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7" r:id="rId2"/>
    <p:sldId id="267" r:id="rId3"/>
    <p:sldId id="259" r:id="rId4"/>
    <p:sldId id="271" r:id="rId5"/>
    <p:sldId id="474" r:id="rId6"/>
    <p:sldId id="500" r:id="rId7"/>
    <p:sldId id="274" r:id="rId8"/>
    <p:sldId id="275" r:id="rId9"/>
    <p:sldId id="482" r:id="rId10"/>
    <p:sldId id="489" r:id="rId11"/>
    <p:sldId id="501" r:id="rId12"/>
    <p:sldId id="488" r:id="rId13"/>
    <p:sldId id="499" r:id="rId14"/>
    <p:sldId id="498" r:id="rId15"/>
    <p:sldId id="485" r:id="rId16"/>
    <p:sldId id="487" r:id="rId17"/>
    <p:sldId id="462" r:id="rId18"/>
    <p:sldId id="49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563"/>
    <a:srgbClr val="37A0D9"/>
    <a:srgbClr val="D5006A"/>
    <a:srgbClr val="3A473F"/>
    <a:srgbClr val="69A64F"/>
    <a:srgbClr val="FE4A19"/>
    <a:srgbClr val="30724C"/>
    <a:srgbClr val="439F6B"/>
    <a:srgbClr val="8C4E26"/>
    <a:srgbClr val="860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4374" autoAdjust="0"/>
  </p:normalViewPr>
  <p:slideViewPr>
    <p:cSldViewPr>
      <p:cViewPr varScale="1">
        <p:scale>
          <a:sx n="72" d="100"/>
          <a:sy n="72" d="100"/>
        </p:scale>
        <p:origin x="65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0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2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2552700" y="424502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4400" b="1" dirty="0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ছবিটিতে</a:t>
            </a:r>
            <a:r>
              <a:rPr lang="en-US" sz="4400" b="1" dirty="0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400" b="1" dirty="0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দেখতে</a:t>
            </a:r>
            <a:r>
              <a:rPr lang="en-US" sz="4400" b="1" dirty="0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পাচ্ছ</a:t>
            </a:r>
            <a:r>
              <a:rPr lang="en-US" sz="4400" b="1" dirty="0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BBDB8-3774-C959-90E9-C6044BEB3910}"/>
              </a:ext>
            </a:extLst>
          </p:cNvPr>
          <p:cNvSpPr txBox="1"/>
          <p:nvPr/>
        </p:nvSpPr>
        <p:spPr>
          <a:xfrm>
            <a:off x="7162800" y="2374683"/>
            <a:ext cx="36576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900" b="1" dirty="0" err="1">
                <a:solidFill>
                  <a:srgbClr val="47B5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endParaRPr lang="en-US" sz="19900" b="1" dirty="0">
              <a:solidFill>
                <a:srgbClr val="47B56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29DA8-6AE6-FEEA-5D06-0BF340C9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078" y="1576507"/>
            <a:ext cx="5244548" cy="50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2552700" y="424502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ছবিটিতে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পাচ্ছ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29DA8-6AE6-FEEA-5D06-0BF340C9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9266" y="1377815"/>
            <a:ext cx="4751070" cy="4751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BBDB8-3774-C959-90E9-C6044BEB3910}"/>
              </a:ext>
            </a:extLst>
          </p:cNvPr>
          <p:cNvSpPr txBox="1"/>
          <p:nvPr/>
        </p:nvSpPr>
        <p:spPr>
          <a:xfrm>
            <a:off x="5981700" y="2205830"/>
            <a:ext cx="36576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9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ব্যঙ</a:t>
            </a:r>
            <a:endParaRPr lang="en-US" sz="19900" b="1" dirty="0">
              <a:solidFill>
                <a:srgbClr val="42A207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3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3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FE4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845F7-1358-C137-F4CB-0253FC0CDB71}"/>
              </a:ext>
            </a:extLst>
          </p:cNvPr>
          <p:cNvSpPr txBox="1"/>
          <p:nvPr/>
        </p:nvSpPr>
        <p:spPr>
          <a:xfrm>
            <a:off x="6567103" y="312475"/>
            <a:ext cx="533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ছবিতে</a:t>
            </a:r>
            <a:r>
              <a:rPr lang="en-US" sz="4800" b="1" dirty="0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800" b="1" dirty="0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দেখতে</a:t>
            </a:r>
            <a:r>
              <a:rPr lang="en-US" sz="4800" b="1" dirty="0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পাচ্ছ</a:t>
            </a:r>
            <a:r>
              <a:rPr lang="en-US" sz="4800" b="1" dirty="0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687EF-3A1A-3068-56E5-8F01D7DAAA3F}"/>
              </a:ext>
            </a:extLst>
          </p:cNvPr>
          <p:cNvSpPr txBox="1"/>
          <p:nvPr/>
        </p:nvSpPr>
        <p:spPr>
          <a:xfrm>
            <a:off x="7397375" y="2696656"/>
            <a:ext cx="3673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 err="1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ব্যঙের</a:t>
            </a:r>
            <a:r>
              <a:rPr lang="en-US" sz="7200" b="1" dirty="0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7200" b="1" dirty="0" err="1">
                <a:solidFill>
                  <a:srgbClr val="FE4A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ছাতা</a:t>
            </a:r>
            <a:endParaRPr lang="en-US" sz="7200" b="1" dirty="0">
              <a:solidFill>
                <a:srgbClr val="FE4A19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2088C7-4482-5512-17E3-9C7F62361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450940"/>
            <a:ext cx="7417904" cy="62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1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EEC68-1EF1-E175-736C-208E597D3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52" y="1930288"/>
            <a:ext cx="10829166" cy="4653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3A47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371600" y="2809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rgbClr val="37A0D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rgbClr val="37A0D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rgbClr val="37A0D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rgbClr val="37A0D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rgbClr val="37A0D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rgbClr val="37A0D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rgbClr val="37A0D9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324600" y="1600200"/>
            <a:ext cx="228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rgbClr val="69A6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ডোবা</a:t>
            </a:r>
            <a:endParaRPr lang="en-US" sz="9600" b="1" dirty="0">
              <a:solidFill>
                <a:srgbClr val="69A64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E970B0-21D0-E221-DE35-B9FF46FC6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906" y="1051480"/>
            <a:ext cx="7325187" cy="5380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A9BCFA-9E9B-B291-8907-5EB3246B46D2}"/>
              </a:ext>
            </a:extLst>
          </p:cNvPr>
          <p:cNvSpPr txBox="1"/>
          <p:nvPr/>
        </p:nvSpPr>
        <p:spPr>
          <a:xfrm>
            <a:off x="1752600" y="397588"/>
            <a:ext cx="943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বন্ধুরা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ছড়াটি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আবৃত্তি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মনোযোগ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শুনো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43B2D9-62AE-5A77-F4B9-226EB71346CD}"/>
              </a:ext>
            </a:extLst>
          </p:cNvPr>
          <p:cNvSpPr txBox="1"/>
          <p:nvPr/>
        </p:nvSpPr>
        <p:spPr>
          <a:xfrm>
            <a:off x="2133600" y="397587"/>
            <a:ext cx="842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ছড়াটি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আবৃত্তি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আবৃত্তি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1105C-0505-18C5-911D-E17F38D20C49}"/>
              </a:ext>
            </a:extLst>
          </p:cNvPr>
          <p:cNvSpPr txBox="1"/>
          <p:nvPr/>
        </p:nvSpPr>
        <p:spPr>
          <a:xfrm>
            <a:off x="4395149" y="348348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দলে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আবৃত্তি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10395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EF5ED-09B2-0290-DE55-0952169BEAB9}"/>
              </a:ext>
            </a:extLst>
          </p:cNvPr>
          <p:cNvSpPr/>
          <p:nvPr/>
        </p:nvSpPr>
        <p:spPr>
          <a:xfrm>
            <a:off x="3213711" y="334832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5400" b="1" dirty="0">
                <a:latin typeface="Nikosh" panose="02000000000000000000" pitchFamily="2" charset="0"/>
                <a:cs typeface="Nikosh" panose="02000000000000000000" pitchFamily="2" charset="0"/>
              </a:rPr>
              <a:t>পরের চরণটি বল</a:t>
            </a:r>
            <a:endParaRPr lang="en-US" sz="5400" b="1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3B92E5-FF22-5BCE-2903-2F5F23BE0E58}"/>
              </a:ext>
            </a:extLst>
          </p:cNvPr>
          <p:cNvGrpSpPr/>
          <p:nvPr/>
        </p:nvGrpSpPr>
        <p:grpSpPr>
          <a:xfrm>
            <a:off x="567421" y="264661"/>
            <a:ext cx="1959902" cy="1783412"/>
            <a:chOff x="709823" y="333080"/>
            <a:chExt cx="2662239" cy="24225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2955C-2DBF-7CFE-DD04-5B4342D8F780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9E2E87F-13A1-62D8-CA59-97D8FE1BEAEC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DB0E56BD-9AF4-C4FF-9F15-CA07564CE590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51662CD-DEF7-5E06-0F47-9F56D87AAB69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7">
                <a:extLst>
                  <a:ext uri="{FF2B5EF4-FFF2-40B4-BE49-F238E27FC236}">
                    <a16:creationId xmlns:a16="http://schemas.microsoft.com/office/drawing/2014/main" id="{61E5BA91-D1BE-028B-8A76-52F6F336A3F7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73A8B8-B47B-2C6B-712A-DB6E126CF087}"/>
                </a:ext>
              </a:extLst>
            </p:cNvPr>
            <p:cNvSpPr/>
            <p:nvPr/>
          </p:nvSpPr>
          <p:spPr>
            <a:xfrm>
              <a:off x="1279294" y="871026"/>
              <a:ext cx="1844730" cy="1630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58422D-CD7B-1271-9A89-4D4F11D72AB4}"/>
              </a:ext>
            </a:extLst>
          </p:cNvPr>
          <p:cNvSpPr txBox="1"/>
          <p:nvPr/>
        </p:nvSpPr>
        <p:spPr>
          <a:xfrm>
            <a:off x="3464898" y="1843457"/>
            <a:ext cx="5531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ইতল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বিতল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গাছের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পাতা</a:t>
            </a:r>
            <a:endParaRPr lang="bn-IN" sz="5400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2BCDF-3E18-48F8-BE3A-C9BD78C9E31B}"/>
              </a:ext>
            </a:extLst>
          </p:cNvPr>
          <p:cNvSpPr txBox="1"/>
          <p:nvPr/>
        </p:nvSpPr>
        <p:spPr>
          <a:xfrm>
            <a:off x="3284795" y="2592709"/>
            <a:ext cx="5892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গাছের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তলায়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ব্যাঙের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ছাতা</a:t>
            </a:r>
            <a:endParaRPr lang="en-US" sz="54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0ED9F2-B0A1-DE02-5597-36CA7FF3168F}"/>
              </a:ext>
            </a:extLst>
          </p:cNvPr>
          <p:cNvSpPr txBox="1"/>
          <p:nvPr/>
        </p:nvSpPr>
        <p:spPr>
          <a:xfrm>
            <a:off x="3295341" y="4977918"/>
            <a:ext cx="5542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ডোবায়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ডুবে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ব্যাঙের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মাথা</a:t>
            </a:r>
            <a:endParaRPr lang="en-US" sz="54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A644A9-3089-94CE-215F-BAA455C6E682}"/>
              </a:ext>
            </a:extLst>
          </p:cNvPr>
          <p:cNvSpPr txBox="1"/>
          <p:nvPr/>
        </p:nvSpPr>
        <p:spPr>
          <a:xfrm>
            <a:off x="3581400" y="4228666"/>
            <a:ext cx="5892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বিষ্টি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পড়ে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ভাঙে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ছাতা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" grpId="0"/>
      <p:bldP spid="8" grpId="0"/>
      <p:bldP spid="43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D10FEF-41F9-4E21-3078-7FE38010E5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463" b="-41463"/>
          <a:stretch/>
        </p:blipFill>
        <p:spPr>
          <a:xfrm>
            <a:off x="6208856" y="2876491"/>
            <a:ext cx="5854400" cy="460185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0577A82-8A9E-BEDA-D719-95F3012E17D2}"/>
              </a:ext>
            </a:extLst>
          </p:cNvPr>
          <p:cNvGrpSpPr/>
          <p:nvPr/>
        </p:nvGrpSpPr>
        <p:grpSpPr>
          <a:xfrm>
            <a:off x="326098" y="304800"/>
            <a:ext cx="1959902" cy="1757601"/>
            <a:chOff x="709823" y="368141"/>
            <a:chExt cx="2662239" cy="238744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91269-76E1-2AEA-97FC-B132026A0E3E}"/>
                </a:ext>
              </a:extLst>
            </p:cNvPr>
            <p:cNvGrpSpPr/>
            <p:nvPr/>
          </p:nvGrpSpPr>
          <p:grpSpPr>
            <a:xfrm>
              <a:off x="709823" y="368141"/>
              <a:ext cx="2662239" cy="2387441"/>
              <a:chOff x="2098448" y="700314"/>
              <a:chExt cx="3042762" cy="272868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1DEA35A-798E-B3EE-D2F8-7D9BBFC0ED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0784981F-9B32-E4B1-2FE5-02AC3B1A0FDE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6F13A7B-B6E7-B170-3A02-27903C46E461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7">
                <a:extLst>
                  <a:ext uri="{FF2B5EF4-FFF2-40B4-BE49-F238E27FC236}">
                    <a16:creationId xmlns:a16="http://schemas.microsoft.com/office/drawing/2014/main" id="{0892FB1F-54AF-D1FA-E9DB-34CDA983AB4D}"/>
                  </a:ext>
                </a:extLst>
              </p:cNvPr>
              <p:cNvSpPr/>
              <p:nvPr/>
            </p:nvSpPr>
            <p:spPr>
              <a:xfrm rot="2291565">
                <a:off x="2529668" y="703403"/>
                <a:ext cx="2595694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42076A-4848-56E1-1A91-8FF4B613F21D}"/>
                </a:ext>
              </a:extLst>
            </p:cNvPr>
            <p:cNvSpPr/>
            <p:nvPr/>
          </p:nvSpPr>
          <p:spPr>
            <a:xfrm>
              <a:off x="1458932" y="871026"/>
              <a:ext cx="1485453" cy="1630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একক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060599-5EFA-5972-A3B2-BEC867A50FB9}"/>
              </a:ext>
            </a:extLst>
          </p:cNvPr>
          <p:cNvSpPr txBox="1"/>
          <p:nvPr/>
        </p:nvSpPr>
        <p:spPr>
          <a:xfrm>
            <a:off x="2895072" y="756950"/>
            <a:ext cx="590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800" b="1" dirty="0">
                <a:solidFill>
                  <a:srgbClr val="8603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 দেখি ও</a:t>
            </a:r>
            <a:r>
              <a:rPr lang="en-US" sz="4800" b="1" dirty="0">
                <a:solidFill>
                  <a:srgbClr val="8603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8603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bn-IN" sz="4800" b="1" dirty="0">
                <a:solidFill>
                  <a:srgbClr val="8603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বলি।</a:t>
            </a:r>
            <a:endParaRPr lang="en-US" sz="4800" b="1" dirty="0">
              <a:solidFill>
                <a:srgbClr val="86031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2D95D-3BD6-2838-BB93-0DE9B21AF5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" b="2307"/>
          <a:stretch/>
        </p:blipFill>
        <p:spPr>
          <a:xfrm flipH="1">
            <a:off x="3548675" y="3336816"/>
            <a:ext cx="3059943" cy="3149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A9CBE7-B66B-CA4B-B930-9D75773AF847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626E3-9E5D-D3A0-A5A7-D7D6B3B0C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1" y="3521184"/>
            <a:ext cx="3235031" cy="31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8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904A96-0280-7C9F-C15C-DF2FFF6A3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" t="2618" r="1712" b="8559"/>
          <a:stretch/>
        </p:blipFill>
        <p:spPr>
          <a:xfrm>
            <a:off x="2971799" y="1196850"/>
            <a:ext cx="6248400" cy="2154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4A579-34DC-D55B-E4F3-31C3EC43B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4" y="3733800"/>
            <a:ext cx="61626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BF30-EF04-28A5-1C45-02711C04EF7F}"/>
              </a:ext>
            </a:extLst>
          </p:cNvPr>
          <p:cNvSpPr txBox="1"/>
          <p:nvPr/>
        </p:nvSpPr>
        <p:spPr>
          <a:xfrm>
            <a:off x="5981700" y="311033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4400" b="1" dirty="0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ছড়াটি দেখে দেখে লিখে আনবে।</a:t>
            </a:r>
            <a:endParaRPr lang="en-US" sz="4400" b="1" dirty="0">
              <a:solidFill>
                <a:srgbClr val="30724C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" y="990600"/>
            <a:ext cx="6472362" cy="5393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F230B-3BF0-1179-DE99-3D36A8D37E68}"/>
              </a:ext>
            </a:extLst>
          </p:cNvPr>
          <p:cNvSpPr txBox="1"/>
          <p:nvPr/>
        </p:nvSpPr>
        <p:spPr>
          <a:xfrm>
            <a:off x="4230094" y="360714"/>
            <a:ext cx="37318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বাড়ির</a:t>
            </a:r>
            <a:r>
              <a:rPr lang="en-US" sz="4400" b="1" dirty="0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কাজ</a:t>
            </a:r>
            <a:endParaRPr lang="en-US" sz="4400" b="1" dirty="0">
              <a:solidFill>
                <a:srgbClr val="30724C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9200" y="1549336"/>
              <a:ext cx="118060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0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4161">
        <p15:prstTrans prst="origami"/>
      </p:transition>
    </mc:Choice>
    <mc:Fallback xmlns="">
      <p:transition spd="slow" advTm="4161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2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5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2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2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2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3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3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29" y="518115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2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3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78" y="957947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3" y="678242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5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3065024" y="2241824"/>
            <a:ext cx="6148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</a:p>
          <a:p>
            <a:pPr algn="ctr"/>
            <a:r>
              <a:rPr lang="bn-IN" sz="4000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dirty="0">
                <a:latin typeface="NikoshBAN" pitchFamily="2" charset="0"/>
                <a:cs typeface="NikoshBAN" pitchFamily="2" charset="0"/>
              </a:rPr>
              <a:t>১৭</a:t>
            </a:r>
            <a:r>
              <a:rPr lang="bn-IN" sz="40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ছড়া-</a:t>
            </a:r>
            <a:r>
              <a:rPr lang="en-US" sz="3600" dirty="0" err="1">
                <a:solidFill>
                  <a:srgbClr val="7030A0"/>
                </a:solidFill>
                <a:latin typeface="NikoshBAN" pitchFamily="2" charset="0"/>
                <a:cs typeface="NikoshBAN" pitchFamily="2" charset="0"/>
              </a:rPr>
              <a:t>ইতল</a:t>
            </a:r>
            <a:r>
              <a:rPr lang="en-US" sz="3600" dirty="0">
                <a:solidFill>
                  <a:srgbClr val="7030A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dirty="0" err="1">
                <a:solidFill>
                  <a:srgbClr val="7030A0"/>
                </a:solidFill>
                <a:latin typeface="NikoshBAN" pitchFamily="2" charset="0"/>
                <a:cs typeface="NikoshBAN" pitchFamily="2" charset="0"/>
              </a:rPr>
              <a:t>বিতল</a:t>
            </a:r>
            <a:r>
              <a:rPr lang="bn-BD" sz="3600" dirty="0">
                <a:latin typeface="NikoshBAN" pitchFamily="2" charset="0"/>
                <a:cs typeface="NikoshBAN" pitchFamily="2" charset="0"/>
              </a:rPr>
              <a:t>।</a:t>
            </a:r>
            <a:endParaRPr lang="en-US" sz="8800" dirty="0"/>
          </a:p>
          <a:p>
            <a:pPr algn="ctr"/>
            <a:r>
              <a:rPr lang="bn-IN" sz="4000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1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882">
        <p15:prstTrans prst="crush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7" y="2229609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3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2" y="221215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11882">
        <p15:prstTrans prst="origami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46254" y="217405"/>
            <a:ext cx="2090610" cy="2407807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611504">
                <a:off x="3256545" y="417116"/>
                <a:ext cx="965676" cy="738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73813C-4FDF-8D2C-9A3D-8DC839A0E09C}"/>
              </a:ext>
            </a:extLst>
          </p:cNvPr>
          <p:cNvSpPr txBox="1"/>
          <p:nvPr/>
        </p:nvSpPr>
        <p:spPr>
          <a:xfrm>
            <a:off x="9601201" y="4442565"/>
            <a:ext cx="169884" cy="55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69B6B-F099-4C94-E4F3-F1AD8BB222E3}"/>
              </a:ext>
            </a:extLst>
          </p:cNvPr>
          <p:cNvSpPr txBox="1"/>
          <p:nvPr/>
        </p:nvSpPr>
        <p:spPr>
          <a:xfrm>
            <a:off x="4728844" y="541283"/>
            <a:ext cx="471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আগের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বর্ণটি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বল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CCB39-D007-C382-54DD-8BF1375EBDC4}"/>
              </a:ext>
            </a:extLst>
          </p:cNvPr>
          <p:cNvSpPr txBox="1"/>
          <p:nvPr/>
        </p:nvSpPr>
        <p:spPr>
          <a:xfrm>
            <a:off x="4839531" y="4119399"/>
            <a:ext cx="65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পরের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বর্ণটি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বল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91E36-A6F4-BA74-6F13-B9D5E12A8DE0}"/>
              </a:ext>
            </a:extLst>
          </p:cNvPr>
          <p:cNvGrpSpPr/>
          <p:nvPr/>
        </p:nvGrpSpPr>
        <p:grpSpPr>
          <a:xfrm>
            <a:off x="1960522" y="5292188"/>
            <a:ext cx="9590846" cy="1092074"/>
            <a:chOff x="741322" y="4914057"/>
            <a:chExt cx="10429046" cy="12443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24B263-607A-C4A5-3744-720683954454}"/>
                </a:ext>
              </a:extLst>
            </p:cNvPr>
            <p:cNvGrpSpPr/>
            <p:nvPr/>
          </p:nvGrpSpPr>
          <p:grpSpPr>
            <a:xfrm>
              <a:off x="741322" y="4925340"/>
              <a:ext cx="10429046" cy="1233082"/>
              <a:chOff x="762000" y="1911284"/>
              <a:chExt cx="10429046" cy="123308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2D12D0C-238C-8F17-F36F-49E39D49DA96}"/>
                  </a:ext>
                </a:extLst>
              </p:cNvPr>
              <p:cNvGrpSpPr/>
              <p:nvPr/>
            </p:nvGrpSpPr>
            <p:grpSpPr>
              <a:xfrm>
                <a:off x="762000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C90B401-CC17-A4B0-A907-0659ED4CBE13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5C85772-0CE0-A465-B3FC-9B875FA3CEE2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FACE661-06C2-72CF-1868-77B41E654F9A}"/>
                  </a:ext>
                </a:extLst>
              </p:cNvPr>
              <p:cNvGrpSpPr/>
              <p:nvPr/>
            </p:nvGrpSpPr>
            <p:grpSpPr>
              <a:xfrm>
                <a:off x="4621488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32488C7-8ED4-1A40-37ED-FEB344360787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2928259-6E03-488B-EC2D-9E77DD5AE172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A8165B6-ACB0-8CEA-ECF5-C8FFBF25396F}"/>
                  </a:ext>
                </a:extLst>
              </p:cNvPr>
              <p:cNvGrpSpPr/>
              <p:nvPr/>
            </p:nvGrpSpPr>
            <p:grpSpPr>
              <a:xfrm>
                <a:off x="8480976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6357AB7-F4B0-5EBA-5D72-408566022B42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ABB76F4-C165-0FE8-F833-E4C102A2C8F6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A65E9-405E-F51A-EB54-C46C2A51EAF8}"/>
                </a:ext>
              </a:extLst>
            </p:cNvPr>
            <p:cNvSpPr txBox="1"/>
            <p:nvPr/>
          </p:nvSpPr>
          <p:spPr>
            <a:xfrm>
              <a:off x="4911052" y="5013717"/>
              <a:ext cx="84189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EC121A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ঈ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5CEF31-26F7-1146-17B0-4192CCB766D4}"/>
                </a:ext>
              </a:extLst>
            </p:cNvPr>
            <p:cNvSpPr txBox="1"/>
            <p:nvPr/>
          </p:nvSpPr>
          <p:spPr>
            <a:xfrm>
              <a:off x="8730528" y="4987292"/>
              <a:ext cx="89639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FFF202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ঊ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1505DC-5747-AA2F-7F4A-95EDA810DF7F}"/>
                </a:ext>
              </a:extLst>
            </p:cNvPr>
            <p:cNvSpPr txBox="1"/>
            <p:nvPr/>
          </p:nvSpPr>
          <p:spPr>
            <a:xfrm>
              <a:off x="1003501" y="4914057"/>
              <a:ext cx="83067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89C765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9C4971-F498-9478-9EC3-38EA54519A11}"/>
              </a:ext>
            </a:extLst>
          </p:cNvPr>
          <p:cNvGrpSpPr/>
          <p:nvPr/>
        </p:nvGrpSpPr>
        <p:grpSpPr>
          <a:xfrm>
            <a:off x="1981200" y="2290533"/>
            <a:ext cx="9590846" cy="1082172"/>
            <a:chOff x="762000" y="1911284"/>
            <a:chExt cx="10429046" cy="12330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794D91-1B44-6C6B-59C5-D94957E511D3}"/>
                </a:ext>
              </a:extLst>
            </p:cNvPr>
            <p:cNvGrpSpPr/>
            <p:nvPr/>
          </p:nvGrpSpPr>
          <p:grpSpPr>
            <a:xfrm>
              <a:off x="762000" y="1911284"/>
              <a:ext cx="10429046" cy="1233082"/>
              <a:chOff x="762000" y="1911284"/>
              <a:chExt cx="10429046" cy="123308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7403281-8479-4BD6-A563-21863FB53859}"/>
                  </a:ext>
                </a:extLst>
              </p:cNvPr>
              <p:cNvGrpSpPr/>
              <p:nvPr/>
            </p:nvGrpSpPr>
            <p:grpSpPr>
              <a:xfrm>
                <a:off x="762000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5D8B51D-0C2C-53EA-6227-D3DC5EEC12FA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9008EDE-1D3D-FC1D-A056-F94DD55C1C99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2364FD8-1E22-A00B-E869-CA9A63BBCF9C}"/>
                  </a:ext>
                </a:extLst>
              </p:cNvPr>
              <p:cNvGrpSpPr/>
              <p:nvPr/>
            </p:nvGrpSpPr>
            <p:grpSpPr>
              <a:xfrm>
                <a:off x="4621488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30DFD5F-E69D-DD13-6103-B75972678D56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A89F49-C989-3A79-5754-6865342E2300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9C873AF-2E2A-5520-7F0B-C2B314CEF917}"/>
                  </a:ext>
                </a:extLst>
              </p:cNvPr>
              <p:cNvGrpSpPr/>
              <p:nvPr/>
            </p:nvGrpSpPr>
            <p:grpSpPr>
              <a:xfrm>
                <a:off x="8480976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6F65445-74D5-DF74-E2BE-EA1B6C927F36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93FE279-1385-328F-B113-E4C579A12BB1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247A9D-3E41-0C80-8AFB-A496A1FBCE07}"/>
                </a:ext>
              </a:extLst>
            </p:cNvPr>
            <p:cNvSpPr txBox="1"/>
            <p:nvPr/>
          </p:nvSpPr>
          <p:spPr>
            <a:xfrm>
              <a:off x="2429701" y="1973236"/>
              <a:ext cx="77777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00A65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ই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6BD570-4A52-6826-52DD-023BE3A55FE1}"/>
                </a:ext>
              </a:extLst>
            </p:cNvPr>
            <p:cNvSpPr txBox="1"/>
            <p:nvPr/>
          </p:nvSpPr>
          <p:spPr>
            <a:xfrm>
              <a:off x="6276544" y="1939885"/>
              <a:ext cx="89639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23268D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ঋ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9AD1FB-DCF6-D0C2-62C1-141830AB75E3}"/>
                </a:ext>
              </a:extLst>
            </p:cNvPr>
            <p:cNvSpPr txBox="1"/>
            <p:nvPr/>
          </p:nvSpPr>
          <p:spPr>
            <a:xfrm>
              <a:off x="10089030" y="1973236"/>
              <a:ext cx="89639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006EBA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ঔ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70994AA-A07C-8430-395D-871732A53B0A}"/>
              </a:ext>
            </a:extLst>
          </p:cNvPr>
          <p:cNvSpPr/>
          <p:nvPr/>
        </p:nvSpPr>
        <p:spPr>
          <a:xfrm>
            <a:off x="208790" y="207350"/>
            <a:ext cx="11774420" cy="6443300"/>
          </a:xfrm>
          <a:prstGeom prst="rect">
            <a:avLst/>
          </a:prstGeom>
          <a:noFill/>
          <a:ln>
            <a:solidFill>
              <a:srgbClr val="D500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BCCB39-D007-C382-54DD-8BF1375EBDC4}"/>
              </a:ext>
            </a:extLst>
          </p:cNvPr>
          <p:cNvSpPr txBox="1"/>
          <p:nvPr/>
        </p:nvSpPr>
        <p:spPr>
          <a:xfrm>
            <a:off x="2514600" y="1341012"/>
            <a:ext cx="65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বৃষ্টি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কখন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বেশি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হয়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994AA-A07C-8430-395D-871732A53B0A}"/>
              </a:ext>
            </a:extLst>
          </p:cNvPr>
          <p:cNvSpPr/>
          <p:nvPr/>
        </p:nvSpPr>
        <p:spPr>
          <a:xfrm>
            <a:off x="208790" y="207350"/>
            <a:ext cx="11774420" cy="6443300"/>
          </a:xfrm>
          <a:prstGeom prst="rect">
            <a:avLst/>
          </a:prstGeom>
          <a:noFill/>
          <a:ln>
            <a:solidFill>
              <a:srgbClr val="D500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139531-D8E7-3EA0-DD7A-CE5A88829073}"/>
              </a:ext>
            </a:extLst>
          </p:cNvPr>
          <p:cNvSpPr txBox="1"/>
          <p:nvPr/>
        </p:nvSpPr>
        <p:spPr>
          <a:xfrm>
            <a:off x="2514600" y="2263059"/>
            <a:ext cx="65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এ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সময়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কিসের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ডাক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শোনা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যায়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271DCA-50B7-DDDA-08DF-0BC605A70918}"/>
              </a:ext>
            </a:extLst>
          </p:cNvPr>
          <p:cNvSpPr txBox="1"/>
          <p:nvPr/>
        </p:nvSpPr>
        <p:spPr>
          <a:xfrm>
            <a:off x="2514600" y="3185106"/>
            <a:ext cx="65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আমরা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ব্যাঙ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দেখেছি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04C06-C580-F296-1326-EC7A0870F05D}"/>
              </a:ext>
            </a:extLst>
          </p:cNvPr>
          <p:cNvSpPr txBox="1"/>
          <p:nvPr/>
        </p:nvSpPr>
        <p:spPr>
          <a:xfrm>
            <a:off x="2514600" y="5029200"/>
            <a:ext cx="739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ব্যাঙ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কেমন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লাফ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দেয়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দেখাতে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E9234C-F94D-F851-1497-FA4B8ADD4CE8}"/>
              </a:ext>
            </a:extLst>
          </p:cNvPr>
          <p:cNvSpPr txBox="1"/>
          <p:nvPr/>
        </p:nvSpPr>
        <p:spPr>
          <a:xfrm>
            <a:off x="2514600" y="4107153"/>
            <a:ext cx="739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ব্যাঙ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কেমন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ডাকে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দেখাতে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235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0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202697" y="2279046"/>
            <a:ext cx="119206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ছড়া</a:t>
            </a:r>
            <a:r>
              <a:rPr lang="en-US" sz="6600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...</a:t>
            </a:r>
            <a:r>
              <a:rPr lang="bn-BD" sz="6600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.</a:t>
            </a:r>
            <a:r>
              <a:rPr lang="en-US" sz="6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ইতল</a:t>
            </a:r>
            <a:r>
              <a:rPr lang="en-US" sz="6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বিতল</a:t>
            </a:r>
            <a:r>
              <a:rPr lang="bn-BD" sz="6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6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5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3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0" y="293028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1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819400" y="3103942"/>
            <a:ext cx="1019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৪.১.১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শুনে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অনন্দের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সঙ্গে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নিজের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মতো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40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2005961" y="3248275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2819400" y="3714312"/>
            <a:ext cx="1019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৮.১.১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পাঠের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40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2005961" y="3858645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1E45B-E250-2C73-8C49-476051CFA156}"/>
              </a:ext>
            </a:extLst>
          </p:cNvPr>
          <p:cNvSpPr/>
          <p:nvPr/>
        </p:nvSpPr>
        <p:spPr>
          <a:xfrm>
            <a:off x="2819400" y="4384088"/>
            <a:ext cx="7448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৮.১.৪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পাঠের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বাক্য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চরণ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পরবে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40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6572FF-1B3E-4152-3FCE-0D6A14FC06B0}"/>
              </a:ext>
            </a:extLst>
          </p:cNvPr>
          <p:cNvSpPr/>
          <p:nvPr/>
        </p:nvSpPr>
        <p:spPr>
          <a:xfrm>
            <a:off x="2005961" y="4528421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 dir="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D1D857-C313-D212-3FF5-057B63A42F30}"/>
              </a:ext>
            </a:extLst>
          </p:cNvPr>
          <p:cNvGrpSpPr/>
          <p:nvPr/>
        </p:nvGrpSpPr>
        <p:grpSpPr>
          <a:xfrm>
            <a:off x="609600" y="685800"/>
            <a:ext cx="8458199" cy="5845364"/>
            <a:chOff x="609600" y="685800"/>
            <a:chExt cx="8458199" cy="58453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ADA733-D6AB-60CD-AA9E-B574D960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685800"/>
              <a:ext cx="8309113" cy="5845364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D35053-5328-A751-3D9E-B2F9D78BACAC}"/>
                </a:ext>
              </a:extLst>
            </p:cNvPr>
            <p:cNvSpPr/>
            <p:nvPr/>
          </p:nvSpPr>
          <p:spPr>
            <a:xfrm>
              <a:off x="4848496" y="838200"/>
              <a:ext cx="4219303" cy="3581400"/>
            </a:xfrm>
            <a:custGeom>
              <a:avLst/>
              <a:gdLst>
                <a:gd name="connsiteX0" fmla="*/ 0 w 4219303"/>
                <a:gd name="connsiteY0" fmla="*/ 1202200 h 3581400"/>
                <a:gd name="connsiteX1" fmla="*/ 4219303 w 4219303"/>
                <a:gd name="connsiteY1" fmla="*/ 1202200 h 3581400"/>
                <a:gd name="connsiteX2" fmla="*/ 4219303 w 4219303"/>
                <a:gd name="connsiteY2" fmla="*/ 3581400 h 3581400"/>
                <a:gd name="connsiteX3" fmla="*/ 0 w 4219303"/>
                <a:gd name="connsiteY3" fmla="*/ 3581400 h 3581400"/>
                <a:gd name="connsiteX4" fmla="*/ 714104 w 4219303"/>
                <a:gd name="connsiteY4" fmla="*/ 0 h 3581400"/>
                <a:gd name="connsiteX5" fmla="*/ 3304904 w 4219303"/>
                <a:gd name="connsiteY5" fmla="*/ 0 h 3581400"/>
                <a:gd name="connsiteX6" fmla="*/ 3304904 w 4219303"/>
                <a:gd name="connsiteY6" fmla="*/ 1143000 h 3581400"/>
                <a:gd name="connsiteX7" fmla="*/ 714104 w 4219303"/>
                <a:gd name="connsiteY7" fmla="*/ 1143000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9303" h="3581400">
                  <a:moveTo>
                    <a:pt x="0" y="1202200"/>
                  </a:moveTo>
                  <a:lnTo>
                    <a:pt x="4219303" y="1202200"/>
                  </a:lnTo>
                  <a:lnTo>
                    <a:pt x="4219303" y="3581400"/>
                  </a:lnTo>
                  <a:lnTo>
                    <a:pt x="0" y="3581400"/>
                  </a:lnTo>
                  <a:close/>
                  <a:moveTo>
                    <a:pt x="714104" y="0"/>
                  </a:moveTo>
                  <a:lnTo>
                    <a:pt x="3304904" y="0"/>
                  </a:lnTo>
                  <a:lnTo>
                    <a:pt x="3304904" y="1143000"/>
                  </a:lnTo>
                  <a:lnTo>
                    <a:pt x="714104" y="11430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2009A5-C773-904A-45D7-3921C4363665}"/>
              </a:ext>
            </a:extLst>
          </p:cNvPr>
          <p:cNvSpPr txBox="1"/>
          <p:nvPr/>
        </p:nvSpPr>
        <p:spPr>
          <a:xfrm>
            <a:off x="6366699" y="2027550"/>
            <a:ext cx="48817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54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 ছবিতে কী দেখতে পাচ্ছি?</a:t>
            </a:r>
            <a:endParaRPr lang="en-US" sz="5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EF5ED-09B2-0290-DE55-0952169BEAB9}"/>
              </a:ext>
            </a:extLst>
          </p:cNvPr>
          <p:cNvSpPr/>
          <p:nvPr/>
        </p:nvSpPr>
        <p:spPr>
          <a:xfrm>
            <a:off x="5651769" y="620386"/>
            <a:ext cx="63116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ছবিটি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মনোযোগ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সহকারে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দেখো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26502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3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339</Words>
  <Application>Microsoft Office PowerPoint</Application>
  <PresentationFormat>Widescreen</PresentationFormat>
  <Paragraphs>70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Nikosh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423</cp:revision>
  <dcterms:created xsi:type="dcterms:W3CDTF">2006-08-16T00:00:00Z</dcterms:created>
  <dcterms:modified xsi:type="dcterms:W3CDTF">2023-11-09T06:41:43Z</dcterms:modified>
</cp:coreProperties>
</file>