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57" r:id="rId2"/>
    <p:sldId id="267" r:id="rId3"/>
    <p:sldId id="259" r:id="rId4"/>
    <p:sldId id="271" r:id="rId5"/>
    <p:sldId id="474" r:id="rId6"/>
    <p:sldId id="500" r:id="rId7"/>
    <p:sldId id="274" r:id="rId8"/>
    <p:sldId id="275" r:id="rId9"/>
    <p:sldId id="482" r:id="rId10"/>
    <p:sldId id="489" r:id="rId11"/>
    <p:sldId id="501" r:id="rId12"/>
    <p:sldId id="502" r:id="rId13"/>
    <p:sldId id="503" r:id="rId14"/>
    <p:sldId id="504" r:id="rId15"/>
    <p:sldId id="485" r:id="rId16"/>
    <p:sldId id="498" r:id="rId17"/>
    <p:sldId id="505" r:id="rId18"/>
    <p:sldId id="487" r:id="rId19"/>
    <p:sldId id="462" r:id="rId20"/>
    <p:sldId id="49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919"/>
    <a:srgbClr val="00A09F"/>
    <a:srgbClr val="B4DDC1"/>
    <a:srgbClr val="5B1C08"/>
    <a:srgbClr val="FFFAC2"/>
    <a:srgbClr val="ABE1FA"/>
    <a:srgbClr val="AEC5E7"/>
    <a:srgbClr val="D3B6D7"/>
    <a:srgbClr val="D5006A"/>
    <a:srgbClr val="A74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374" autoAdjust="0"/>
  </p:normalViewPr>
  <p:slideViewPr>
    <p:cSldViewPr>
      <p:cViewPr varScale="1">
        <p:scale>
          <a:sx n="72" d="100"/>
          <a:sy n="72" d="100"/>
        </p:scale>
        <p:origin x="690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0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2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11/9/2023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FE4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2552700" y="391568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4400" b="1" dirty="0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ছবিটিতে</a:t>
            </a:r>
            <a:r>
              <a:rPr lang="en-US" sz="4400" b="1" dirty="0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400" b="1" dirty="0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দেখতে</a:t>
            </a:r>
            <a:r>
              <a:rPr lang="en-US" sz="4400" b="1" dirty="0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পাচ্ছ</a:t>
            </a:r>
            <a:r>
              <a:rPr lang="en-US" sz="4400" b="1" dirty="0">
                <a:solidFill>
                  <a:srgbClr val="FE491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41E331-8075-C35C-3FE4-EAC90EED04F4}"/>
              </a:ext>
            </a:extLst>
          </p:cNvPr>
          <p:cNvGrpSpPr/>
          <p:nvPr/>
        </p:nvGrpSpPr>
        <p:grpSpPr>
          <a:xfrm>
            <a:off x="533400" y="1561964"/>
            <a:ext cx="4800600" cy="4771314"/>
            <a:chOff x="533400" y="1561964"/>
            <a:chExt cx="4800600" cy="4771314"/>
          </a:xfrm>
        </p:grpSpPr>
        <p:sp>
          <p:nvSpPr>
            <p:cNvPr id="5" name="Flowchart: Stored Data 4">
              <a:extLst>
                <a:ext uri="{FF2B5EF4-FFF2-40B4-BE49-F238E27FC236}">
                  <a16:creationId xmlns:a16="http://schemas.microsoft.com/office/drawing/2014/main" id="{2BEB63BB-C84F-8F74-4F5B-D2FFDC9FC94B}"/>
                </a:ext>
              </a:extLst>
            </p:cNvPr>
            <p:cNvSpPr/>
            <p:nvPr/>
          </p:nvSpPr>
          <p:spPr>
            <a:xfrm rot="5643373">
              <a:off x="2553158" y="3928883"/>
              <a:ext cx="1008230" cy="3800559"/>
            </a:xfrm>
            <a:prstGeom prst="flowChartOnlineStorage">
              <a:avLst/>
            </a:prstGeom>
            <a:solidFill>
              <a:schemeClr val="tx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94A2D5-08B2-405F-2BD2-45AA73C8A6C8}"/>
                </a:ext>
              </a:extLst>
            </p:cNvPr>
            <p:cNvSpPr/>
            <p:nvPr/>
          </p:nvSpPr>
          <p:spPr>
            <a:xfrm>
              <a:off x="533400" y="1561964"/>
              <a:ext cx="4800600" cy="4267200"/>
            </a:xfrm>
            <a:prstGeom prst="roundRect">
              <a:avLst>
                <a:gd name="adj" fmla="val 890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E4919"/>
              </a:solidFill>
            </a:ln>
            <a:scene3d>
              <a:camera prst="perspectiveLeft"/>
              <a:lightRig rig="threePt" dir="t"/>
            </a:scene3d>
            <a:sp3d extrusionH="895350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AF0A7-A2F5-5DCE-03C9-70DCBBCDC8DA}"/>
                </a:ext>
              </a:extLst>
            </p:cNvPr>
            <p:cNvSpPr/>
            <p:nvPr/>
          </p:nvSpPr>
          <p:spPr>
            <a:xfrm>
              <a:off x="878948" y="2063782"/>
              <a:ext cx="4109503" cy="3263563"/>
            </a:xfrm>
            <a:custGeom>
              <a:avLst/>
              <a:gdLst/>
              <a:ahLst/>
              <a:cxnLst/>
              <a:rect l="l" t="t" r="r" b="b"/>
              <a:pathLst>
                <a:path w="5202751" h="4131766">
                  <a:moveTo>
                    <a:pt x="4223801" y="0"/>
                  </a:moveTo>
                  <a:cubicBezTo>
                    <a:pt x="4389489" y="56873"/>
                    <a:pt x="4494077" y="138564"/>
                    <a:pt x="4537565" y="245074"/>
                  </a:cubicBezTo>
                  <a:cubicBezTo>
                    <a:pt x="4581053" y="351583"/>
                    <a:pt x="4612723" y="446436"/>
                    <a:pt x="4632578" y="529632"/>
                  </a:cubicBezTo>
                  <a:lnTo>
                    <a:pt x="4649583" y="584104"/>
                  </a:lnTo>
                  <a:lnTo>
                    <a:pt x="4939809" y="584104"/>
                  </a:lnTo>
                  <a:lnTo>
                    <a:pt x="5202751" y="996051"/>
                  </a:lnTo>
                  <a:lnTo>
                    <a:pt x="4672255" y="996051"/>
                  </a:lnTo>
                  <a:lnTo>
                    <a:pt x="4672255" y="4131766"/>
                  </a:lnTo>
                  <a:lnTo>
                    <a:pt x="4223417" y="3808684"/>
                  </a:lnTo>
                  <a:lnTo>
                    <a:pt x="4223417" y="1404923"/>
                  </a:lnTo>
                  <a:cubicBezTo>
                    <a:pt x="4223417" y="1386670"/>
                    <a:pt x="4214226" y="1355399"/>
                    <a:pt x="4195845" y="1311111"/>
                  </a:cubicBezTo>
                  <a:cubicBezTo>
                    <a:pt x="4177464" y="1266823"/>
                    <a:pt x="4154247" y="1222183"/>
                    <a:pt x="4126194" y="1177190"/>
                  </a:cubicBezTo>
                  <a:cubicBezTo>
                    <a:pt x="4098142" y="1132197"/>
                    <a:pt x="4068361" y="1092104"/>
                    <a:pt x="4036850" y="1056911"/>
                  </a:cubicBezTo>
                  <a:cubicBezTo>
                    <a:pt x="4005339" y="1021717"/>
                    <a:pt x="3983274" y="1001431"/>
                    <a:pt x="3970657" y="996051"/>
                  </a:cubicBezTo>
                  <a:lnTo>
                    <a:pt x="3559383" y="996051"/>
                  </a:lnTo>
                  <a:lnTo>
                    <a:pt x="3559383" y="4125618"/>
                  </a:lnTo>
                  <a:lnTo>
                    <a:pt x="3215069" y="3926273"/>
                  </a:lnTo>
                  <a:cubicBezTo>
                    <a:pt x="3215069" y="3379893"/>
                    <a:pt x="3082429" y="2990234"/>
                    <a:pt x="2817149" y="2757297"/>
                  </a:cubicBezTo>
                  <a:cubicBezTo>
                    <a:pt x="2750155" y="2948092"/>
                    <a:pt x="2637466" y="3094726"/>
                    <a:pt x="2479079" y="3197200"/>
                  </a:cubicBezTo>
                  <a:cubicBezTo>
                    <a:pt x="2320692" y="3299675"/>
                    <a:pt x="2135982" y="3350912"/>
                    <a:pt x="1924949" y="3350912"/>
                  </a:cubicBezTo>
                  <a:cubicBezTo>
                    <a:pt x="1673119" y="3350912"/>
                    <a:pt x="1454624" y="3281389"/>
                    <a:pt x="1269466" y="3142344"/>
                  </a:cubicBezTo>
                  <a:cubicBezTo>
                    <a:pt x="1084307" y="3003299"/>
                    <a:pt x="924943" y="2827828"/>
                    <a:pt x="791375" y="2615930"/>
                  </a:cubicBezTo>
                  <a:cubicBezTo>
                    <a:pt x="657806" y="2404032"/>
                    <a:pt x="546253" y="2170727"/>
                    <a:pt x="456716" y="1916014"/>
                  </a:cubicBezTo>
                  <a:cubicBezTo>
                    <a:pt x="367179" y="1661301"/>
                    <a:pt x="295543" y="1386350"/>
                    <a:pt x="241808" y="1091160"/>
                  </a:cubicBezTo>
                  <a:lnTo>
                    <a:pt x="559319" y="1200775"/>
                  </a:lnTo>
                  <a:cubicBezTo>
                    <a:pt x="648343" y="1501730"/>
                    <a:pt x="744877" y="1750342"/>
                    <a:pt x="848921" y="1946613"/>
                  </a:cubicBezTo>
                  <a:cubicBezTo>
                    <a:pt x="952964" y="2142883"/>
                    <a:pt x="1062644" y="2302519"/>
                    <a:pt x="1177959" y="2425520"/>
                  </a:cubicBezTo>
                  <a:cubicBezTo>
                    <a:pt x="1293275" y="2548521"/>
                    <a:pt x="1409920" y="2637178"/>
                    <a:pt x="1527893" y="2691489"/>
                  </a:cubicBezTo>
                  <a:cubicBezTo>
                    <a:pt x="1645867" y="2745801"/>
                    <a:pt x="1760126" y="2772956"/>
                    <a:pt x="1870669" y="2772956"/>
                  </a:cubicBezTo>
                  <a:cubicBezTo>
                    <a:pt x="1984353" y="2772956"/>
                    <a:pt x="2082103" y="2755696"/>
                    <a:pt x="2163923" y="2721175"/>
                  </a:cubicBezTo>
                  <a:cubicBezTo>
                    <a:pt x="2245741" y="2686654"/>
                    <a:pt x="2313759" y="2641373"/>
                    <a:pt x="2367975" y="2585332"/>
                  </a:cubicBezTo>
                  <a:cubicBezTo>
                    <a:pt x="2422190" y="2529291"/>
                    <a:pt x="2463179" y="2463340"/>
                    <a:pt x="2490943" y="2387476"/>
                  </a:cubicBezTo>
                  <a:cubicBezTo>
                    <a:pt x="2518708" y="2311613"/>
                    <a:pt x="2532590" y="2233589"/>
                    <a:pt x="2532590" y="2153403"/>
                  </a:cubicBezTo>
                  <a:cubicBezTo>
                    <a:pt x="2532590" y="2093007"/>
                    <a:pt x="2522599" y="2033908"/>
                    <a:pt x="2502616" y="1976106"/>
                  </a:cubicBezTo>
                  <a:cubicBezTo>
                    <a:pt x="2482633" y="1918304"/>
                    <a:pt x="2454053" y="1867387"/>
                    <a:pt x="2416874" y="1823355"/>
                  </a:cubicBezTo>
                  <a:cubicBezTo>
                    <a:pt x="2379695" y="1779323"/>
                    <a:pt x="2336464" y="1744178"/>
                    <a:pt x="2287181" y="1717919"/>
                  </a:cubicBezTo>
                  <a:cubicBezTo>
                    <a:pt x="2262538" y="1704789"/>
                    <a:pt x="2236899" y="1694942"/>
                    <a:pt x="2210264" y="1688377"/>
                  </a:cubicBezTo>
                  <a:lnTo>
                    <a:pt x="2186317" y="1684032"/>
                  </a:lnTo>
                  <a:lnTo>
                    <a:pt x="2194689" y="1708191"/>
                  </a:lnTo>
                  <a:cubicBezTo>
                    <a:pt x="2202711" y="1739430"/>
                    <a:pt x="2206721" y="1775272"/>
                    <a:pt x="2206721" y="1815718"/>
                  </a:cubicBezTo>
                  <a:cubicBezTo>
                    <a:pt x="2206721" y="1934268"/>
                    <a:pt x="2166629" y="2038391"/>
                    <a:pt x="2086443" y="2128088"/>
                  </a:cubicBezTo>
                  <a:cubicBezTo>
                    <a:pt x="2006256" y="2217785"/>
                    <a:pt x="1891453" y="2262634"/>
                    <a:pt x="1742032" y="2262634"/>
                  </a:cubicBezTo>
                  <a:cubicBezTo>
                    <a:pt x="1608176" y="2262634"/>
                    <a:pt x="1490250" y="2213718"/>
                    <a:pt x="1388256" y="2115887"/>
                  </a:cubicBezTo>
                  <a:cubicBezTo>
                    <a:pt x="1286262" y="2018057"/>
                    <a:pt x="1235265" y="1895488"/>
                    <a:pt x="1235265" y="1748181"/>
                  </a:cubicBezTo>
                  <a:cubicBezTo>
                    <a:pt x="1235265" y="1662038"/>
                    <a:pt x="1252974" y="1580171"/>
                    <a:pt x="1288392" y="1502578"/>
                  </a:cubicBezTo>
                  <a:cubicBezTo>
                    <a:pt x="1323809" y="1424986"/>
                    <a:pt x="1373861" y="1357145"/>
                    <a:pt x="1438548" y="1299055"/>
                  </a:cubicBezTo>
                  <a:cubicBezTo>
                    <a:pt x="1503235" y="1240964"/>
                    <a:pt x="1578458" y="1195411"/>
                    <a:pt x="1664216" y="1162395"/>
                  </a:cubicBezTo>
                  <a:cubicBezTo>
                    <a:pt x="1749974" y="1129379"/>
                    <a:pt x="1842553" y="1112871"/>
                    <a:pt x="1941953" y="1112871"/>
                  </a:cubicBezTo>
                  <a:cubicBezTo>
                    <a:pt x="2030529" y="1112871"/>
                    <a:pt x="2127224" y="1133638"/>
                    <a:pt x="2232036" y="1175173"/>
                  </a:cubicBezTo>
                  <a:cubicBezTo>
                    <a:pt x="2336848" y="1216707"/>
                    <a:pt x="2437369" y="1280305"/>
                    <a:pt x="2533599" y="1365967"/>
                  </a:cubicBezTo>
                  <a:cubicBezTo>
                    <a:pt x="2629829" y="1451629"/>
                    <a:pt x="2716932" y="1564031"/>
                    <a:pt x="2794908" y="1703172"/>
                  </a:cubicBezTo>
                  <a:cubicBezTo>
                    <a:pt x="2872885" y="1842313"/>
                    <a:pt x="2927885" y="2004206"/>
                    <a:pt x="2959908" y="2188852"/>
                  </a:cubicBezTo>
                  <a:cubicBezTo>
                    <a:pt x="2968234" y="2243164"/>
                    <a:pt x="2984325" y="2295153"/>
                    <a:pt x="3008183" y="2344822"/>
                  </a:cubicBezTo>
                  <a:cubicBezTo>
                    <a:pt x="3032041" y="2394489"/>
                    <a:pt x="3058731" y="2443245"/>
                    <a:pt x="3088257" y="2491088"/>
                  </a:cubicBezTo>
                  <a:cubicBezTo>
                    <a:pt x="3094342" y="2500246"/>
                    <a:pt x="3100494" y="2509710"/>
                    <a:pt x="3106715" y="2519479"/>
                  </a:cubicBezTo>
                  <a:lnTo>
                    <a:pt x="3116694" y="2535466"/>
                  </a:lnTo>
                  <a:lnTo>
                    <a:pt x="3116694" y="996051"/>
                  </a:lnTo>
                  <a:lnTo>
                    <a:pt x="227398" y="996051"/>
                  </a:lnTo>
                  <a:lnTo>
                    <a:pt x="0" y="584104"/>
                  </a:lnTo>
                  <a:lnTo>
                    <a:pt x="4053470" y="584104"/>
                  </a:lnTo>
                  <a:cubicBezTo>
                    <a:pt x="4121439" y="630698"/>
                    <a:pt x="4175565" y="670816"/>
                    <a:pt x="4215849" y="704458"/>
                  </a:cubicBezTo>
                  <a:lnTo>
                    <a:pt x="4223638" y="711138"/>
                  </a:lnTo>
                  <a:lnTo>
                    <a:pt x="4223801" y="0"/>
                  </a:lnTo>
                  <a:close/>
                </a:path>
              </a:pathLst>
            </a:custGeom>
            <a:solidFill>
              <a:srgbClr val="FE4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1D96C6-8ED4-BD5F-90BB-7AD4D8A04299}"/>
              </a:ext>
            </a:extLst>
          </p:cNvPr>
          <p:cNvSpPr/>
          <p:nvPr/>
        </p:nvSpPr>
        <p:spPr>
          <a:xfrm>
            <a:off x="8111261" y="1797218"/>
            <a:ext cx="1074877" cy="3263563"/>
          </a:xfrm>
          <a:custGeom>
            <a:avLst/>
            <a:gdLst>
              <a:gd name="connsiteX0" fmla="*/ 301632 w 1074877"/>
              <a:gd name="connsiteY0" fmla="*/ 0 h 3263563"/>
              <a:gd name="connsiteX1" fmla="*/ 549466 w 1074877"/>
              <a:gd name="connsiteY1" fmla="*/ 193577 h 3263563"/>
              <a:gd name="connsiteX2" fmla="*/ 624514 w 1074877"/>
              <a:gd name="connsiteY2" fmla="*/ 418341 h 3263563"/>
              <a:gd name="connsiteX3" fmla="*/ 637946 w 1074877"/>
              <a:gd name="connsiteY3" fmla="*/ 461367 h 3263563"/>
              <a:gd name="connsiteX4" fmla="*/ 867187 w 1074877"/>
              <a:gd name="connsiteY4" fmla="*/ 461367 h 3263563"/>
              <a:gd name="connsiteX5" fmla="*/ 1074877 w 1074877"/>
              <a:gd name="connsiteY5" fmla="*/ 786752 h 3263563"/>
              <a:gd name="connsiteX6" fmla="*/ 655854 w 1074877"/>
              <a:gd name="connsiteY6" fmla="*/ 786752 h 3263563"/>
              <a:gd name="connsiteX7" fmla="*/ 655854 w 1074877"/>
              <a:gd name="connsiteY7" fmla="*/ 3263563 h 3263563"/>
              <a:gd name="connsiteX8" fmla="*/ 301329 w 1074877"/>
              <a:gd name="connsiteY8" fmla="*/ 3008370 h 3263563"/>
              <a:gd name="connsiteX9" fmla="*/ 301329 w 1074877"/>
              <a:gd name="connsiteY9" fmla="*/ 1109708 h 3263563"/>
              <a:gd name="connsiteX10" fmla="*/ 279551 w 1074877"/>
              <a:gd name="connsiteY10" fmla="*/ 1035609 h 3263563"/>
              <a:gd name="connsiteX11" fmla="*/ 224536 w 1074877"/>
              <a:gd name="connsiteY11" fmla="*/ 929829 h 3263563"/>
              <a:gd name="connsiteX12" fmla="*/ 153966 w 1074877"/>
              <a:gd name="connsiteY12" fmla="*/ 834824 h 3263563"/>
              <a:gd name="connsiteX13" fmla="*/ 101682 w 1074877"/>
              <a:gd name="connsiteY13" fmla="*/ 786752 h 3263563"/>
              <a:gd name="connsiteX14" fmla="*/ 0 w 1074877"/>
              <a:gd name="connsiteY14" fmla="*/ 786752 h 3263563"/>
              <a:gd name="connsiteX15" fmla="*/ 0 w 1074877"/>
              <a:gd name="connsiteY15" fmla="*/ 461367 h 3263563"/>
              <a:gd name="connsiteX16" fmla="*/ 167093 w 1074877"/>
              <a:gd name="connsiteY16" fmla="*/ 461367 h 3263563"/>
              <a:gd name="connsiteX17" fmla="*/ 295352 w 1074877"/>
              <a:gd name="connsiteY17" fmla="*/ 556431 h 3263563"/>
              <a:gd name="connsiteX18" fmla="*/ 301504 w 1074877"/>
              <a:gd name="connsiteY18" fmla="*/ 561708 h 3263563"/>
              <a:gd name="connsiteX19" fmla="*/ 301632 w 1074877"/>
              <a:gd name="connsiteY19" fmla="*/ 0 h 326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74877" h="3263563">
                <a:moveTo>
                  <a:pt x="301632" y="0"/>
                </a:moveTo>
                <a:cubicBezTo>
                  <a:pt x="432505" y="44922"/>
                  <a:pt x="515116" y="109448"/>
                  <a:pt x="549466" y="193577"/>
                </a:cubicBezTo>
                <a:cubicBezTo>
                  <a:pt x="583816" y="277705"/>
                  <a:pt x="608831" y="352627"/>
                  <a:pt x="624514" y="418341"/>
                </a:cubicBezTo>
                <a:lnTo>
                  <a:pt x="637946" y="461367"/>
                </a:lnTo>
                <a:lnTo>
                  <a:pt x="867187" y="461367"/>
                </a:lnTo>
                <a:lnTo>
                  <a:pt x="1074877" y="786752"/>
                </a:lnTo>
                <a:lnTo>
                  <a:pt x="655854" y="786752"/>
                </a:lnTo>
                <a:lnTo>
                  <a:pt x="655854" y="3263563"/>
                </a:lnTo>
                <a:lnTo>
                  <a:pt x="301329" y="3008370"/>
                </a:lnTo>
                <a:lnTo>
                  <a:pt x="301329" y="1109708"/>
                </a:lnTo>
                <a:cubicBezTo>
                  <a:pt x="301329" y="1095291"/>
                  <a:pt x="294070" y="1070591"/>
                  <a:pt x="279551" y="1035609"/>
                </a:cubicBezTo>
                <a:cubicBezTo>
                  <a:pt x="265032" y="1000627"/>
                  <a:pt x="246694" y="965367"/>
                  <a:pt x="224536" y="929829"/>
                </a:cubicBezTo>
                <a:cubicBezTo>
                  <a:pt x="202378" y="894290"/>
                  <a:pt x="178855" y="862622"/>
                  <a:pt x="153966" y="834824"/>
                </a:cubicBezTo>
                <a:cubicBezTo>
                  <a:pt x="129076" y="807025"/>
                  <a:pt x="111647" y="791002"/>
                  <a:pt x="101682" y="786752"/>
                </a:cubicBezTo>
                <a:lnTo>
                  <a:pt x="0" y="786752"/>
                </a:lnTo>
                <a:lnTo>
                  <a:pt x="0" y="461367"/>
                </a:lnTo>
                <a:lnTo>
                  <a:pt x="167093" y="461367"/>
                </a:lnTo>
                <a:cubicBezTo>
                  <a:pt x="220780" y="498170"/>
                  <a:pt x="263532" y="529858"/>
                  <a:pt x="295352" y="556431"/>
                </a:cubicBezTo>
                <a:lnTo>
                  <a:pt x="301504" y="561708"/>
                </a:lnTo>
                <a:lnTo>
                  <a:pt x="301632" y="0"/>
                </a:lnTo>
                <a:close/>
              </a:path>
            </a:pathLst>
          </a:custGeom>
          <a:solidFill>
            <a:srgbClr val="FE4919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751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4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2552700" y="424502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ছবিটিতে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পাচ্ছ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A7002F-21DA-792F-2A65-68E4B63FE329}"/>
              </a:ext>
            </a:extLst>
          </p:cNvPr>
          <p:cNvGrpSpPr/>
          <p:nvPr/>
        </p:nvGrpSpPr>
        <p:grpSpPr>
          <a:xfrm>
            <a:off x="990600" y="1828800"/>
            <a:ext cx="4800600" cy="4771313"/>
            <a:chOff x="990600" y="1828800"/>
            <a:chExt cx="4800600" cy="47713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396821-9FE2-6155-0867-7F19C0DC37EF}"/>
                </a:ext>
              </a:extLst>
            </p:cNvPr>
            <p:cNvGrpSpPr/>
            <p:nvPr/>
          </p:nvGrpSpPr>
          <p:grpSpPr>
            <a:xfrm>
              <a:off x="990600" y="1828800"/>
              <a:ext cx="4800600" cy="4771313"/>
              <a:chOff x="974031" y="533400"/>
              <a:chExt cx="4800600" cy="4771313"/>
            </a:xfrm>
          </p:grpSpPr>
          <p:sp>
            <p:nvSpPr>
              <p:cNvPr id="20" name="Flowchart: Stored Data 19">
                <a:extLst>
                  <a:ext uri="{FF2B5EF4-FFF2-40B4-BE49-F238E27FC236}">
                    <a16:creationId xmlns:a16="http://schemas.microsoft.com/office/drawing/2014/main" id="{CBF98E3C-A105-09DD-DD87-D74E16827543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4D264AB-3CB7-FB36-A3DB-9C87239C28C3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2ADBA2-F88D-BACE-AAD1-FE3C940C31FE}"/>
                </a:ext>
              </a:extLst>
            </p:cNvPr>
            <p:cNvGrpSpPr/>
            <p:nvPr/>
          </p:nvGrpSpPr>
          <p:grpSpPr>
            <a:xfrm>
              <a:off x="2327222" y="2050179"/>
              <a:ext cx="2256648" cy="3683505"/>
              <a:chOff x="2327222" y="2050179"/>
              <a:chExt cx="2256648" cy="368350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3CDBE30-777A-B4B5-6B1D-9292B630A0E3}"/>
                  </a:ext>
                </a:extLst>
              </p:cNvPr>
              <p:cNvSpPr/>
              <p:nvPr/>
            </p:nvSpPr>
            <p:spPr>
              <a:xfrm>
                <a:off x="2327222" y="2050179"/>
                <a:ext cx="2256648" cy="1208909"/>
              </a:xfrm>
              <a:custGeom>
                <a:avLst/>
                <a:gdLst/>
                <a:ahLst/>
                <a:cxnLst/>
                <a:rect l="l" t="t" r="r" b="b"/>
                <a:pathLst>
                  <a:path w="2659694" h="1424825">
                    <a:moveTo>
                      <a:pt x="191957" y="0"/>
                    </a:moveTo>
                    <a:lnTo>
                      <a:pt x="469442" y="133737"/>
                    </a:lnTo>
                    <a:cubicBezTo>
                      <a:pt x="458764" y="191023"/>
                      <a:pt x="450236" y="234828"/>
                      <a:pt x="443856" y="265152"/>
                    </a:cubicBezTo>
                    <a:cubicBezTo>
                      <a:pt x="437476" y="295477"/>
                      <a:pt x="434286" y="323186"/>
                      <a:pt x="434286" y="348278"/>
                    </a:cubicBezTo>
                    <a:cubicBezTo>
                      <a:pt x="434286" y="424730"/>
                      <a:pt x="462729" y="480614"/>
                      <a:pt x="519614" y="515930"/>
                    </a:cubicBezTo>
                    <a:cubicBezTo>
                      <a:pt x="576499" y="551247"/>
                      <a:pt x="664870" y="568905"/>
                      <a:pt x="784726" y="568905"/>
                    </a:cubicBezTo>
                    <a:cubicBezTo>
                      <a:pt x="894759" y="568905"/>
                      <a:pt x="1004152" y="564153"/>
                      <a:pt x="1112904" y="554650"/>
                    </a:cubicBezTo>
                    <a:cubicBezTo>
                      <a:pt x="1176649" y="551020"/>
                      <a:pt x="1241956" y="547363"/>
                      <a:pt x="1308825" y="543679"/>
                    </a:cubicBezTo>
                    <a:cubicBezTo>
                      <a:pt x="1375694" y="539995"/>
                      <a:pt x="1433713" y="538153"/>
                      <a:pt x="1482884" y="538153"/>
                    </a:cubicBezTo>
                    <a:cubicBezTo>
                      <a:pt x="1691578" y="538153"/>
                      <a:pt x="1846017" y="579943"/>
                      <a:pt x="1946200" y="663522"/>
                    </a:cubicBezTo>
                    <a:cubicBezTo>
                      <a:pt x="2046383" y="747101"/>
                      <a:pt x="2109715" y="842786"/>
                      <a:pt x="2136196" y="950577"/>
                    </a:cubicBezTo>
                    <a:lnTo>
                      <a:pt x="2137076" y="956743"/>
                    </a:lnTo>
                    <a:cubicBezTo>
                      <a:pt x="2132538" y="1006661"/>
                      <a:pt x="2128641" y="1046276"/>
                      <a:pt x="2125384" y="1075585"/>
                    </a:cubicBezTo>
                    <a:lnTo>
                      <a:pt x="2124457" y="1081432"/>
                    </a:lnTo>
                    <a:lnTo>
                      <a:pt x="2462851" y="1081432"/>
                    </a:lnTo>
                    <a:lnTo>
                      <a:pt x="2659694" y="1424825"/>
                    </a:lnTo>
                    <a:lnTo>
                      <a:pt x="189554" y="1424825"/>
                    </a:lnTo>
                    <a:lnTo>
                      <a:pt x="0" y="1081432"/>
                    </a:lnTo>
                    <a:lnTo>
                      <a:pt x="1824675" y="1081432"/>
                    </a:lnTo>
                    <a:cubicBezTo>
                      <a:pt x="1830548" y="1079830"/>
                      <a:pt x="1833484" y="1080231"/>
                      <a:pt x="1833484" y="1082633"/>
                    </a:cubicBezTo>
                    <a:cubicBezTo>
                      <a:pt x="1833484" y="1057487"/>
                      <a:pt x="1825409" y="1036852"/>
                      <a:pt x="1809259" y="1020729"/>
                    </a:cubicBezTo>
                    <a:cubicBezTo>
                      <a:pt x="1793110" y="1004606"/>
                      <a:pt x="1769138" y="990058"/>
                      <a:pt x="1737345" y="977085"/>
                    </a:cubicBezTo>
                    <a:cubicBezTo>
                      <a:pt x="1705553" y="964111"/>
                      <a:pt x="1669276" y="955262"/>
                      <a:pt x="1628514" y="950537"/>
                    </a:cubicBezTo>
                    <a:cubicBezTo>
                      <a:pt x="1587752" y="945812"/>
                      <a:pt x="1547670" y="943450"/>
                      <a:pt x="1508270" y="943450"/>
                    </a:cubicBezTo>
                    <a:cubicBezTo>
                      <a:pt x="1469884" y="943450"/>
                      <a:pt x="1419899" y="945078"/>
                      <a:pt x="1358316" y="948335"/>
                    </a:cubicBezTo>
                    <a:cubicBezTo>
                      <a:pt x="1296732" y="951592"/>
                      <a:pt x="1231372" y="956663"/>
                      <a:pt x="1162234" y="963550"/>
                    </a:cubicBezTo>
                    <a:cubicBezTo>
                      <a:pt x="1097047" y="970171"/>
                      <a:pt x="1033489" y="975242"/>
                      <a:pt x="971558" y="978766"/>
                    </a:cubicBezTo>
                    <a:cubicBezTo>
                      <a:pt x="909628" y="982290"/>
                      <a:pt x="857628" y="984052"/>
                      <a:pt x="815558" y="984052"/>
                    </a:cubicBezTo>
                    <a:cubicBezTo>
                      <a:pt x="735582" y="984052"/>
                      <a:pt x="655286" y="970558"/>
                      <a:pt x="574670" y="943570"/>
                    </a:cubicBezTo>
                    <a:cubicBezTo>
                      <a:pt x="494054" y="916582"/>
                      <a:pt x="421099" y="877609"/>
                      <a:pt x="355805" y="826650"/>
                    </a:cubicBezTo>
                    <a:cubicBezTo>
                      <a:pt x="290512" y="775691"/>
                      <a:pt x="236870" y="710811"/>
                      <a:pt x="194880" y="632010"/>
                    </a:cubicBezTo>
                    <a:cubicBezTo>
                      <a:pt x="152890" y="553209"/>
                      <a:pt x="131895" y="463730"/>
                      <a:pt x="131895" y="363574"/>
                    </a:cubicBezTo>
                    <a:cubicBezTo>
                      <a:pt x="131895" y="299348"/>
                      <a:pt x="151916" y="178157"/>
                      <a:pt x="191957" y="0"/>
                    </a:cubicBezTo>
                    <a:close/>
                  </a:path>
                </a:pathLst>
              </a:custGeom>
              <a:solidFill>
                <a:srgbClr val="D5006A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7FAE95E-0A6C-72B7-3C72-7C2B40D97BAA}"/>
                  </a:ext>
                </a:extLst>
              </p:cNvPr>
              <p:cNvSpPr/>
              <p:nvPr/>
            </p:nvSpPr>
            <p:spPr>
              <a:xfrm>
                <a:off x="2564390" y="3268031"/>
                <a:ext cx="1782312" cy="2465653"/>
              </a:xfrm>
              <a:custGeom>
                <a:avLst/>
                <a:gdLst/>
                <a:ahLst/>
                <a:cxnLst/>
                <a:rect l="l" t="t" r="r" b="b"/>
                <a:pathLst>
                  <a:path w="2100640" h="2906028">
                    <a:moveTo>
                      <a:pt x="869134" y="0"/>
                    </a:moveTo>
                    <a:lnTo>
                      <a:pt x="944011" y="0"/>
                    </a:lnTo>
                    <a:cubicBezTo>
                      <a:pt x="1085650" y="0"/>
                      <a:pt x="1215396" y="24025"/>
                      <a:pt x="1333251" y="72074"/>
                    </a:cubicBezTo>
                    <a:cubicBezTo>
                      <a:pt x="1451105" y="120124"/>
                      <a:pt x="1551008" y="183229"/>
                      <a:pt x="1632959" y="261389"/>
                    </a:cubicBezTo>
                    <a:cubicBezTo>
                      <a:pt x="1714910" y="339549"/>
                      <a:pt x="1778335" y="430563"/>
                      <a:pt x="1823234" y="534429"/>
                    </a:cubicBezTo>
                    <a:cubicBezTo>
                      <a:pt x="1868134" y="638296"/>
                      <a:pt x="1890584" y="742951"/>
                      <a:pt x="1890584" y="848392"/>
                    </a:cubicBezTo>
                    <a:cubicBezTo>
                      <a:pt x="1890584" y="1046463"/>
                      <a:pt x="1822380" y="1232000"/>
                      <a:pt x="1685974" y="1405004"/>
                    </a:cubicBezTo>
                    <a:cubicBezTo>
                      <a:pt x="1549566" y="1578009"/>
                      <a:pt x="1341059" y="1699454"/>
                      <a:pt x="1060450" y="1769339"/>
                    </a:cubicBezTo>
                    <a:cubicBezTo>
                      <a:pt x="1272508" y="1883056"/>
                      <a:pt x="1459994" y="2010774"/>
                      <a:pt x="1622909" y="2152493"/>
                    </a:cubicBezTo>
                    <a:cubicBezTo>
                      <a:pt x="1785823" y="2294212"/>
                      <a:pt x="1945066" y="2444994"/>
                      <a:pt x="2100640" y="2604838"/>
                    </a:cubicBezTo>
                    <a:lnTo>
                      <a:pt x="2100640" y="2906028"/>
                    </a:lnTo>
                    <a:cubicBezTo>
                      <a:pt x="1907481" y="2777629"/>
                      <a:pt x="1744006" y="2657185"/>
                      <a:pt x="1610216" y="2544696"/>
                    </a:cubicBezTo>
                    <a:cubicBezTo>
                      <a:pt x="1476425" y="2432207"/>
                      <a:pt x="1342994" y="2333092"/>
                      <a:pt x="1209924" y="2247351"/>
                    </a:cubicBezTo>
                    <a:cubicBezTo>
                      <a:pt x="1076854" y="2161609"/>
                      <a:pt x="946066" y="2090910"/>
                      <a:pt x="817561" y="2035252"/>
                    </a:cubicBezTo>
                    <a:cubicBezTo>
                      <a:pt x="689055" y="1979595"/>
                      <a:pt x="554384" y="1946321"/>
                      <a:pt x="413546" y="1935430"/>
                    </a:cubicBezTo>
                    <a:lnTo>
                      <a:pt x="0" y="1268104"/>
                    </a:lnTo>
                    <a:cubicBezTo>
                      <a:pt x="270412" y="1338416"/>
                      <a:pt x="481642" y="1373572"/>
                      <a:pt x="633692" y="1373572"/>
                    </a:cubicBezTo>
                    <a:cubicBezTo>
                      <a:pt x="788197" y="1373572"/>
                      <a:pt x="920947" y="1351429"/>
                      <a:pt x="1031941" y="1307144"/>
                    </a:cubicBezTo>
                    <a:cubicBezTo>
                      <a:pt x="1142935" y="1262858"/>
                      <a:pt x="1233482" y="1208095"/>
                      <a:pt x="1303580" y="1142855"/>
                    </a:cubicBezTo>
                    <a:cubicBezTo>
                      <a:pt x="1373679" y="1077615"/>
                      <a:pt x="1425826" y="1007796"/>
                      <a:pt x="1460021" y="933400"/>
                    </a:cubicBezTo>
                    <a:cubicBezTo>
                      <a:pt x="1494216" y="859003"/>
                      <a:pt x="1511314" y="792415"/>
                      <a:pt x="1511314" y="733634"/>
                    </a:cubicBezTo>
                    <a:cubicBezTo>
                      <a:pt x="1511314" y="616180"/>
                      <a:pt x="1475517" y="526902"/>
                      <a:pt x="1403924" y="465799"/>
                    </a:cubicBezTo>
                    <a:cubicBezTo>
                      <a:pt x="1332330" y="404696"/>
                      <a:pt x="1225900" y="374145"/>
                      <a:pt x="1084635" y="374145"/>
                    </a:cubicBezTo>
                    <a:lnTo>
                      <a:pt x="1070541" y="374145"/>
                    </a:lnTo>
                    <a:lnTo>
                      <a:pt x="1070541" y="368299"/>
                    </a:lnTo>
                    <a:lnTo>
                      <a:pt x="1070329" y="374145"/>
                    </a:lnTo>
                    <a:lnTo>
                      <a:pt x="1044354" y="374145"/>
                    </a:lnTo>
                    <a:cubicBezTo>
                      <a:pt x="1054444" y="374145"/>
                      <a:pt x="1058648" y="374986"/>
                      <a:pt x="1056967" y="376667"/>
                    </a:cubicBezTo>
                    <a:cubicBezTo>
                      <a:pt x="1055706" y="377929"/>
                      <a:pt x="1057935" y="378717"/>
                      <a:pt x="1063656" y="379033"/>
                    </a:cubicBezTo>
                    <a:lnTo>
                      <a:pt x="1070146" y="379181"/>
                    </a:lnTo>
                    <a:lnTo>
                      <a:pt x="1067998" y="438356"/>
                    </a:lnTo>
                    <a:cubicBezTo>
                      <a:pt x="1062913" y="506556"/>
                      <a:pt x="1050200" y="569185"/>
                      <a:pt x="1029859" y="626244"/>
                    </a:cubicBezTo>
                    <a:cubicBezTo>
                      <a:pt x="1002738" y="702322"/>
                      <a:pt x="964926" y="767496"/>
                      <a:pt x="916422" y="821765"/>
                    </a:cubicBezTo>
                    <a:cubicBezTo>
                      <a:pt x="867919" y="876034"/>
                      <a:pt x="813183" y="917503"/>
                      <a:pt x="752214" y="946173"/>
                    </a:cubicBezTo>
                    <a:cubicBezTo>
                      <a:pt x="691244" y="974842"/>
                      <a:pt x="629421" y="989177"/>
                      <a:pt x="566743" y="989177"/>
                    </a:cubicBezTo>
                    <a:cubicBezTo>
                      <a:pt x="455856" y="989177"/>
                      <a:pt x="362613" y="954208"/>
                      <a:pt x="287015" y="884269"/>
                    </a:cubicBezTo>
                    <a:cubicBezTo>
                      <a:pt x="211418" y="814331"/>
                      <a:pt x="173619" y="729790"/>
                      <a:pt x="173619" y="630649"/>
                    </a:cubicBezTo>
                    <a:cubicBezTo>
                      <a:pt x="173619" y="550193"/>
                      <a:pt x="194774" y="475863"/>
                      <a:pt x="237084" y="407659"/>
                    </a:cubicBezTo>
                    <a:cubicBezTo>
                      <a:pt x="279394" y="339456"/>
                      <a:pt x="331061" y="279301"/>
                      <a:pt x="392083" y="227194"/>
                    </a:cubicBezTo>
                    <a:cubicBezTo>
                      <a:pt x="453106" y="175087"/>
                      <a:pt x="518800" y="131415"/>
                      <a:pt x="589166" y="96179"/>
                    </a:cubicBezTo>
                    <a:cubicBezTo>
                      <a:pt x="659532" y="60943"/>
                      <a:pt x="728856" y="35610"/>
                      <a:pt x="797140" y="20181"/>
                    </a:cubicBezTo>
                    <a:lnTo>
                      <a:pt x="869134" y="0"/>
                    </a:lnTo>
                    <a:close/>
                  </a:path>
                </a:pathLst>
              </a:custGeom>
              <a:solidFill>
                <a:srgbClr val="D5006A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C20F5A0-9D3E-D08C-EC73-B824FB39F20A}"/>
              </a:ext>
            </a:extLst>
          </p:cNvPr>
          <p:cNvSpPr/>
          <p:nvPr/>
        </p:nvSpPr>
        <p:spPr>
          <a:xfrm>
            <a:off x="7314949" y="2050179"/>
            <a:ext cx="2572045" cy="3389988"/>
          </a:xfrm>
          <a:custGeom>
            <a:avLst/>
            <a:gdLst/>
            <a:ahLst/>
            <a:cxnLst/>
            <a:rect l="l" t="t" r="r" b="b"/>
            <a:pathLst>
              <a:path w="2572045" h="3389988">
                <a:moveTo>
                  <a:pt x="1344628" y="0"/>
                </a:moveTo>
                <a:cubicBezTo>
                  <a:pt x="1459994" y="0"/>
                  <a:pt x="1567654" y="12352"/>
                  <a:pt x="1667610" y="37058"/>
                </a:cubicBezTo>
                <a:cubicBezTo>
                  <a:pt x="1767565" y="61763"/>
                  <a:pt x="1864863" y="97876"/>
                  <a:pt x="1959504" y="145396"/>
                </a:cubicBezTo>
                <a:cubicBezTo>
                  <a:pt x="2054144" y="192917"/>
                  <a:pt x="2149697" y="249833"/>
                  <a:pt x="2246161" y="316143"/>
                </a:cubicBezTo>
                <a:cubicBezTo>
                  <a:pt x="2342625" y="382454"/>
                  <a:pt x="2451253" y="460884"/>
                  <a:pt x="2572045" y="551433"/>
                </a:cubicBezTo>
                <a:lnTo>
                  <a:pt x="2572045" y="785522"/>
                </a:lnTo>
                <a:cubicBezTo>
                  <a:pt x="2433641" y="721257"/>
                  <a:pt x="2323179" y="664097"/>
                  <a:pt x="2240657" y="614042"/>
                </a:cubicBezTo>
                <a:cubicBezTo>
                  <a:pt x="2158136" y="563986"/>
                  <a:pt x="2073724" y="519101"/>
                  <a:pt x="1987422" y="479385"/>
                </a:cubicBezTo>
                <a:cubicBezTo>
                  <a:pt x="1901121" y="439670"/>
                  <a:pt x="1813663" y="408905"/>
                  <a:pt x="1725048" y="387091"/>
                </a:cubicBezTo>
                <a:cubicBezTo>
                  <a:pt x="1636433" y="365276"/>
                  <a:pt x="1545895" y="354369"/>
                  <a:pt x="1453434" y="354369"/>
                </a:cubicBezTo>
                <a:cubicBezTo>
                  <a:pt x="1285767" y="354369"/>
                  <a:pt x="1131998" y="390348"/>
                  <a:pt x="992127" y="462307"/>
                </a:cubicBezTo>
                <a:cubicBezTo>
                  <a:pt x="852256" y="534266"/>
                  <a:pt x="724438" y="639714"/>
                  <a:pt x="608672" y="778651"/>
                </a:cubicBezTo>
                <a:lnTo>
                  <a:pt x="717411" y="926483"/>
                </a:lnTo>
                <a:lnTo>
                  <a:pt x="1117277" y="926483"/>
                </a:lnTo>
                <a:lnTo>
                  <a:pt x="1295329" y="1212540"/>
                </a:lnTo>
                <a:lnTo>
                  <a:pt x="780386" y="1212540"/>
                </a:lnTo>
                <a:lnTo>
                  <a:pt x="780386" y="3389988"/>
                </a:lnTo>
                <a:lnTo>
                  <a:pt x="472982" y="3165972"/>
                </a:lnTo>
                <a:lnTo>
                  <a:pt x="472982" y="1212540"/>
                </a:lnTo>
                <a:lnTo>
                  <a:pt x="157839" y="1212540"/>
                </a:lnTo>
                <a:lnTo>
                  <a:pt x="0" y="926483"/>
                </a:lnTo>
                <a:lnTo>
                  <a:pt x="464643" y="926483"/>
                </a:lnTo>
                <a:lnTo>
                  <a:pt x="213476" y="652234"/>
                </a:lnTo>
                <a:cubicBezTo>
                  <a:pt x="302157" y="519523"/>
                  <a:pt x="387647" y="414097"/>
                  <a:pt x="469946" y="335956"/>
                </a:cubicBezTo>
                <a:cubicBezTo>
                  <a:pt x="552245" y="257816"/>
                  <a:pt x="639315" y="193206"/>
                  <a:pt x="731153" y="142128"/>
                </a:cubicBezTo>
                <a:cubicBezTo>
                  <a:pt x="822992" y="91049"/>
                  <a:pt x="919768" y="54591"/>
                  <a:pt x="1021480" y="32755"/>
                </a:cubicBezTo>
                <a:cubicBezTo>
                  <a:pt x="1123192" y="10918"/>
                  <a:pt x="1230908" y="0"/>
                  <a:pt x="1344628" y="0"/>
                </a:cubicBezTo>
                <a:close/>
              </a:path>
            </a:pathLst>
          </a:custGeom>
          <a:solidFill>
            <a:srgbClr val="D5006A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6906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6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6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2552700" y="424502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ছবিটিতে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পাচ্ছ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7452C-7277-4B6A-8D38-5453B8A30665}"/>
              </a:ext>
            </a:extLst>
          </p:cNvPr>
          <p:cNvGrpSpPr/>
          <p:nvPr/>
        </p:nvGrpSpPr>
        <p:grpSpPr>
          <a:xfrm>
            <a:off x="381000" y="1662184"/>
            <a:ext cx="4800600" cy="4771314"/>
            <a:chOff x="6236312" y="1828800"/>
            <a:chExt cx="4800600" cy="47713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972260A-F3D2-D589-CE58-E15991D09D9B}"/>
                </a:ext>
              </a:extLst>
            </p:cNvPr>
            <p:cNvGrpSpPr/>
            <p:nvPr/>
          </p:nvGrpSpPr>
          <p:grpSpPr>
            <a:xfrm>
              <a:off x="6236312" y="1828800"/>
              <a:ext cx="4800600" cy="4771314"/>
              <a:chOff x="6417371" y="533400"/>
              <a:chExt cx="4800600" cy="4771314"/>
            </a:xfrm>
          </p:grpSpPr>
          <p:sp>
            <p:nvSpPr>
              <p:cNvPr id="13" name="Flowchart: Stored Data 12">
                <a:extLst>
                  <a:ext uri="{FF2B5EF4-FFF2-40B4-BE49-F238E27FC236}">
                    <a16:creationId xmlns:a16="http://schemas.microsoft.com/office/drawing/2014/main" id="{E12EAF1E-4BDC-A5F2-B6C4-9AC4B4AEC404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A445417-D52B-6491-8344-1A6DF46A7365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239A55-C78F-06E7-DF6C-31D2EF96F7F6}"/>
                </a:ext>
              </a:extLst>
            </p:cNvPr>
            <p:cNvGrpSpPr/>
            <p:nvPr/>
          </p:nvGrpSpPr>
          <p:grpSpPr>
            <a:xfrm>
              <a:off x="7270217" y="1928044"/>
              <a:ext cx="2588975" cy="3461235"/>
              <a:chOff x="7270217" y="1928044"/>
              <a:chExt cx="2588975" cy="346123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CA1251-1297-D78C-BCDE-778EE4F69058}"/>
                  </a:ext>
                </a:extLst>
              </p:cNvPr>
              <p:cNvSpPr/>
              <p:nvPr/>
            </p:nvSpPr>
            <p:spPr>
              <a:xfrm>
                <a:off x="7270217" y="1928044"/>
                <a:ext cx="2588975" cy="1221955"/>
              </a:xfrm>
              <a:custGeom>
                <a:avLst/>
                <a:gdLst/>
                <a:ahLst/>
                <a:cxnLst/>
                <a:rect l="l" t="t" r="r" b="b"/>
                <a:pathLst>
                  <a:path w="3051376" h="1440201">
                    <a:moveTo>
                      <a:pt x="493466" y="0"/>
                    </a:moveTo>
                    <a:lnTo>
                      <a:pt x="780002" y="138622"/>
                    </a:lnTo>
                    <a:cubicBezTo>
                      <a:pt x="769484" y="195427"/>
                      <a:pt x="760996" y="238405"/>
                      <a:pt x="754536" y="267555"/>
                    </a:cubicBezTo>
                    <a:cubicBezTo>
                      <a:pt x="748076" y="296705"/>
                      <a:pt x="744846" y="323639"/>
                      <a:pt x="744846" y="348358"/>
                    </a:cubicBezTo>
                    <a:cubicBezTo>
                      <a:pt x="744846" y="428120"/>
                      <a:pt x="774970" y="486527"/>
                      <a:pt x="835218" y="523578"/>
                    </a:cubicBezTo>
                    <a:cubicBezTo>
                      <a:pt x="895466" y="560630"/>
                      <a:pt x="990592" y="579156"/>
                      <a:pt x="1120592" y="579156"/>
                    </a:cubicBezTo>
                    <a:cubicBezTo>
                      <a:pt x="1198698" y="579156"/>
                      <a:pt x="1262390" y="578461"/>
                      <a:pt x="1311668" y="577073"/>
                    </a:cubicBezTo>
                    <a:cubicBezTo>
                      <a:pt x="1360946" y="575685"/>
                      <a:pt x="1416682" y="573336"/>
                      <a:pt x="1478880" y="570026"/>
                    </a:cubicBezTo>
                    <a:cubicBezTo>
                      <a:pt x="1543106" y="563139"/>
                      <a:pt x="1610334" y="557814"/>
                      <a:pt x="1680568" y="554050"/>
                    </a:cubicBezTo>
                    <a:cubicBezTo>
                      <a:pt x="1750800" y="550286"/>
                      <a:pt x="1815412" y="548404"/>
                      <a:pt x="1874406" y="548404"/>
                    </a:cubicBezTo>
                    <a:cubicBezTo>
                      <a:pt x="1985134" y="548404"/>
                      <a:pt x="2080792" y="559402"/>
                      <a:pt x="2161382" y="581398"/>
                    </a:cubicBezTo>
                    <a:cubicBezTo>
                      <a:pt x="2241972" y="603394"/>
                      <a:pt x="2309522" y="633211"/>
                      <a:pt x="2364030" y="670850"/>
                    </a:cubicBezTo>
                    <a:cubicBezTo>
                      <a:pt x="2418538" y="708488"/>
                      <a:pt x="2461264" y="751920"/>
                      <a:pt x="2492202" y="801144"/>
                    </a:cubicBezTo>
                    <a:cubicBezTo>
                      <a:pt x="2523140" y="850368"/>
                      <a:pt x="2548726" y="903302"/>
                      <a:pt x="2568962" y="959947"/>
                    </a:cubicBezTo>
                    <a:lnTo>
                      <a:pt x="2568962" y="972039"/>
                    </a:lnTo>
                    <a:cubicBezTo>
                      <a:pt x="2561326" y="1056179"/>
                      <a:pt x="2551290" y="1097769"/>
                      <a:pt x="2538850" y="1096808"/>
                    </a:cubicBezTo>
                    <a:lnTo>
                      <a:pt x="2848288" y="1096808"/>
                    </a:lnTo>
                    <a:lnTo>
                      <a:pt x="3051376" y="1440201"/>
                    </a:lnTo>
                    <a:lnTo>
                      <a:pt x="189474" y="1440201"/>
                    </a:lnTo>
                    <a:lnTo>
                      <a:pt x="0" y="1096808"/>
                    </a:lnTo>
                    <a:lnTo>
                      <a:pt x="2228852" y="1096808"/>
                    </a:lnTo>
                    <a:cubicBezTo>
                      <a:pt x="2243158" y="1092430"/>
                      <a:pt x="2250314" y="1092830"/>
                      <a:pt x="2250314" y="1098009"/>
                    </a:cubicBezTo>
                    <a:cubicBezTo>
                      <a:pt x="2250314" y="1076280"/>
                      <a:pt x="2241344" y="1056460"/>
                      <a:pt x="2223406" y="1038548"/>
                    </a:cubicBezTo>
                    <a:cubicBezTo>
                      <a:pt x="2205468" y="1020636"/>
                      <a:pt x="2180014" y="1005260"/>
                      <a:pt x="2147046" y="992420"/>
                    </a:cubicBezTo>
                    <a:cubicBezTo>
                      <a:pt x="2114080" y="979581"/>
                      <a:pt x="2074306" y="969944"/>
                      <a:pt x="2027724" y="963511"/>
                    </a:cubicBezTo>
                    <a:cubicBezTo>
                      <a:pt x="1981142" y="957078"/>
                      <a:pt x="1938418" y="953861"/>
                      <a:pt x="1899554" y="953861"/>
                    </a:cubicBezTo>
                    <a:cubicBezTo>
                      <a:pt x="1854974" y="953861"/>
                      <a:pt x="1800824" y="956237"/>
                      <a:pt x="1737106" y="960988"/>
                    </a:cubicBezTo>
                    <a:cubicBezTo>
                      <a:pt x="1673386" y="965739"/>
                      <a:pt x="1603488" y="971719"/>
                      <a:pt x="1527410" y="978926"/>
                    </a:cubicBezTo>
                    <a:cubicBezTo>
                      <a:pt x="1455016" y="985600"/>
                      <a:pt x="1386358" y="990685"/>
                      <a:pt x="1321438" y="994182"/>
                    </a:cubicBezTo>
                    <a:cubicBezTo>
                      <a:pt x="1256518" y="997679"/>
                      <a:pt x="1200514" y="999428"/>
                      <a:pt x="1153426" y="999428"/>
                    </a:cubicBezTo>
                    <a:cubicBezTo>
                      <a:pt x="1067418" y="995797"/>
                      <a:pt x="981796" y="979741"/>
                      <a:pt x="896562" y="951258"/>
                    </a:cubicBezTo>
                    <a:cubicBezTo>
                      <a:pt x="811328" y="922775"/>
                      <a:pt x="734622" y="883295"/>
                      <a:pt x="666446" y="832816"/>
                    </a:cubicBezTo>
                    <a:cubicBezTo>
                      <a:pt x="598268" y="782338"/>
                      <a:pt x="542224" y="717524"/>
                      <a:pt x="498312" y="638376"/>
                    </a:cubicBezTo>
                    <a:cubicBezTo>
                      <a:pt x="454400" y="559229"/>
                      <a:pt x="430656" y="460928"/>
                      <a:pt x="427079" y="343473"/>
                    </a:cubicBezTo>
                    <a:cubicBezTo>
                      <a:pt x="430496" y="339523"/>
                      <a:pt x="432204" y="341204"/>
                      <a:pt x="432204" y="348518"/>
                    </a:cubicBezTo>
                    <a:cubicBezTo>
                      <a:pt x="432204" y="325828"/>
                      <a:pt x="434072" y="307062"/>
                      <a:pt x="437810" y="292221"/>
                    </a:cubicBezTo>
                    <a:lnTo>
                      <a:pt x="493466" y="0"/>
                    </a:lnTo>
                    <a:close/>
                  </a:path>
                </a:pathLst>
              </a:custGeom>
              <a:solidFill>
                <a:srgbClr val="008481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E5C1085-E239-6339-0CB4-B39E7E1C9781}"/>
                  </a:ext>
                </a:extLst>
              </p:cNvPr>
              <p:cNvSpPr/>
              <p:nvPr/>
            </p:nvSpPr>
            <p:spPr>
              <a:xfrm>
                <a:off x="7603583" y="3219331"/>
                <a:ext cx="2066058" cy="2169948"/>
              </a:xfrm>
              <a:custGeom>
                <a:avLst/>
                <a:gdLst/>
                <a:ahLst/>
                <a:cxnLst/>
                <a:rect l="l" t="t" r="r" b="b"/>
                <a:pathLst>
                  <a:path w="2435064" h="2557509">
                    <a:moveTo>
                      <a:pt x="557854" y="0"/>
                    </a:moveTo>
                    <a:cubicBezTo>
                      <a:pt x="662762" y="0"/>
                      <a:pt x="758460" y="20301"/>
                      <a:pt x="844948" y="60903"/>
                    </a:cubicBezTo>
                    <a:cubicBezTo>
                      <a:pt x="931438" y="101504"/>
                      <a:pt x="1006102" y="153331"/>
                      <a:pt x="1068940" y="216383"/>
                    </a:cubicBezTo>
                    <a:cubicBezTo>
                      <a:pt x="1131776" y="279434"/>
                      <a:pt x="1181788" y="350881"/>
                      <a:pt x="1218974" y="430723"/>
                    </a:cubicBezTo>
                    <a:cubicBezTo>
                      <a:pt x="1256158" y="510565"/>
                      <a:pt x="1274992" y="578274"/>
                      <a:pt x="1275472" y="633852"/>
                    </a:cubicBezTo>
                    <a:cubicBezTo>
                      <a:pt x="1323468" y="531506"/>
                      <a:pt x="1401936" y="432978"/>
                      <a:pt x="1510874" y="338268"/>
                    </a:cubicBezTo>
                    <a:cubicBezTo>
                      <a:pt x="1619812" y="243557"/>
                      <a:pt x="1719902" y="172845"/>
                      <a:pt x="1811142" y="126130"/>
                    </a:cubicBezTo>
                    <a:lnTo>
                      <a:pt x="2435064" y="479293"/>
                    </a:lnTo>
                    <a:cubicBezTo>
                      <a:pt x="2361816" y="565194"/>
                      <a:pt x="2297082" y="645023"/>
                      <a:pt x="2240864" y="718779"/>
                    </a:cubicBezTo>
                    <a:cubicBezTo>
                      <a:pt x="2184646" y="792535"/>
                      <a:pt x="2134728" y="875433"/>
                      <a:pt x="2091110" y="967475"/>
                    </a:cubicBezTo>
                    <a:cubicBezTo>
                      <a:pt x="2047492" y="1059516"/>
                      <a:pt x="2012668" y="1159952"/>
                      <a:pt x="1986642" y="1268784"/>
                    </a:cubicBezTo>
                    <a:cubicBezTo>
                      <a:pt x="1960616" y="1377616"/>
                      <a:pt x="1947602" y="1494016"/>
                      <a:pt x="1947602" y="1617983"/>
                    </a:cubicBezTo>
                    <a:cubicBezTo>
                      <a:pt x="1947602" y="1675589"/>
                      <a:pt x="1950686" y="1739788"/>
                      <a:pt x="1956852" y="1810581"/>
                    </a:cubicBezTo>
                    <a:cubicBezTo>
                      <a:pt x="1963018" y="1881374"/>
                      <a:pt x="1973068" y="1960575"/>
                      <a:pt x="1987004" y="2048186"/>
                    </a:cubicBezTo>
                    <a:cubicBezTo>
                      <a:pt x="2000938" y="2135796"/>
                      <a:pt x="2015886" y="2217586"/>
                      <a:pt x="2031848" y="2293558"/>
                    </a:cubicBezTo>
                    <a:cubicBezTo>
                      <a:pt x="2047812" y="2369529"/>
                      <a:pt x="2064950" y="2457513"/>
                      <a:pt x="2083262" y="2557509"/>
                    </a:cubicBezTo>
                    <a:lnTo>
                      <a:pt x="1772222" y="2431299"/>
                    </a:lnTo>
                    <a:cubicBezTo>
                      <a:pt x="1683918" y="2131098"/>
                      <a:pt x="1632986" y="1885338"/>
                      <a:pt x="1619424" y="1694021"/>
                    </a:cubicBezTo>
                    <a:cubicBezTo>
                      <a:pt x="1605864" y="1502705"/>
                      <a:pt x="1599084" y="1341966"/>
                      <a:pt x="1599084" y="1211806"/>
                    </a:cubicBezTo>
                    <a:cubicBezTo>
                      <a:pt x="1599084" y="1110208"/>
                      <a:pt x="1611978" y="1012120"/>
                      <a:pt x="1637764" y="917543"/>
                    </a:cubicBezTo>
                    <a:cubicBezTo>
                      <a:pt x="1644212" y="893899"/>
                      <a:pt x="1650854" y="871867"/>
                      <a:pt x="1657694" y="851448"/>
                    </a:cubicBezTo>
                    <a:lnTo>
                      <a:pt x="1664108" y="833317"/>
                    </a:lnTo>
                    <a:lnTo>
                      <a:pt x="1626382" y="871916"/>
                    </a:lnTo>
                    <a:cubicBezTo>
                      <a:pt x="1603378" y="896047"/>
                      <a:pt x="1580024" y="921133"/>
                      <a:pt x="1556320" y="947173"/>
                    </a:cubicBezTo>
                    <a:cubicBezTo>
                      <a:pt x="1508912" y="999254"/>
                      <a:pt x="1457458" y="1058448"/>
                      <a:pt x="1401962" y="1124756"/>
                    </a:cubicBezTo>
                    <a:cubicBezTo>
                      <a:pt x="1346464" y="1191064"/>
                      <a:pt x="1298348" y="1250779"/>
                      <a:pt x="1257612" y="1303900"/>
                    </a:cubicBezTo>
                    <a:cubicBezTo>
                      <a:pt x="1195308" y="1381420"/>
                      <a:pt x="1133792" y="1457205"/>
                      <a:pt x="1073064" y="1531254"/>
                    </a:cubicBezTo>
                    <a:cubicBezTo>
                      <a:pt x="1012334" y="1605304"/>
                      <a:pt x="955784" y="1664778"/>
                      <a:pt x="903408" y="1709677"/>
                    </a:cubicBezTo>
                    <a:cubicBezTo>
                      <a:pt x="893320" y="1716351"/>
                      <a:pt x="865730" y="1728030"/>
                      <a:pt x="820644" y="1744713"/>
                    </a:cubicBezTo>
                    <a:cubicBezTo>
                      <a:pt x="798100" y="1753055"/>
                      <a:pt x="782034" y="1758478"/>
                      <a:pt x="772444" y="1760980"/>
                    </a:cubicBezTo>
                    <a:lnTo>
                      <a:pt x="767676" y="1762041"/>
                    </a:lnTo>
                    <a:lnTo>
                      <a:pt x="773996" y="1765236"/>
                    </a:lnTo>
                    <a:cubicBezTo>
                      <a:pt x="795808" y="1778372"/>
                      <a:pt x="792432" y="1793500"/>
                      <a:pt x="763866" y="1810621"/>
                    </a:cubicBezTo>
                    <a:cubicBezTo>
                      <a:pt x="731220" y="1830188"/>
                      <a:pt x="681048" y="1839971"/>
                      <a:pt x="613352" y="1839971"/>
                    </a:cubicBezTo>
                    <a:cubicBezTo>
                      <a:pt x="543038" y="1839971"/>
                      <a:pt x="481042" y="1816120"/>
                      <a:pt x="427360" y="1768418"/>
                    </a:cubicBezTo>
                    <a:cubicBezTo>
                      <a:pt x="373678" y="1720715"/>
                      <a:pt x="325896" y="1665592"/>
                      <a:pt x="284012" y="1603048"/>
                    </a:cubicBezTo>
                    <a:cubicBezTo>
                      <a:pt x="242130" y="1540503"/>
                      <a:pt x="205038" y="1474396"/>
                      <a:pt x="172738" y="1404724"/>
                    </a:cubicBezTo>
                    <a:cubicBezTo>
                      <a:pt x="140438" y="1335052"/>
                      <a:pt x="111074" y="1256732"/>
                      <a:pt x="84648" y="1169762"/>
                    </a:cubicBezTo>
                    <a:lnTo>
                      <a:pt x="381352" y="1096327"/>
                    </a:lnTo>
                    <a:cubicBezTo>
                      <a:pt x="407300" y="1176676"/>
                      <a:pt x="428548" y="1235283"/>
                      <a:pt x="445098" y="1272147"/>
                    </a:cubicBezTo>
                    <a:cubicBezTo>
                      <a:pt x="461648" y="1309012"/>
                      <a:pt x="480868" y="1327444"/>
                      <a:pt x="502758" y="1327444"/>
                    </a:cubicBezTo>
                    <a:cubicBezTo>
                      <a:pt x="514716" y="1327444"/>
                      <a:pt x="547164" y="1307784"/>
                      <a:pt x="600098" y="1268464"/>
                    </a:cubicBezTo>
                    <a:cubicBezTo>
                      <a:pt x="653032" y="1229143"/>
                      <a:pt x="709704" y="1179252"/>
                      <a:pt x="770112" y="1118790"/>
                    </a:cubicBezTo>
                    <a:cubicBezTo>
                      <a:pt x="830520" y="1058328"/>
                      <a:pt x="882134" y="996731"/>
                      <a:pt x="924952" y="934000"/>
                    </a:cubicBezTo>
                    <a:cubicBezTo>
                      <a:pt x="967768" y="871269"/>
                      <a:pt x="989176" y="820070"/>
                      <a:pt x="989176" y="780402"/>
                    </a:cubicBezTo>
                    <a:cubicBezTo>
                      <a:pt x="989176" y="740735"/>
                      <a:pt x="981636" y="699879"/>
                      <a:pt x="966554" y="657836"/>
                    </a:cubicBezTo>
                    <a:cubicBezTo>
                      <a:pt x="951472" y="615793"/>
                      <a:pt x="930876" y="578862"/>
                      <a:pt x="904770" y="547042"/>
                    </a:cubicBezTo>
                    <a:cubicBezTo>
                      <a:pt x="878664" y="515223"/>
                      <a:pt x="848472" y="489343"/>
                      <a:pt x="814198" y="469403"/>
                    </a:cubicBezTo>
                    <a:cubicBezTo>
                      <a:pt x="797060" y="459432"/>
                      <a:pt x="780028" y="451955"/>
                      <a:pt x="763104" y="446969"/>
                    </a:cubicBezTo>
                    <a:lnTo>
                      <a:pt x="741312" y="442140"/>
                    </a:lnTo>
                    <a:lnTo>
                      <a:pt x="748024" y="453784"/>
                    </a:lnTo>
                    <a:cubicBezTo>
                      <a:pt x="758452" y="475948"/>
                      <a:pt x="763666" y="509437"/>
                      <a:pt x="763666" y="554250"/>
                    </a:cubicBezTo>
                    <a:cubicBezTo>
                      <a:pt x="763666" y="653979"/>
                      <a:pt x="729204" y="739440"/>
                      <a:pt x="660280" y="810633"/>
                    </a:cubicBezTo>
                    <a:cubicBezTo>
                      <a:pt x="591356" y="881826"/>
                      <a:pt x="496858" y="917423"/>
                      <a:pt x="376788" y="917423"/>
                    </a:cubicBezTo>
                    <a:cubicBezTo>
                      <a:pt x="264140" y="917423"/>
                      <a:pt x="173178" y="879731"/>
                      <a:pt x="103908" y="804347"/>
                    </a:cubicBezTo>
                    <a:cubicBezTo>
                      <a:pt x="34636" y="728963"/>
                      <a:pt x="0" y="635560"/>
                      <a:pt x="0" y="524139"/>
                    </a:cubicBezTo>
                    <a:cubicBezTo>
                      <a:pt x="0" y="386397"/>
                      <a:pt x="40802" y="275684"/>
                      <a:pt x="122406" y="191997"/>
                    </a:cubicBezTo>
                    <a:cubicBezTo>
                      <a:pt x="204010" y="108311"/>
                      <a:pt x="302152" y="51680"/>
                      <a:pt x="416828" y="22103"/>
                    </a:cubicBezTo>
                    <a:cubicBezTo>
                      <a:pt x="465946" y="7368"/>
                      <a:pt x="512954" y="0"/>
                      <a:pt x="557854" y="0"/>
                    </a:cubicBezTo>
                    <a:close/>
                  </a:path>
                </a:pathLst>
              </a:custGeom>
              <a:solidFill>
                <a:srgbClr val="008481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A4F673-29F0-5D03-183F-7F775451F487}"/>
              </a:ext>
            </a:extLst>
          </p:cNvPr>
          <p:cNvSpPr/>
          <p:nvPr/>
        </p:nvSpPr>
        <p:spPr>
          <a:xfrm>
            <a:off x="6298603" y="1849753"/>
            <a:ext cx="2697928" cy="3372910"/>
          </a:xfrm>
          <a:custGeom>
            <a:avLst/>
            <a:gdLst/>
            <a:ahLst/>
            <a:cxnLst/>
            <a:rect l="l" t="t" r="r" b="b"/>
            <a:pathLst>
              <a:path w="2697928" h="3372910">
                <a:moveTo>
                  <a:pt x="750165" y="0"/>
                </a:moveTo>
                <a:cubicBezTo>
                  <a:pt x="938024" y="0"/>
                  <a:pt x="1109015" y="24505"/>
                  <a:pt x="1263140" y="73515"/>
                </a:cubicBezTo>
                <a:cubicBezTo>
                  <a:pt x="1417264" y="122526"/>
                  <a:pt x="1552210" y="181798"/>
                  <a:pt x="1667975" y="251333"/>
                </a:cubicBezTo>
                <a:cubicBezTo>
                  <a:pt x="1783741" y="320868"/>
                  <a:pt x="1880183" y="394240"/>
                  <a:pt x="1957301" y="471447"/>
                </a:cubicBezTo>
                <a:cubicBezTo>
                  <a:pt x="2034419" y="548653"/>
                  <a:pt x="2094125" y="616943"/>
                  <a:pt x="2136421" y="676316"/>
                </a:cubicBezTo>
                <a:cubicBezTo>
                  <a:pt x="2158123" y="707537"/>
                  <a:pt x="2178649" y="745462"/>
                  <a:pt x="2197995" y="790092"/>
                </a:cubicBezTo>
                <a:cubicBezTo>
                  <a:pt x="2217341" y="834722"/>
                  <a:pt x="2233997" y="874493"/>
                  <a:pt x="2247961" y="909405"/>
                </a:cubicBezTo>
                <a:lnTo>
                  <a:pt x="2515407" y="909405"/>
                </a:lnTo>
                <a:lnTo>
                  <a:pt x="2697928" y="1195462"/>
                </a:lnTo>
                <a:lnTo>
                  <a:pt x="2266774" y="1195462"/>
                </a:lnTo>
                <a:lnTo>
                  <a:pt x="2266774" y="3372910"/>
                </a:lnTo>
                <a:lnTo>
                  <a:pt x="1946561" y="3149695"/>
                </a:lnTo>
                <a:lnTo>
                  <a:pt x="1946561" y="1195462"/>
                </a:lnTo>
                <a:lnTo>
                  <a:pt x="1706601" y="1195462"/>
                </a:lnTo>
                <a:lnTo>
                  <a:pt x="1544693" y="909405"/>
                </a:lnTo>
                <a:lnTo>
                  <a:pt x="1938155" y="909405"/>
                </a:lnTo>
                <a:cubicBezTo>
                  <a:pt x="1894882" y="828684"/>
                  <a:pt x="1830050" y="747764"/>
                  <a:pt x="1743659" y="666643"/>
                </a:cubicBezTo>
                <a:cubicBezTo>
                  <a:pt x="1657269" y="585523"/>
                  <a:pt x="1559381" y="519968"/>
                  <a:pt x="1449997" y="469979"/>
                </a:cubicBezTo>
                <a:cubicBezTo>
                  <a:pt x="1340613" y="419990"/>
                  <a:pt x="1223325" y="384667"/>
                  <a:pt x="1098131" y="364009"/>
                </a:cubicBezTo>
                <a:cubicBezTo>
                  <a:pt x="972936" y="343350"/>
                  <a:pt x="854145" y="333021"/>
                  <a:pt x="741759" y="333021"/>
                </a:cubicBezTo>
                <a:cubicBezTo>
                  <a:pt x="641249" y="333021"/>
                  <a:pt x="561529" y="340270"/>
                  <a:pt x="502601" y="354769"/>
                </a:cubicBezTo>
                <a:cubicBezTo>
                  <a:pt x="443673" y="369268"/>
                  <a:pt x="400311" y="385245"/>
                  <a:pt x="372514" y="402701"/>
                </a:cubicBezTo>
                <a:cubicBezTo>
                  <a:pt x="344718" y="420157"/>
                  <a:pt x="327607" y="435334"/>
                  <a:pt x="321180" y="448231"/>
                </a:cubicBezTo>
                <a:cubicBezTo>
                  <a:pt x="314754" y="461129"/>
                  <a:pt x="311540" y="470201"/>
                  <a:pt x="311540" y="475449"/>
                </a:cubicBezTo>
                <a:cubicBezTo>
                  <a:pt x="311540" y="486123"/>
                  <a:pt x="327051" y="498498"/>
                  <a:pt x="358071" y="512574"/>
                </a:cubicBezTo>
                <a:cubicBezTo>
                  <a:pt x="389092" y="526650"/>
                  <a:pt x="443050" y="533688"/>
                  <a:pt x="519945" y="533688"/>
                </a:cubicBezTo>
                <a:lnTo>
                  <a:pt x="556770" y="533688"/>
                </a:lnTo>
                <a:cubicBezTo>
                  <a:pt x="574471" y="531420"/>
                  <a:pt x="608516" y="529430"/>
                  <a:pt x="658905" y="527717"/>
                </a:cubicBezTo>
                <a:cubicBezTo>
                  <a:pt x="709294" y="526005"/>
                  <a:pt x="752278" y="525149"/>
                  <a:pt x="787857" y="525149"/>
                </a:cubicBezTo>
                <a:cubicBezTo>
                  <a:pt x="866577" y="525149"/>
                  <a:pt x="946563" y="532665"/>
                  <a:pt x="1027817" y="547697"/>
                </a:cubicBezTo>
                <a:cubicBezTo>
                  <a:pt x="1109071" y="562730"/>
                  <a:pt x="1184287" y="587869"/>
                  <a:pt x="1253467" y="623114"/>
                </a:cubicBezTo>
                <a:cubicBezTo>
                  <a:pt x="1322646" y="658360"/>
                  <a:pt x="1384876" y="705047"/>
                  <a:pt x="1440157" y="763174"/>
                </a:cubicBezTo>
                <a:cubicBezTo>
                  <a:pt x="1495439" y="821302"/>
                  <a:pt x="1540625" y="912451"/>
                  <a:pt x="1575715" y="1036623"/>
                </a:cubicBezTo>
                <a:lnTo>
                  <a:pt x="1288791" y="1036623"/>
                </a:lnTo>
                <a:cubicBezTo>
                  <a:pt x="1238179" y="968711"/>
                  <a:pt x="1177639" y="922702"/>
                  <a:pt x="1107170" y="898598"/>
                </a:cubicBezTo>
                <a:cubicBezTo>
                  <a:pt x="1036701" y="874493"/>
                  <a:pt x="942805" y="862440"/>
                  <a:pt x="825483" y="862440"/>
                </a:cubicBezTo>
                <a:lnTo>
                  <a:pt x="695729" y="862440"/>
                </a:lnTo>
                <a:cubicBezTo>
                  <a:pt x="578629" y="862440"/>
                  <a:pt x="478441" y="858838"/>
                  <a:pt x="395163" y="851633"/>
                </a:cubicBezTo>
                <a:cubicBezTo>
                  <a:pt x="311885" y="844428"/>
                  <a:pt x="239971" y="827584"/>
                  <a:pt x="179419" y="801099"/>
                </a:cubicBezTo>
                <a:cubicBezTo>
                  <a:pt x="118867" y="774615"/>
                  <a:pt x="73827" y="736690"/>
                  <a:pt x="44296" y="687324"/>
                </a:cubicBezTo>
                <a:cubicBezTo>
                  <a:pt x="14765" y="637958"/>
                  <a:pt x="0" y="574293"/>
                  <a:pt x="0" y="496330"/>
                </a:cubicBezTo>
                <a:cubicBezTo>
                  <a:pt x="0" y="445852"/>
                  <a:pt x="11574" y="391171"/>
                  <a:pt x="34723" y="332288"/>
                </a:cubicBezTo>
                <a:cubicBezTo>
                  <a:pt x="57872" y="273404"/>
                  <a:pt x="99065" y="219579"/>
                  <a:pt x="158305" y="170813"/>
                </a:cubicBezTo>
                <a:cubicBezTo>
                  <a:pt x="217545" y="122047"/>
                  <a:pt x="295096" y="81387"/>
                  <a:pt x="390960" y="48832"/>
                </a:cubicBezTo>
                <a:cubicBezTo>
                  <a:pt x="486824" y="16277"/>
                  <a:pt x="606559" y="0"/>
                  <a:pt x="750165" y="0"/>
                </a:cubicBezTo>
                <a:close/>
              </a:path>
            </a:pathLst>
          </a:custGeom>
          <a:solidFill>
            <a:srgbClr val="008481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2295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2552700" y="424502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ছবিটিতে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পাচ্ছ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AA0AD5-0552-57A6-0933-C937DA9B2787}"/>
              </a:ext>
            </a:extLst>
          </p:cNvPr>
          <p:cNvGrpSpPr/>
          <p:nvPr/>
        </p:nvGrpSpPr>
        <p:grpSpPr>
          <a:xfrm>
            <a:off x="990600" y="1828800"/>
            <a:ext cx="4800600" cy="4771313"/>
            <a:chOff x="990600" y="1828800"/>
            <a:chExt cx="4800600" cy="4771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430922-30E4-1CDE-812E-A81BDEAEC543}"/>
                </a:ext>
              </a:extLst>
            </p:cNvPr>
            <p:cNvGrpSpPr/>
            <p:nvPr/>
          </p:nvGrpSpPr>
          <p:grpSpPr>
            <a:xfrm>
              <a:off x="990600" y="1828800"/>
              <a:ext cx="4800600" cy="4771313"/>
              <a:chOff x="974031" y="533400"/>
              <a:chExt cx="4800600" cy="4771313"/>
            </a:xfrm>
          </p:grpSpPr>
          <p:sp>
            <p:nvSpPr>
              <p:cNvPr id="8" name="Flowchart: Stored Data 7">
                <a:extLst>
                  <a:ext uri="{FF2B5EF4-FFF2-40B4-BE49-F238E27FC236}">
                    <a16:creationId xmlns:a16="http://schemas.microsoft.com/office/drawing/2014/main" id="{FF4A2494-847C-852B-3067-2379237F8E2D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4C910CD-B493-9E24-8336-1D51A0DC09C0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70E890D-923A-84CD-4547-4A86715EF150}"/>
                </a:ext>
              </a:extLst>
            </p:cNvPr>
            <p:cNvSpPr/>
            <p:nvPr/>
          </p:nvSpPr>
          <p:spPr>
            <a:xfrm>
              <a:off x="2266004" y="2396048"/>
              <a:ext cx="2354433" cy="3103932"/>
            </a:xfrm>
            <a:custGeom>
              <a:avLst/>
              <a:gdLst/>
              <a:ahLst/>
              <a:cxnLst/>
              <a:rect l="l" t="t" r="r" b="b"/>
              <a:pathLst>
                <a:path w="2354433" h="3103932">
                  <a:moveTo>
                    <a:pt x="385523" y="0"/>
                  </a:moveTo>
                  <a:lnTo>
                    <a:pt x="611874" y="115811"/>
                  </a:lnTo>
                  <a:cubicBezTo>
                    <a:pt x="592305" y="168690"/>
                    <a:pt x="582521" y="226818"/>
                    <a:pt x="582521" y="290193"/>
                  </a:cubicBezTo>
                  <a:cubicBezTo>
                    <a:pt x="582521" y="354503"/>
                    <a:pt x="605091" y="401912"/>
                    <a:pt x="650233" y="432421"/>
                  </a:cubicBezTo>
                  <a:cubicBezTo>
                    <a:pt x="695374" y="462930"/>
                    <a:pt x="763286" y="478185"/>
                    <a:pt x="853968" y="478185"/>
                  </a:cubicBezTo>
                  <a:cubicBezTo>
                    <a:pt x="945496" y="478185"/>
                    <a:pt x="1034021" y="474227"/>
                    <a:pt x="1119545" y="466310"/>
                  </a:cubicBezTo>
                  <a:cubicBezTo>
                    <a:pt x="1169756" y="463286"/>
                    <a:pt x="1219801" y="460240"/>
                    <a:pt x="1269678" y="457171"/>
                  </a:cubicBezTo>
                  <a:cubicBezTo>
                    <a:pt x="1319556" y="454102"/>
                    <a:pt x="1363930" y="452568"/>
                    <a:pt x="1402800" y="452568"/>
                  </a:cubicBezTo>
                  <a:cubicBezTo>
                    <a:pt x="1488190" y="452568"/>
                    <a:pt x="1561539" y="461763"/>
                    <a:pt x="1622846" y="480153"/>
                  </a:cubicBezTo>
                  <a:cubicBezTo>
                    <a:pt x="1684154" y="498543"/>
                    <a:pt x="1735966" y="524193"/>
                    <a:pt x="1778283" y="557104"/>
                  </a:cubicBezTo>
                  <a:cubicBezTo>
                    <a:pt x="1820600" y="590015"/>
                    <a:pt x="1853522" y="626873"/>
                    <a:pt x="1877049" y="667678"/>
                  </a:cubicBezTo>
                  <a:cubicBezTo>
                    <a:pt x="1900575" y="708483"/>
                    <a:pt x="1917120" y="751522"/>
                    <a:pt x="1926682" y="796797"/>
                  </a:cubicBezTo>
                  <a:lnTo>
                    <a:pt x="1927416" y="801267"/>
                  </a:lnTo>
                  <a:cubicBezTo>
                    <a:pt x="1923635" y="842628"/>
                    <a:pt x="1920377" y="875560"/>
                    <a:pt x="1917642" y="900066"/>
                  </a:cubicBezTo>
                  <a:lnTo>
                    <a:pt x="1916838" y="905136"/>
                  </a:lnTo>
                  <a:lnTo>
                    <a:pt x="2203599" y="905136"/>
                  </a:lnTo>
                  <a:lnTo>
                    <a:pt x="2354433" y="1191193"/>
                  </a:lnTo>
                  <a:lnTo>
                    <a:pt x="1235755" y="1191193"/>
                  </a:lnTo>
                  <a:lnTo>
                    <a:pt x="1235755" y="1897663"/>
                  </a:lnTo>
                  <a:cubicBezTo>
                    <a:pt x="1235755" y="1903711"/>
                    <a:pt x="1237590" y="1908570"/>
                    <a:pt x="1241259" y="1912239"/>
                  </a:cubicBezTo>
                  <a:cubicBezTo>
                    <a:pt x="1242176" y="1913156"/>
                    <a:pt x="1242730" y="1913959"/>
                    <a:pt x="1242921" y="1914647"/>
                  </a:cubicBezTo>
                  <a:lnTo>
                    <a:pt x="1242493" y="1916064"/>
                  </a:lnTo>
                  <a:lnTo>
                    <a:pt x="1253351" y="1912322"/>
                  </a:lnTo>
                  <a:cubicBezTo>
                    <a:pt x="1262901" y="1908709"/>
                    <a:pt x="1275827" y="1903289"/>
                    <a:pt x="1292126" y="1896062"/>
                  </a:cubicBezTo>
                  <a:cubicBezTo>
                    <a:pt x="1324726" y="1881607"/>
                    <a:pt x="1364775" y="1857403"/>
                    <a:pt x="1412273" y="1823447"/>
                  </a:cubicBezTo>
                  <a:cubicBezTo>
                    <a:pt x="1459771" y="1789491"/>
                    <a:pt x="1508826" y="1747218"/>
                    <a:pt x="1559437" y="1696629"/>
                  </a:cubicBezTo>
                  <a:cubicBezTo>
                    <a:pt x="1610049" y="1646040"/>
                    <a:pt x="1661950" y="1578851"/>
                    <a:pt x="1715141" y="1495061"/>
                  </a:cubicBezTo>
                  <a:cubicBezTo>
                    <a:pt x="1867954" y="1596551"/>
                    <a:pt x="1969999" y="1711717"/>
                    <a:pt x="2021278" y="1840558"/>
                  </a:cubicBezTo>
                  <a:cubicBezTo>
                    <a:pt x="2072557" y="1969399"/>
                    <a:pt x="2098196" y="2094482"/>
                    <a:pt x="2098196" y="2215808"/>
                  </a:cubicBezTo>
                  <a:cubicBezTo>
                    <a:pt x="2098196" y="2364217"/>
                    <a:pt x="2072745" y="2493014"/>
                    <a:pt x="2021845" y="2602198"/>
                  </a:cubicBezTo>
                  <a:cubicBezTo>
                    <a:pt x="1970945" y="2711382"/>
                    <a:pt x="1905468" y="2803810"/>
                    <a:pt x="1825414" y="2879482"/>
                  </a:cubicBezTo>
                  <a:cubicBezTo>
                    <a:pt x="1745361" y="2955155"/>
                    <a:pt x="1658025" y="3011481"/>
                    <a:pt x="1563407" y="3048461"/>
                  </a:cubicBezTo>
                  <a:cubicBezTo>
                    <a:pt x="1468788" y="3085442"/>
                    <a:pt x="1377739" y="3103932"/>
                    <a:pt x="1290258" y="3103932"/>
                  </a:cubicBezTo>
                  <a:cubicBezTo>
                    <a:pt x="943583" y="3074934"/>
                    <a:pt x="681931" y="2908379"/>
                    <a:pt x="505303" y="2604266"/>
                  </a:cubicBezTo>
                  <a:cubicBezTo>
                    <a:pt x="339714" y="2319160"/>
                    <a:pt x="231907" y="1884872"/>
                    <a:pt x="181883" y="1301403"/>
                  </a:cubicBezTo>
                  <a:lnTo>
                    <a:pt x="173307" y="1191193"/>
                  </a:lnTo>
                  <a:lnTo>
                    <a:pt x="161908" y="1191193"/>
                  </a:lnTo>
                  <a:lnTo>
                    <a:pt x="0" y="905136"/>
                  </a:lnTo>
                  <a:lnTo>
                    <a:pt x="1672446" y="905136"/>
                  </a:lnTo>
                  <a:cubicBezTo>
                    <a:pt x="1674225" y="904557"/>
                    <a:pt x="1676215" y="902512"/>
                    <a:pt x="1678417" y="898998"/>
                  </a:cubicBezTo>
                  <a:lnTo>
                    <a:pt x="1680149" y="897645"/>
                  </a:lnTo>
                  <a:lnTo>
                    <a:pt x="1676420" y="887779"/>
                  </a:lnTo>
                  <a:cubicBezTo>
                    <a:pt x="1661888" y="856202"/>
                    <a:pt x="1632177" y="832601"/>
                    <a:pt x="1587289" y="816977"/>
                  </a:cubicBezTo>
                  <a:cubicBezTo>
                    <a:pt x="1535989" y="799121"/>
                    <a:pt x="1481230" y="790193"/>
                    <a:pt x="1423013" y="790193"/>
                  </a:cubicBezTo>
                  <a:cubicBezTo>
                    <a:pt x="1393794" y="790193"/>
                    <a:pt x="1354879" y="791549"/>
                    <a:pt x="1306269" y="794262"/>
                  </a:cubicBezTo>
                  <a:cubicBezTo>
                    <a:pt x="1257659" y="796975"/>
                    <a:pt x="1206069" y="801200"/>
                    <a:pt x="1151499" y="806937"/>
                  </a:cubicBezTo>
                  <a:cubicBezTo>
                    <a:pt x="1103734" y="812363"/>
                    <a:pt x="1055113" y="816565"/>
                    <a:pt x="1005636" y="819545"/>
                  </a:cubicBezTo>
                  <a:cubicBezTo>
                    <a:pt x="956158" y="822525"/>
                    <a:pt x="915342" y="824015"/>
                    <a:pt x="883188" y="824015"/>
                  </a:cubicBezTo>
                  <a:cubicBezTo>
                    <a:pt x="813185" y="824015"/>
                    <a:pt x="746107" y="812774"/>
                    <a:pt x="681954" y="790293"/>
                  </a:cubicBezTo>
                  <a:cubicBezTo>
                    <a:pt x="617800" y="767811"/>
                    <a:pt x="560551" y="734355"/>
                    <a:pt x="510206" y="689926"/>
                  </a:cubicBezTo>
                  <a:cubicBezTo>
                    <a:pt x="459862" y="645496"/>
                    <a:pt x="418812" y="590638"/>
                    <a:pt x="387058" y="525350"/>
                  </a:cubicBezTo>
                  <a:cubicBezTo>
                    <a:pt x="355303" y="460062"/>
                    <a:pt x="337914" y="386502"/>
                    <a:pt x="334889" y="304670"/>
                  </a:cubicBezTo>
                  <a:cubicBezTo>
                    <a:pt x="334889" y="261796"/>
                    <a:pt x="351767" y="160240"/>
                    <a:pt x="385523" y="0"/>
                  </a:cubicBezTo>
                  <a:close/>
                  <a:moveTo>
                    <a:pt x="190379" y="1191193"/>
                  </a:moveTo>
                  <a:lnTo>
                    <a:pt x="404269" y="1293394"/>
                  </a:lnTo>
                  <a:cubicBezTo>
                    <a:pt x="433577" y="1515942"/>
                    <a:pt x="473704" y="1712573"/>
                    <a:pt x="524649" y="1883286"/>
                  </a:cubicBezTo>
                  <a:cubicBezTo>
                    <a:pt x="575594" y="2054000"/>
                    <a:pt x="638091" y="2199274"/>
                    <a:pt x="712140" y="2319110"/>
                  </a:cubicBezTo>
                  <a:cubicBezTo>
                    <a:pt x="786190" y="2438945"/>
                    <a:pt x="871202" y="2529972"/>
                    <a:pt x="967177" y="2592191"/>
                  </a:cubicBezTo>
                  <a:cubicBezTo>
                    <a:pt x="1063152" y="2654410"/>
                    <a:pt x="1174982" y="2685520"/>
                    <a:pt x="1302667" y="2685520"/>
                  </a:cubicBezTo>
                  <a:cubicBezTo>
                    <a:pt x="1363418" y="2685520"/>
                    <a:pt x="1425237" y="2675246"/>
                    <a:pt x="1488123" y="2654699"/>
                  </a:cubicBezTo>
                  <a:cubicBezTo>
                    <a:pt x="1551010" y="2634152"/>
                    <a:pt x="1609271" y="2603599"/>
                    <a:pt x="1662906" y="2563038"/>
                  </a:cubicBezTo>
                  <a:cubicBezTo>
                    <a:pt x="1716542" y="2522478"/>
                    <a:pt x="1759804" y="2473712"/>
                    <a:pt x="1792693" y="2416741"/>
                  </a:cubicBezTo>
                  <a:cubicBezTo>
                    <a:pt x="1825581" y="2359770"/>
                    <a:pt x="1842025" y="2293192"/>
                    <a:pt x="1842025" y="2217008"/>
                  </a:cubicBezTo>
                  <a:cubicBezTo>
                    <a:pt x="1842025" y="2178761"/>
                    <a:pt x="1834153" y="2141480"/>
                    <a:pt x="1818410" y="2105167"/>
                  </a:cubicBezTo>
                  <a:cubicBezTo>
                    <a:pt x="1802666" y="2068854"/>
                    <a:pt x="1791392" y="2040758"/>
                    <a:pt x="1784587" y="2020878"/>
                  </a:cubicBezTo>
                  <a:cubicBezTo>
                    <a:pt x="1766397" y="2055568"/>
                    <a:pt x="1733398" y="2088845"/>
                    <a:pt x="1685588" y="2120711"/>
                  </a:cubicBezTo>
                  <a:cubicBezTo>
                    <a:pt x="1637779" y="2152577"/>
                    <a:pt x="1588868" y="2180640"/>
                    <a:pt x="1538857" y="2204900"/>
                  </a:cubicBezTo>
                  <a:cubicBezTo>
                    <a:pt x="1488846" y="2229161"/>
                    <a:pt x="1440358" y="2247151"/>
                    <a:pt x="1393394" y="2258869"/>
                  </a:cubicBezTo>
                  <a:cubicBezTo>
                    <a:pt x="1346429" y="2270588"/>
                    <a:pt x="1302022" y="2276448"/>
                    <a:pt x="1260172" y="2276448"/>
                  </a:cubicBezTo>
                  <a:cubicBezTo>
                    <a:pt x="1196930" y="2276448"/>
                    <a:pt x="1143516" y="2260304"/>
                    <a:pt x="1099932" y="2228016"/>
                  </a:cubicBezTo>
                  <a:cubicBezTo>
                    <a:pt x="1056347" y="2195727"/>
                    <a:pt x="1022213" y="2158769"/>
                    <a:pt x="997530" y="2117142"/>
                  </a:cubicBezTo>
                  <a:cubicBezTo>
                    <a:pt x="972847" y="2075514"/>
                    <a:pt x="954435" y="2034209"/>
                    <a:pt x="942294" y="1993226"/>
                  </a:cubicBezTo>
                  <a:cubicBezTo>
                    <a:pt x="930152" y="1952243"/>
                    <a:pt x="924081" y="1920678"/>
                    <a:pt x="924081" y="1898530"/>
                  </a:cubicBezTo>
                  <a:lnTo>
                    <a:pt x="924081" y="1191193"/>
                  </a:lnTo>
                  <a:lnTo>
                    <a:pt x="190379" y="1191193"/>
                  </a:lnTo>
                  <a:close/>
                </a:path>
              </a:pathLst>
            </a:custGeom>
            <a:solidFill>
              <a:srgbClr val="00B05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10E229-F047-0494-9711-99D917FBB8A6}"/>
              </a:ext>
            </a:extLst>
          </p:cNvPr>
          <p:cNvSpPr/>
          <p:nvPr/>
        </p:nvSpPr>
        <p:spPr>
          <a:xfrm>
            <a:off x="7497325" y="3048000"/>
            <a:ext cx="1621746" cy="1105802"/>
          </a:xfrm>
          <a:custGeom>
            <a:avLst/>
            <a:gdLst/>
            <a:ahLst/>
            <a:cxnLst/>
            <a:rect l="l" t="t" r="r" b="b"/>
            <a:pathLst>
              <a:path w="1621746" h="1105802">
                <a:moveTo>
                  <a:pt x="724215" y="0"/>
                </a:moveTo>
                <a:cubicBezTo>
                  <a:pt x="813341" y="3735"/>
                  <a:pt x="875783" y="16666"/>
                  <a:pt x="911539" y="38792"/>
                </a:cubicBezTo>
                <a:cubicBezTo>
                  <a:pt x="947297" y="60918"/>
                  <a:pt x="972714" y="84011"/>
                  <a:pt x="987791" y="108072"/>
                </a:cubicBezTo>
                <a:cubicBezTo>
                  <a:pt x="1009361" y="140404"/>
                  <a:pt x="1023948" y="177406"/>
                  <a:pt x="1031553" y="219079"/>
                </a:cubicBezTo>
                <a:lnTo>
                  <a:pt x="1031553" y="398398"/>
                </a:lnTo>
                <a:cubicBezTo>
                  <a:pt x="1036623" y="400977"/>
                  <a:pt x="1054679" y="409706"/>
                  <a:pt x="1085723" y="424582"/>
                </a:cubicBezTo>
                <a:cubicBezTo>
                  <a:pt x="1116765" y="439459"/>
                  <a:pt x="1156391" y="463186"/>
                  <a:pt x="1204601" y="495763"/>
                </a:cubicBezTo>
                <a:cubicBezTo>
                  <a:pt x="1252811" y="528340"/>
                  <a:pt x="1307159" y="568367"/>
                  <a:pt x="1367643" y="615843"/>
                </a:cubicBezTo>
                <a:cubicBezTo>
                  <a:pt x="1428128" y="663319"/>
                  <a:pt x="1489725" y="721213"/>
                  <a:pt x="1552433" y="789525"/>
                </a:cubicBezTo>
                <a:cubicBezTo>
                  <a:pt x="1582675" y="836534"/>
                  <a:pt x="1601788" y="873614"/>
                  <a:pt x="1609771" y="900766"/>
                </a:cubicBezTo>
                <a:cubicBezTo>
                  <a:pt x="1617754" y="927917"/>
                  <a:pt x="1621746" y="958326"/>
                  <a:pt x="1621746" y="991993"/>
                </a:cubicBezTo>
                <a:lnTo>
                  <a:pt x="1621746" y="1105802"/>
                </a:lnTo>
                <a:cubicBezTo>
                  <a:pt x="1487034" y="1030418"/>
                  <a:pt x="1379118" y="962485"/>
                  <a:pt x="1297997" y="902000"/>
                </a:cubicBezTo>
                <a:cubicBezTo>
                  <a:pt x="1216877" y="841515"/>
                  <a:pt x="1156613" y="799799"/>
                  <a:pt x="1117211" y="776850"/>
                </a:cubicBezTo>
                <a:cubicBezTo>
                  <a:pt x="1067110" y="743494"/>
                  <a:pt x="1030832" y="713716"/>
                  <a:pt x="1008375" y="687516"/>
                </a:cubicBezTo>
                <a:lnTo>
                  <a:pt x="991657" y="664092"/>
                </a:lnTo>
                <a:lnTo>
                  <a:pt x="991135" y="666708"/>
                </a:lnTo>
                <a:cubicBezTo>
                  <a:pt x="988977" y="675518"/>
                  <a:pt x="982659" y="695121"/>
                  <a:pt x="972180" y="725516"/>
                </a:cubicBezTo>
                <a:cubicBezTo>
                  <a:pt x="955413" y="774148"/>
                  <a:pt x="927651" y="824504"/>
                  <a:pt x="888891" y="876583"/>
                </a:cubicBezTo>
                <a:cubicBezTo>
                  <a:pt x="850133" y="928662"/>
                  <a:pt x="796141" y="976983"/>
                  <a:pt x="726917" y="1021546"/>
                </a:cubicBezTo>
                <a:cubicBezTo>
                  <a:pt x="657693" y="1066109"/>
                  <a:pt x="569267" y="1089925"/>
                  <a:pt x="461641" y="1092993"/>
                </a:cubicBezTo>
                <a:lnTo>
                  <a:pt x="444563" y="1092993"/>
                </a:lnTo>
                <a:cubicBezTo>
                  <a:pt x="402979" y="1092993"/>
                  <a:pt x="357582" y="1087056"/>
                  <a:pt x="308372" y="1075182"/>
                </a:cubicBezTo>
                <a:cubicBezTo>
                  <a:pt x="259161" y="1063307"/>
                  <a:pt x="211419" y="1041993"/>
                  <a:pt x="165143" y="1011239"/>
                </a:cubicBezTo>
                <a:cubicBezTo>
                  <a:pt x="118867" y="980485"/>
                  <a:pt x="79775" y="940481"/>
                  <a:pt x="47865" y="891226"/>
                </a:cubicBezTo>
                <a:cubicBezTo>
                  <a:pt x="15955" y="841971"/>
                  <a:pt x="0" y="779629"/>
                  <a:pt x="0" y="704201"/>
                </a:cubicBezTo>
                <a:cubicBezTo>
                  <a:pt x="0" y="655013"/>
                  <a:pt x="14177" y="605303"/>
                  <a:pt x="42528" y="555069"/>
                </a:cubicBezTo>
                <a:cubicBezTo>
                  <a:pt x="70881" y="504836"/>
                  <a:pt x="111041" y="460695"/>
                  <a:pt x="163009" y="422648"/>
                </a:cubicBezTo>
                <a:cubicBezTo>
                  <a:pt x="214977" y="384600"/>
                  <a:pt x="276485" y="353034"/>
                  <a:pt x="347531" y="327951"/>
                </a:cubicBezTo>
                <a:cubicBezTo>
                  <a:pt x="418579" y="302868"/>
                  <a:pt x="498354" y="290326"/>
                  <a:pt x="586857" y="290326"/>
                </a:cubicBezTo>
                <a:cubicBezTo>
                  <a:pt x="604069" y="290326"/>
                  <a:pt x="626772" y="291204"/>
                  <a:pt x="654969" y="292961"/>
                </a:cubicBezTo>
                <a:cubicBezTo>
                  <a:pt x="683166" y="294718"/>
                  <a:pt x="704647" y="296864"/>
                  <a:pt x="719412" y="299399"/>
                </a:cubicBezTo>
                <a:lnTo>
                  <a:pt x="724215" y="300274"/>
                </a:lnTo>
                <a:lnTo>
                  <a:pt x="724215" y="0"/>
                </a:lnTo>
                <a:close/>
                <a:moveTo>
                  <a:pt x="586857" y="550766"/>
                </a:moveTo>
                <a:cubicBezTo>
                  <a:pt x="543361" y="550766"/>
                  <a:pt x="504580" y="557426"/>
                  <a:pt x="470513" y="570746"/>
                </a:cubicBezTo>
                <a:cubicBezTo>
                  <a:pt x="436446" y="584066"/>
                  <a:pt x="406915" y="600032"/>
                  <a:pt x="381921" y="618645"/>
                </a:cubicBezTo>
                <a:cubicBezTo>
                  <a:pt x="356927" y="637257"/>
                  <a:pt x="338469" y="654657"/>
                  <a:pt x="326551" y="670846"/>
                </a:cubicBezTo>
                <a:cubicBezTo>
                  <a:pt x="314631" y="687034"/>
                  <a:pt x="308227" y="696819"/>
                  <a:pt x="307338" y="700199"/>
                </a:cubicBezTo>
                <a:lnTo>
                  <a:pt x="307338" y="712140"/>
                </a:lnTo>
                <a:cubicBezTo>
                  <a:pt x="307338" y="738246"/>
                  <a:pt x="318323" y="759861"/>
                  <a:pt x="340293" y="776983"/>
                </a:cubicBezTo>
                <a:cubicBezTo>
                  <a:pt x="362263" y="794106"/>
                  <a:pt x="385857" y="802667"/>
                  <a:pt x="411073" y="802667"/>
                </a:cubicBezTo>
                <a:lnTo>
                  <a:pt x="432021" y="802667"/>
                </a:lnTo>
                <a:cubicBezTo>
                  <a:pt x="465109" y="802667"/>
                  <a:pt x="497687" y="794995"/>
                  <a:pt x="529753" y="779652"/>
                </a:cubicBezTo>
                <a:cubicBezTo>
                  <a:pt x="561818" y="764308"/>
                  <a:pt x="592528" y="743305"/>
                  <a:pt x="621881" y="716643"/>
                </a:cubicBezTo>
                <a:cubicBezTo>
                  <a:pt x="651233" y="689981"/>
                  <a:pt x="675071" y="660851"/>
                  <a:pt x="693395" y="629252"/>
                </a:cubicBezTo>
                <a:cubicBezTo>
                  <a:pt x="711718" y="597653"/>
                  <a:pt x="721991" y="579674"/>
                  <a:pt x="724215" y="575316"/>
                </a:cubicBezTo>
                <a:cubicBezTo>
                  <a:pt x="704913" y="569089"/>
                  <a:pt x="683177" y="563441"/>
                  <a:pt x="659005" y="558371"/>
                </a:cubicBezTo>
                <a:cubicBezTo>
                  <a:pt x="634833" y="553301"/>
                  <a:pt x="610784" y="550766"/>
                  <a:pt x="586857" y="550766"/>
                </a:cubicBezTo>
                <a:close/>
              </a:path>
            </a:pathLst>
          </a:custGeom>
          <a:solidFill>
            <a:srgbClr val="00B05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1013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1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2552700" y="424502"/>
            <a:ext cx="708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ছবিটিতে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দেখতে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পাচ্ছ</a:t>
            </a:r>
            <a:r>
              <a:rPr lang="en-US" sz="4400" b="1" dirty="0">
                <a:solidFill>
                  <a:srgbClr val="42A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3919B9-29B6-64B4-796C-AC3E0AAB2D73}"/>
              </a:ext>
            </a:extLst>
          </p:cNvPr>
          <p:cNvGrpSpPr/>
          <p:nvPr/>
        </p:nvGrpSpPr>
        <p:grpSpPr>
          <a:xfrm>
            <a:off x="533400" y="1687584"/>
            <a:ext cx="4800600" cy="4771314"/>
            <a:chOff x="6236312" y="1828800"/>
            <a:chExt cx="4800600" cy="477131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29A157-5262-1DD1-C18C-94E02FE1553A}"/>
                </a:ext>
              </a:extLst>
            </p:cNvPr>
            <p:cNvGrpSpPr/>
            <p:nvPr/>
          </p:nvGrpSpPr>
          <p:grpSpPr>
            <a:xfrm>
              <a:off x="6236312" y="1828800"/>
              <a:ext cx="4800600" cy="4771314"/>
              <a:chOff x="6417371" y="533400"/>
              <a:chExt cx="4800600" cy="4771314"/>
            </a:xfrm>
          </p:grpSpPr>
          <p:sp>
            <p:nvSpPr>
              <p:cNvPr id="19" name="Flowchart: Stored Data 18">
                <a:extLst>
                  <a:ext uri="{FF2B5EF4-FFF2-40B4-BE49-F238E27FC236}">
                    <a16:creationId xmlns:a16="http://schemas.microsoft.com/office/drawing/2014/main" id="{3415B16F-D7CD-22D1-E027-C6B39BABF6FA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FB754DD-6BE3-B6B1-1CBB-D19EB3FA3A0B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CC269E-9E9A-57D5-13AE-B3606CA9032B}"/>
                </a:ext>
              </a:extLst>
            </p:cNvPr>
            <p:cNvSpPr/>
            <p:nvPr/>
          </p:nvSpPr>
          <p:spPr>
            <a:xfrm>
              <a:off x="7407277" y="2396048"/>
              <a:ext cx="2700664" cy="3103932"/>
            </a:xfrm>
            <a:custGeom>
              <a:avLst/>
              <a:gdLst/>
              <a:ahLst/>
              <a:cxnLst/>
              <a:rect l="l" t="t" r="r" b="b"/>
              <a:pathLst>
                <a:path w="2700664" h="3103932">
                  <a:moveTo>
                    <a:pt x="742428" y="0"/>
                  </a:moveTo>
                  <a:lnTo>
                    <a:pt x="967510" y="118346"/>
                  </a:lnTo>
                  <a:cubicBezTo>
                    <a:pt x="945184" y="168068"/>
                    <a:pt x="934022" y="225350"/>
                    <a:pt x="934022" y="290193"/>
                  </a:cubicBezTo>
                  <a:cubicBezTo>
                    <a:pt x="934022" y="354458"/>
                    <a:pt x="956670" y="401856"/>
                    <a:pt x="1001968" y="432388"/>
                  </a:cubicBezTo>
                  <a:cubicBezTo>
                    <a:pt x="1047264" y="462919"/>
                    <a:pt x="1115432" y="478185"/>
                    <a:pt x="1206470" y="478185"/>
                  </a:cubicBezTo>
                  <a:cubicBezTo>
                    <a:pt x="1295774" y="478185"/>
                    <a:pt x="1385700" y="474227"/>
                    <a:pt x="1476248" y="466310"/>
                  </a:cubicBezTo>
                  <a:cubicBezTo>
                    <a:pt x="1526950" y="463286"/>
                    <a:pt x="1576448" y="460240"/>
                    <a:pt x="1624748" y="457171"/>
                  </a:cubicBezTo>
                  <a:cubicBezTo>
                    <a:pt x="1673046" y="454102"/>
                    <a:pt x="1718566" y="452568"/>
                    <a:pt x="1761304" y="452568"/>
                  </a:cubicBezTo>
                  <a:cubicBezTo>
                    <a:pt x="1844116" y="452568"/>
                    <a:pt x="1916264" y="461763"/>
                    <a:pt x="1977748" y="480153"/>
                  </a:cubicBezTo>
                  <a:cubicBezTo>
                    <a:pt x="2039234" y="498543"/>
                    <a:pt x="2091292" y="524260"/>
                    <a:pt x="2133920" y="557304"/>
                  </a:cubicBezTo>
                  <a:cubicBezTo>
                    <a:pt x="2176548" y="590348"/>
                    <a:pt x="2209526" y="627018"/>
                    <a:pt x="2232852" y="667311"/>
                  </a:cubicBezTo>
                  <a:cubicBezTo>
                    <a:pt x="2256180" y="707604"/>
                    <a:pt x="2272712" y="750766"/>
                    <a:pt x="2282452" y="796797"/>
                  </a:cubicBezTo>
                  <a:lnTo>
                    <a:pt x="2283186" y="802467"/>
                  </a:lnTo>
                  <a:cubicBezTo>
                    <a:pt x="2279538" y="839914"/>
                    <a:pt x="2276948" y="870924"/>
                    <a:pt x="2275414" y="895496"/>
                  </a:cubicBezTo>
                  <a:lnTo>
                    <a:pt x="2274416" y="905136"/>
                  </a:lnTo>
                  <a:lnTo>
                    <a:pt x="2545692" y="905136"/>
                  </a:lnTo>
                  <a:lnTo>
                    <a:pt x="2700664" y="1191193"/>
                  </a:lnTo>
                  <a:lnTo>
                    <a:pt x="1591526" y="1191193"/>
                  </a:lnTo>
                  <a:lnTo>
                    <a:pt x="1591526" y="1897663"/>
                  </a:lnTo>
                  <a:cubicBezTo>
                    <a:pt x="1591526" y="1903177"/>
                    <a:pt x="1593716" y="1907903"/>
                    <a:pt x="1598096" y="1911839"/>
                  </a:cubicBezTo>
                  <a:cubicBezTo>
                    <a:pt x="1600288" y="1913807"/>
                    <a:pt x="1601106" y="1915283"/>
                    <a:pt x="1600556" y="1916267"/>
                  </a:cubicBezTo>
                  <a:lnTo>
                    <a:pt x="1599758" y="1916744"/>
                  </a:lnTo>
                  <a:lnTo>
                    <a:pt x="1601528" y="1916388"/>
                  </a:lnTo>
                  <a:cubicBezTo>
                    <a:pt x="1610792" y="1913677"/>
                    <a:pt x="1627648" y="1906902"/>
                    <a:pt x="1652100" y="1896062"/>
                  </a:cubicBezTo>
                  <a:cubicBezTo>
                    <a:pt x="1684698" y="1881607"/>
                    <a:pt x="1725060" y="1857180"/>
                    <a:pt x="1773180" y="1822780"/>
                  </a:cubicBezTo>
                  <a:cubicBezTo>
                    <a:pt x="1821300" y="1788379"/>
                    <a:pt x="1869488" y="1746406"/>
                    <a:pt x="1917742" y="1696862"/>
                  </a:cubicBezTo>
                  <a:cubicBezTo>
                    <a:pt x="1965996" y="1647318"/>
                    <a:pt x="2016898" y="1580051"/>
                    <a:pt x="2070444" y="1495061"/>
                  </a:cubicBezTo>
                  <a:cubicBezTo>
                    <a:pt x="2232196" y="1595795"/>
                    <a:pt x="2336554" y="1709982"/>
                    <a:pt x="2383520" y="1837623"/>
                  </a:cubicBezTo>
                  <a:cubicBezTo>
                    <a:pt x="2430484" y="1965263"/>
                    <a:pt x="2453966" y="2091325"/>
                    <a:pt x="2453966" y="2215808"/>
                  </a:cubicBezTo>
                  <a:cubicBezTo>
                    <a:pt x="2453966" y="2363194"/>
                    <a:pt x="2428160" y="2492114"/>
                    <a:pt x="2376548" y="2602565"/>
                  </a:cubicBezTo>
                  <a:cubicBezTo>
                    <a:pt x="2324936" y="2713016"/>
                    <a:pt x="2260248" y="2805611"/>
                    <a:pt x="2182484" y="2880350"/>
                  </a:cubicBezTo>
                  <a:cubicBezTo>
                    <a:pt x="2104722" y="2955088"/>
                    <a:pt x="2018220" y="3011037"/>
                    <a:pt x="1922980" y="3048195"/>
                  </a:cubicBezTo>
                  <a:cubicBezTo>
                    <a:pt x="1827738" y="3085353"/>
                    <a:pt x="1736978" y="3103932"/>
                    <a:pt x="1650698" y="3103932"/>
                  </a:cubicBezTo>
                  <a:cubicBezTo>
                    <a:pt x="1582386" y="3101041"/>
                    <a:pt x="1515086" y="3090278"/>
                    <a:pt x="1448796" y="3071643"/>
                  </a:cubicBezTo>
                  <a:cubicBezTo>
                    <a:pt x="1382508" y="3053009"/>
                    <a:pt x="1319856" y="3032251"/>
                    <a:pt x="1260840" y="3009369"/>
                  </a:cubicBezTo>
                  <a:cubicBezTo>
                    <a:pt x="1201822" y="2986487"/>
                    <a:pt x="1149964" y="2962882"/>
                    <a:pt x="1105268" y="2938555"/>
                  </a:cubicBezTo>
                  <a:cubicBezTo>
                    <a:pt x="1060572" y="2914228"/>
                    <a:pt x="1028218" y="2893770"/>
                    <a:pt x="1008204" y="2877181"/>
                  </a:cubicBezTo>
                  <a:cubicBezTo>
                    <a:pt x="976316" y="2854143"/>
                    <a:pt x="927672" y="2810047"/>
                    <a:pt x="862274" y="2744893"/>
                  </a:cubicBezTo>
                  <a:cubicBezTo>
                    <a:pt x="796874" y="2679738"/>
                    <a:pt x="725538" y="2583485"/>
                    <a:pt x="648264" y="2456134"/>
                  </a:cubicBezTo>
                  <a:cubicBezTo>
                    <a:pt x="570992" y="2328783"/>
                    <a:pt x="496330" y="2166241"/>
                    <a:pt x="424282" y="1968510"/>
                  </a:cubicBezTo>
                  <a:cubicBezTo>
                    <a:pt x="361240" y="1795495"/>
                    <a:pt x="308516" y="1573328"/>
                    <a:pt x="266108" y="1302009"/>
                  </a:cubicBezTo>
                  <a:lnTo>
                    <a:pt x="249812" y="1191193"/>
                  </a:lnTo>
                  <a:lnTo>
                    <a:pt x="157838" y="1191193"/>
                  </a:lnTo>
                  <a:lnTo>
                    <a:pt x="0" y="905136"/>
                  </a:lnTo>
                  <a:lnTo>
                    <a:pt x="2028216" y="905136"/>
                  </a:lnTo>
                  <a:cubicBezTo>
                    <a:pt x="2029684" y="904647"/>
                    <a:pt x="2031608" y="902489"/>
                    <a:pt x="2033986" y="898665"/>
                  </a:cubicBezTo>
                  <a:lnTo>
                    <a:pt x="2035836" y="897223"/>
                  </a:lnTo>
                  <a:lnTo>
                    <a:pt x="2032274" y="887733"/>
                  </a:lnTo>
                  <a:cubicBezTo>
                    <a:pt x="2017860" y="856062"/>
                    <a:pt x="1988824" y="832443"/>
                    <a:pt x="1945160" y="816877"/>
                  </a:cubicBezTo>
                  <a:cubicBezTo>
                    <a:pt x="1895260" y="799087"/>
                    <a:pt x="1841224" y="790193"/>
                    <a:pt x="1783052" y="790193"/>
                  </a:cubicBezTo>
                  <a:cubicBezTo>
                    <a:pt x="1751032" y="790193"/>
                    <a:pt x="1711494" y="791538"/>
                    <a:pt x="1664440" y="794228"/>
                  </a:cubicBezTo>
                  <a:cubicBezTo>
                    <a:pt x="1617388" y="796919"/>
                    <a:pt x="1565020" y="801155"/>
                    <a:pt x="1507336" y="806937"/>
                  </a:cubicBezTo>
                  <a:cubicBezTo>
                    <a:pt x="1459572" y="812363"/>
                    <a:pt x="1410884" y="816565"/>
                    <a:pt x="1361272" y="819545"/>
                  </a:cubicBezTo>
                  <a:cubicBezTo>
                    <a:pt x="1311662" y="822525"/>
                    <a:pt x="1270690" y="824015"/>
                    <a:pt x="1238358" y="824015"/>
                  </a:cubicBezTo>
                  <a:cubicBezTo>
                    <a:pt x="1167866" y="824015"/>
                    <a:pt x="1100166" y="812719"/>
                    <a:pt x="1035256" y="790126"/>
                  </a:cubicBezTo>
                  <a:cubicBezTo>
                    <a:pt x="970346" y="767533"/>
                    <a:pt x="912774" y="734244"/>
                    <a:pt x="862540" y="690259"/>
                  </a:cubicBezTo>
                  <a:cubicBezTo>
                    <a:pt x="812308" y="646275"/>
                    <a:pt x="771858" y="591416"/>
                    <a:pt x="741194" y="525683"/>
                  </a:cubicBezTo>
                  <a:cubicBezTo>
                    <a:pt x="710528" y="459951"/>
                    <a:pt x="693684" y="386279"/>
                    <a:pt x="690660" y="304670"/>
                  </a:cubicBezTo>
                  <a:cubicBezTo>
                    <a:pt x="690660" y="261263"/>
                    <a:pt x="707916" y="159706"/>
                    <a:pt x="742428" y="0"/>
                  </a:cubicBezTo>
                  <a:close/>
                  <a:moveTo>
                    <a:pt x="271416" y="1191193"/>
                  </a:moveTo>
                  <a:lnTo>
                    <a:pt x="491460" y="1272780"/>
                  </a:lnTo>
                  <a:cubicBezTo>
                    <a:pt x="511334" y="1360756"/>
                    <a:pt x="529464" y="1437938"/>
                    <a:pt x="545846" y="1504328"/>
                  </a:cubicBezTo>
                  <a:lnTo>
                    <a:pt x="547962" y="1512809"/>
                  </a:lnTo>
                  <a:lnTo>
                    <a:pt x="543616" y="1459081"/>
                  </a:lnTo>
                  <a:cubicBezTo>
                    <a:pt x="542024" y="1429788"/>
                    <a:pt x="541228" y="1400732"/>
                    <a:pt x="541228" y="1371913"/>
                  </a:cubicBezTo>
                  <a:cubicBezTo>
                    <a:pt x="541228" y="1367377"/>
                    <a:pt x="536990" y="1358248"/>
                    <a:pt x="528518" y="1344528"/>
                  </a:cubicBezTo>
                  <a:cubicBezTo>
                    <a:pt x="520046" y="1330808"/>
                    <a:pt x="521146" y="1286634"/>
                    <a:pt x="531820" y="1212007"/>
                  </a:cubicBezTo>
                  <a:lnTo>
                    <a:pt x="768044" y="1288591"/>
                  </a:lnTo>
                  <a:cubicBezTo>
                    <a:pt x="797752" y="1519811"/>
                    <a:pt x="838870" y="1721568"/>
                    <a:pt x="891394" y="1893860"/>
                  </a:cubicBezTo>
                  <a:cubicBezTo>
                    <a:pt x="943916" y="2066152"/>
                    <a:pt x="1007716" y="2210448"/>
                    <a:pt x="1082788" y="2326748"/>
                  </a:cubicBezTo>
                  <a:cubicBezTo>
                    <a:pt x="1157860" y="2443047"/>
                    <a:pt x="1243928" y="2531918"/>
                    <a:pt x="1340992" y="2593359"/>
                  </a:cubicBezTo>
                  <a:cubicBezTo>
                    <a:pt x="1438056" y="2654800"/>
                    <a:pt x="1544760" y="2685520"/>
                    <a:pt x="1661106" y="2685520"/>
                  </a:cubicBezTo>
                  <a:lnTo>
                    <a:pt x="1689924" y="2685520"/>
                  </a:lnTo>
                  <a:cubicBezTo>
                    <a:pt x="1744672" y="2680761"/>
                    <a:pt x="1803200" y="2667141"/>
                    <a:pt x="1865508" y="2644660"/>
                  </a:cubicBezTo>
                  <a:cubicBezTo>
                    <a:pt x="1927816" y="2622178"/>
                    <a:pt x="1983464" y="2591635"/>
                    <a:pt x="2032452" y="2553032"/>
                  </a:cubicBezTo>
                  <a:cubicBezTo>
                    <a:pt x="2081440" y="2514428"/>
                    <a:pt x="2121244" y="2467119"/>
                    <a:pt x="2151864" y="2411104"/>
                  </a:cubicBezTo>
                  <a:cubicBezTo>
                    <a:pt x="2182484" y="2355089"/>
                    <a:pt x="2197796" y="2290391"/>
                    <a:pt x="2197796" y="2217008"/>
                  </a:cubicBezTo>
                  <a:cubicBezTo>
                    <a:pt x="2197796" y="2178761"/>
                    <a:pt x="2189868" y="2141347"/>
                    <a:pt x="2174012" y="2104767"/>
                  </a:cubicBezTo>
                  <a:cubicBezTo>
                    <a:pt x="2158158" y="2068187"/>
                    <a:pt x="2147918" y="2040224"/>
                    <a:pt x="2143292" y="2020878"/>
                  </a:cubicBezTo>
                  <a:cubicBezTo>
                    <a:pt x="2125948" y="2055568"/>
                    <a:pt x="2093370" y="2088845"/>
                    <a:pt x="2045560" y="2120711"/>
                  </a:cubicBezTo>
                  <a:cubicBezTo>
                    <a:pt x="1997752" y="2152577"/>
                    <a:pt x="1948830" y="2180640"/>
                    <a:pt x="1898796" y="2204900"/>
                  </a:cubicBezTo>
                  <a:cubicBezTo>
                    <a:pt x="1848764" y="2229161"/>
                    <a:pt x="1800276" y="2247151"/>
                    <a:pt x="1753332" y="2258869"/>
                  </a:cubicBezTo>
                  <a:cubicBezTo>
                    <a:pt x="1706392" y="2270588"/>
                    <a:pt x="1661996" y="2276448"/>
                    <a:pt x="1620144" y="2276448"/>
                  </a:cubicBezTo>
                  <a:cubicBezTo>
                    <a:pt x="1556902" y="2276448"/>
                    <a:pt x="1503522" y="2260337"/>
                    <a:pt x="1460004" y="2228116"/>
                  </a:cubicBezTo>
                  <a:cubicBezTo>
                    <a:pt x="1416488" y="2195894"/>
                    <a:pt x="1381708" y="2159103"/>
                    <a:pt x="1355668" y="2117742"/>
                  </a:cubicBezTo>
                  <a:cubicBezTo>
                    <a:pt x="1329628" y="2076381"/>
                    <a:pt x="1310484" y="2035043"/>
                    <a:pt x="1298230" y="1993726"/>
                  </a:cubicBezTo>
                  <a:cubicBezTo>
                    <a:pt x="1285978" y="1952410"/>
                    <a:pt x="1279852" y="1920678"/>
                    <a:pt x="1279852" y="1898530"/>
                  </a:cubicBezTo>
                  <a:lnTo>
                    <a:pt x="1279852" y="1191193"/>
                  </a:lnTo>
                  <a:lnTo>
                    <a:pt x="271416" y="1191193"/>
                  </a:lnTo>
                  <a:close/>
                </a:path>
              </a:pathLst>
            </a:custGeom>
            <a:solidFill>
              <a:srgbClr val="00B0F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E4AEF0A-43AF-6E79-B0F8-6B72736CE9F3}"/>
              </a:ext>
            </a:extLst>
          </p:cNvPr>
          <p:cNvSpPr/>
          <p:nvPr/>
        </p:nvSpPr>
        <p:spPr>
          <a:xfrm>
            <a:off x="7940948" y="2886773"/>
            <a:ext cx="1430018" cy="1084454"/>
          </a:xfrm>
          <a:custGeom>
            <a:avLst/>
            <a:gdLst/>
            <a:ahLst/>
            <a:cxnLst/>
            <a:rect l="l" t="t" r="r" b="b"/>
            <a:pathLst>
              <a:path w="1430018" h="1084454">
                <a:moveTo>
                  <a:pt x="469646" y="0"/>
                </a:moveTo>
                <a:cubicBezTo>
                  <a:pt x="558104" y="3691"/>
                  <a:pt x="620334" y="15810"/>
                  <a:pt x="656337" y="36357"/>
                </a:cubicBezTo>
                <a:cubicBezTo>
                  <a:pt x="692339" y="56904"/>
                  <a:pt x="718366" y="79986"/>
                  <a:pt x="734421" y="105603"/>
                </a:cubicBezTo>
                <a:cubicBezTo>
                  <a:pt x="755235" y="136824"/>
                  <a:pt x="769423" y="173226"/>
                  <a:pt x="776984" y="214809"/>
                </a:cubicBezTo>
                <a:lnTo>
                  <a:pt x="776984" y="486657"/>
                </a:lnTo>
                <a:cubicBezTo>
                  <a:pt x="665621" y="486657"/>
                  <a:pt x="584389" y="495596"/>
                  <a:pt x="533288" y="513475"/>
                </a:cubicBezTo>
                <a:cubicBezTo>
                  <a:pt x="482188" y="531353"/>
                  <a:pt x="442961" y="550977"/>
                  <a:pt x="415610" y="572347"/>
                </a:cubicBezTo>
                <a:cubicBezTo>
                  <a:pt x="388258" y="593717"/>
                  <a:pt x="369791" y="614509"/>
                  <a:pt x="360206" y="634722"/>
                </a:cubicBezTo>
                <a:cubicBezTo>
                  <a:pt x="350621" y="654936"/>
                  <a:pt x="345830" y="669378"/>
                  <a:pt x="345830" y="678051"/>
                </a:cubicBezTo>
                <a:cubicBezTo>
                  <a:pt x="345830" y="700999"/>
                  <a:pt x="356748" y="720523"/>
                  <a:pt x="378585" y="736623"/>
                </a:cubicBezTo>
                <a:cubicBezTo>
                  <a:pt x="400421" y="752723"/>
                  <a:pt x="426906" y="760772"/>
                  <a:pt x="458038" y="760772"/>
                </a:cubicBezTo>
                <a:cubicBezTo>
                  <a:pt x="475428" y="758593"/>
                  <a:pt x="493929" y="755324"/>
                  <a:pt x="513542" y="750966"/>
                </a:cubicBezTo>
                <a:cubicBezTo>
                  <a:pt x="533155" y="746608"/>
                  <a:pt x="548543" y="738046"/>
                  <a:pt x="559705" y="725282"/>
                </a:cubicBezTo>
                <a:lnTo>
                  <a:pt x="738157" y="551767"/>
                </a:lnTo>
                <a:lnTo>
                  <a:pt x="784455" y="551767"/>
                </a:lnTo>
                <a:cubicBezTo>
                  <a:pt x="803401" y="551767"/>
                  <a:pt x="827562" y="553401"/>
                  <a:pt x="856937" y="556670"/>
                </a:cubicBezTo>
                <a:cubicBezTo>
                  <a:pt x="886311" y="559939"/>
                  <a:pt x="921791" y="568978"/>
                  <a:pt x="963374" y="583788"/>
                </a:cubicBezTo>
                <a:cubicBezTo>
                  <a:pt x="1004957" y="598598"/>
                  <a:pt x="1054802" y="622681"/>
                  <a:pt x="1112906" y="656036"/>
                </a:cubicBezTo>
                <a:cubicBezTo>
                  <a:pt x="1171012" y="689392"/>
                  <a:pt x="1243094" y="737201"/>
                  <a:pt x="1329151" y="799465"/>
                </a:cubicBezTo>
                <a:cubicBezTo>
                  <a:pt x="1364107" y="834421"/>
                  <a:pt x="1388057" y="868055"/>
                  <a:pt x="1400998" y="900365"/>
                </a:cubicBezTo>
                <a:cubicBezTo>
                  <a:pt x="1413940" y="932676"/>
                  <a:pt x="1423614" y="994039"/>
                  <a:pt x="1430018" y="1084454"/>
                </a:cubicBezTo>
                <a:cubicBezTo>
                  <a:pt x="1295617" y="1032020"/>
                  <a:pt x="1199343" y="991926"/>
                  <a:pt x="1141192" y="964175"/>
                </a:cubicBezTo>
                <a:cubicBezTo>
                  <a:pt x="1083042" y="936423"/>
                  <a:pt x="1033198" y="914241"/>
                  <a:pt x="991659" y="897630"/>
                </a:cubicBezTo>
                <a:cubicBezTo>
                  <a:pt x="950121" y="881019"/>
                  <a:pt x="917955" y="869545"/>
                  <a:pt x="895161" y="863207"/>
                </a:cubicBezTo>
                <a:cubicBezTo>
                  <a:pt x="889463" y="861623"/>
                  <a:pt x="884777" y="860237"/>
                  <a:pt x="881104" y="859048"/>
                </a:cubicBezTo>
                <a:lnTo>
                  <a:pt x="873290" y="856140"/>
                </a:lnTo>
                <a:lnTo>
                  <a:pt x="849678" y="883659"/>
                </a:lnTo>
                <a:cubicBezTo>
                  <a:pt x="820983" y="913887"/>
                  <a:pt x="783322" y="944928"/>
                  <a:pt x="736690" y="976783"/>
                </a:cubicBezTo>
                <a:cubicBezTo>
                  <a:pt x="674516" y="1019255"/>
                  <a:pt x="594551" y="1046607"/>
                  <a:pt x="496797" y="1058837"/>
                </a:cubicBezTo>
                <a:lnTo>
                  <a:pt x="441228" y="1058837"/>
                </a:lnTo>
                <a:cubicBezTo>
                  <a:pt x="397419" y="1058837"/>
                  <a:pt x="352312" y="1053612"/>
                  <a:pt x="305903" y="1043160"/>
                </a:cubicBezTo>
                <a:cubicBezTo>
                  <a:pt x="259494" y="1032709"/>
                  <a:pt x="213564" y="1013441"/>
                  <a:pt x="168112" y="985355"/>
                </a:cubicBezTo>
                <a:cubicBezTo>
                  <a:pt x="122660" y="957270"/>
                  <a:pt x="84067" y="919567"/>
                  <a:pt x="52334" y="872247"/>
                </a:cubicBezTo>
                <a:cubicBezTo>
                  <a:pt x="20602" y="824926"/>
                  <a:pt x="3157" y="764775"/>
                  <a:pt x="0" y="691793"/>
                </a:cubicBezTo>
                <a:cubicBezTo>
                  <a:pt x="0" y="597953"/>
                  <a:pt x="42128" y="509116"/>
                  <a:pt x="126384" y="425283"/>
                </a:cubicBezTo>
                <a:cubicBezTo>
                  <a:pt x="210640" y="341449"/>
                  <a:pt x="325061" y="286879"/>
                  <a:pt x="469646" y="261574"/>
                </a:cubicBezTo>
                <a:lnTo>
                  <a:pt x="469646" y="0"/>
                </a:lnTo>
                <a:close/>
              </a:path>
            </a:pathLst>
          </a:custGeom>
          <a:solidFill>
            <a:srgbClr val="00B0F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70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EF5ED-09B2-0290-DE55-0952169BEAB9}"/>
              </a:ext>
            </a:extLst>
          </p:cNvPr>
          <p:cNvSpPr/>
          <p:nvPr/>
        </p:nvSpPr>
        <p:spPr>
          <a:xfrm>
            <a:off x="2414246" y="232779"/>
            <a:ext cx="85972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5400" b="1" dirty="0">
                <a:latin typeface="Nikosh" panose="02000000000000000000" pitchFamily="2" charset="0"/>
                <a:cs typeface="Nikosh" panose="02000000000000000000" pitchFamily="2" charset="0"/>
              </a:rPr>
              <a:t>আ থেকে ঊ পর্যন্ত কার চিহ্নগুলো জোড়ায় পড়, একজন পড়বে অন্যজন মিলাবে।</a:t>
            </a:r>
            <a:endParaRPr lang="en-US" sz="5400" b="1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3B92E5-FF22-5BCE-2903-2F5F23BE0E58}"/>
              </a:ext>
            </a:extLst>
          </p:cNvPr>
          <p:cNvGrpSpPr/>
          <p:nvPr/>
        </p:nvGrpSpPr>
        <p:grpSpPr>
          <a:xfrm>
            <a:off x="304800" y="264661"/>
            <a:ext cx="1959902" cy="1783412"/>
            <a:chOff x="709823" y="333080"/>
            <a:chExt cx="2662239" cy="24225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2955C-2DBF-7CFE-DD04-5B4342D8F780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9E2E87F-13A1-62D8-CA59-97D8FE1BEAEC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DB0E56BD-9AF4-C4FF-9F15-CA07564CE590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51662CD-DEF7-5E06-0F47-9F56D87AAB69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7">
                <a:extLst>
                  <a:ext uri="{FF2B5EF4-FFF2-40B4-BE49-F238E27FC236}">
                    <a16:creationId xmlns:a16="http://schemas.microsoft.com/office/drawing/2014/main" id="{61E5BA91-D1BE-028B-8A76-52F6F336A3F7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73A8B8-B47B-2C6B-712A-DB6E126CF087}"/>
                </a:ext>
              </a:extLst>
            </p:cNvPr>
            <p:cNvSpPr/>
            <p:nvPr/>
          </p:nvSpPr>
          <p:spPr>
            <a:xfrm>
              <a:off x="1279294" y="871026"/>
              <a:ext cx="1844730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3D9F6C-0AD7-C521-A032-4ECBBCFD3876}"/>
              </a:ext>
            </a:extLst>
          </p:cNvPr>
          <p:cNvGrpSpPr/>
          <p:nvPr/>
        </p:nvGrpSpPr>
        <p:grpSpPr>
          <a:xfrm>
            <a:off x="631428" y="2762954"/>
            <a:ext cx="2787932" cy="1634332"/>
            <a:chOff x="1403068" y="3166268"/>
            <a:chExt cx="2787932" cy="1634332"/>
          </a:xfrm>
          <a:solidFill>
            <a:srgbClr val="D3B6D7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513EF-8342-9690-B366-74C902B7C675}"/>
                </a:ext>
              </a:extLst>
            </p:cNvPr>
            <p:cNvSpPr/>
            <p:nvPr/>
          </p:nvSpPr>
          <p:spPr>
            <a:xfrm>
              <a:off x="1403068" y="3166268"/>
              <a:ext cx="1797332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78ECB3-E244-0DCD-D8D9-DA18D5F65ACD}"/>
                </a:ext>
              </a:extLst>
            </p:cNvPr>
            <p:cNvSpPr/>
            <p:nvPr/>
          </p:nvSpPr>
          <p:spPr>
            <a:xfrm>
              <a:off x="3366146" y="3166268"/>
              <a:ext cx="824854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1E5616-DCE9-6F46-0279-0C5B0FDAACD6}"/>
              </a:ext>
            </a:extLst>
          </p:cNvPr>
          <p:cNvGrpSpPr/>
          <p:nvPr/>
        </p:nvGrpSpPr>
        <p:grpSpPr>
          <a:xfrm>
            <a:off x="4267200" y="2762954"/>
            <a:ext cx="2787932" cy="1634332"/>
            <a:chOff x="1403068" y="3166268"/>
            <a:chExt cx="2787932" cy="1634332"/>
          </a:xfrm>
          <a:solidFill>
            <a:srgbClr val="AEC5E7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B82CB7-7268-58C9-FF15-81EABEDA3CF0}"/>
                </a:ext>
              </a:extLst>
            </p:cNvPr>
            <p:cNvSpPr/>
            <p:nvPr/>
          </p:nvSpPr>
          <p:spPr>
            <a:xfrm>
              <a:off x="1403068" y="3166268"/>
              <a:ext cx="1797332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FB8C66-4EB2-3885-68DC-36AD44DFDECA}"/>
                </a:ext>
              </a:extLst>
            </p:cNvPr>
            <p:cNvSpPr/>
            <p:nvPr/>
          </p:nvSpPr>
          <p:spPr>
            <a:xfrm>
              <a:off x="3366146" y="3166268"/>
              <a:ext cx="824854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3FC305-4732-75B3-1368-6A242FB7C516}"/>
              </a:ext>
            </a:extLst>
          </p:cNvPr>
          <p:cNvGrpSpPr/>
          <p:nvPr/>
        </p:nvGrpSpPr>
        <p:grpSpPr>
          <a:xfrm>
            <a:off x="7653311" y="2762954"/>
            <a:ext cx="2787932" cy="1634332"/>
            <a:chOff x="1403068" y="3166268"/>
            <a:chExt cx="2787932" cy="1634332"/>
          </a:xfrm>
          <a:solidFill>
            <a:srgbClr val="ABE1FA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C07C09-EF90-8636-D696-2ED4A291CBC0}"/>
                </a:ext>
              </a:extLst>
            </p:cNvPr>
            <p:cNvSpPr/>
            <p:nvPr/>
          </p:nvSpPr>
          <p:spPr>
            <a:xfrm>
              <a:off x="1403068" y="3166268"/>
              <a:ext cx="1797332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7F019E-D60C-08B8-BF5E-0A33D14E4E9E}"/>
                </a:ext>
              </a:extLst>
            </p:cNvPr>
            <p:cNvSpPr/>
            <p:nvPr/>
          </p:nvSpPr>
          <p:spPr>
            <a:xfrm>
              <a:off x="3366146" y="3166268"/>
              <a:ext cx="824854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A343D3-D6C8-2B0C-5AEB-D7BB610BD17F}"/>
              </a:ext>
            </a:extLst>
          </p:cNvPr>
          <p:cNvGrpSpPr/>
          <p:nvPr/>
        </p:nvGrpSpPr>
        <p:grpSpPr>
          <a:xfrm>
            <a:off x="2658014" y="4726594"/>
            <a:ext cx="2787932" cy="1634332"/>
            <a:chOff x="1403068" y="3166268"/>
            <a:chExt cx="2787932" cy="1634332"/>
          </a:xfrm>
          <a:solidFill>
            <a:srgbClr val="B4DDC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0BCCD4-D974-5889-ED2F-582DA20DDF5B}"/>
                </a:ext>
              </a:extLst>
            </p:cNvPr>
            <p:cNvSpPr/>
            <p:nvPr/>
          </p:nvSpPr>
          <p:spPr>
            <a:xfrm>
              <a:off x="1403068" y="3166268"/>
              <a:ext cx="1797332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DA741-1338-5334-056A-F09C701292F8}"/>
                </a:ext>
              </a:extLst>
            </p:cNvPr>
            <p:cNvSpPr/>
            <p:nvPr/>
          </p:nvSpPr>
          <p:spPr>
            <a:xfrm>
              <a:off x="3366146" y="3166268"/>
              <a:ext cx="824854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4FC47-8F1B-5D21-52E1-ED900323CBBD}"/>
              </a:ext>
            </a:extLst>
          </p:cNvPr>
          <p:cNvGrpSpPr/>
          <p:nvPr/>
        </p:nvGrpSpPr>
        <p:grpSpPr>
          <a:xfrm>
            <a:off x="6342690" y="4698645"/>
            <a:ext cx="2787932" cy="1634332"/>
            <a:chOff x="1403068" y="3166268"/>
            <a:chExt cx="2787932" cy="1634332"/>
          </a:xfrm>
          <a:solidFill>
            <a:srgbClr val="FFFAC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A33D54-1D2C-27F5-1193-4E673D613AE9}"/>
                </a:ext>
              </a:extLst>
            </p:cNvPr>
            <p:cNvSpPr/>
            <p:nvPr/>
          </p:nvSpPr>
          <p:spPr>
            <a:xfrm>
              <a:off x="1403068" y="3166268"/>
              <a:ext cx="1797332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C791B7-1564-2D28-004A-9A6148156706}"/>
                </a:ext>
              </a:extLst>
            </p:cNvPr>
            <p:cNvSpPr/>
            <p:nvPr/>
          </p:nvSpPr>
          <p:spPr>
            <a:xfrm>
              <a:off x="3366146" y="3166268"/>
              <a:ext cx="824854" cy="1634332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C8F8871-3DA7-78D0-E2C5-EC7D0D958E6E}"/>
              </a:ext>
            </a:extLst>
          </p:cNvPr>
          <p:cNvSpPr txBox="1"/>
          <p:nvPr/>
        </p:nvSpPr>
        <p:spPr>
          <a:xfrm>
            <a:off x="768379" y="2757516"/>
            <a:ext cx="133402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endParaRPr 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C4C67-4419-5DA4-DBD2-B36E81718489}"/>
              </a:ext>
            </a:extLst>
          </p:cNvPr>
          <p:cNvSpPr txBox="1"/>
          <p:nvPr/>
        </p:nvSpPr>
        <p:spPr>
          <a:xfrm>
            <a:off x="4736902" y="2811197"/>
            <a:ext cx="8579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endParaRPr 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E47B5-579E-5D17-2762-0DBC8ABA11CA}"/>
              </a:ext>
            </a:extLst>
          </p:cNvPr>
          <p:cNvSpPr txBox="1"/>
          <p:nvPr/>
        </p:nvSpPr>
        <p:spPr>
          <a:xfrm>
            <a:off x="8066908" y="2811197"/>
            <a:ext cx="97013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ঈ</a:t>
            </a:r>
            <a:endParaRPr 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34CDD-C4F6-DA3E-2FAE-EF13D7645097}"/>
              </a:ext>
            </a:extLst>
          </p:cNvPr>
          <p:cNvSpPr txBox="1"/>
          <p:nvPr/>
        </p:nvSpPr>
        <p:spPr>
          <a:xfrm>
            <a:off x="3082004" y="4828186"/>
            <a:ext cx="9108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endParaRPr 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050C68-D4BF-22FF-1CAE-F8211F896DF2}"/>
              </a:ext>
            </a:extLst>
          </p:cNvPr>
          <p:cNvSpPr txBox="1"/>
          <p:nvPr/>
        </p:nvSpPr>
        <p:spPr>
          <a:xfrm>
            <a:off x="6688385" y="4772288"/>
            <a:ext cx="10278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ঊ</a:t>
            </a:r>
            <a:endParaRPr 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126A89F-2A82-06F6-86B8-227620D79070}"/>
              </a:ext>
            </a:extLst>
          </p:cNvPr>
          <p:cNvSpPr/>
          <p:nvPr/>
        </p:nvSpPr>
        <p:spPr>
          <a:xfrm>
            <a:off x="8382000" y="5177708"/>
            <a:ext cx="693089" cy="525604"/>
          </a:xfrm>
          <a:custGeom>
            <a:avLst/>
            <a:gdLst/>
            <a:ahLst/>
            <a:cxnLst/>
            <a:rect l="l" t="t" r="r" b="b"/>
            <a:pathLst>
              <a:path w="1430018" h="1084454">
                <a:moveTo>
                  <a:pt x="469646" y="0"/>
                </a:moveTo>
                <a:cubicBezTo>
                  <a:pt x="558104" y="3691"/>
                  <a:pt x="620334" y="15810"/>
                  <a:pt x="656337" y="36357"/>
                </a:cubicBezTo>
                <a:cubicBezTo>
                  <a:pt x="692339" y="56904"/>
                  <a:pt x="718366" y="79986"/>
                  <a:pt x="734421" y="105603"/>
                </a:cubicBezTo>
                <a:cubicBezTo>
                  <a:pt x="755235" y="136824"/>
                  <a:pt x="769423" y="173226"/>
                  <a:pt x="776984" y="214809"/>
                </a:cubicBezTo>
                <a:lnTo>
                  <a:pt x="776984" y="486657"/>
                </a:lnTo>
                <a:cubicBezTo>
                  <a:pt x="665621" y="486657"/>
                  <a:pt x="584389" y="495596"/>
                  <a:pt x="533288" y="513475"/>
                </a:cubicBezTo>
                <a:cubicBezTo>
                  <a:pt x="482188" y="531353"/>
                  <a:pt x="442961" y="550977"/>
                  <a:pt x="415610" y="572347"/>
                </a:cubicBezTo>
                <a:cubicBezTo>
                  <a:pt x="388258" y="593717"/>
                  <a:pt x="369791" y="614509"/>
                  <a:pt x="360206" y="634722"/>
                </a:cubicBezTo>
                <a:cubicBezTo>
                  <a:pt x="350621" y="654936"/>
                  <a:pt x="345830" y="669378"/>
                  <a:pt x="345830" y="678051"/>
                </a:cubicBezTo>
                <a:cubicBezTo>
                  <a:pt x="345830" y="700999"/>
                  <a:pt x="356748" y="720523"/>
                  <a:pt x="378585" y="736623"/>
                </a:cubicBezTo>
                <a:cubicBezTo>
                  <a:pt x="400421" y="752723"/>
                  <a:pt x="426906" y="760772"/>
                  <a:pt x="458038" y="760772"/>
                </a:cubicBezTo>
                <a:cubicBezTo>
                  <a:pt x="475428" y="758593"/>
                  <a:pt x="493929" y="755324"/>
                  <a:pt x="513542" y="750966"/>
                </a:cubicBezTo>
                <a:cubicBezTo>
                  <a:pt x="533155" y="746608"/>
                  <a:pt x="548543" y="738046"/>
                  <a:pt x="559705" y="725282"/>
                </a:cubicBezTo>
                <a:lnTo>
                  <a:pt x="738157" y="551767"/>
                </a:lnTo>
                <a:lnTo>
                  <a:pt x="784455" y="551767"/>
                </a:lnTo>
                <a:cubicBezTo>
                  <a:pt x="803401" y="551767"/>
                  <a:pt x="827562" y="553401"/>
                  <a:pt x="856937" y="556670"/>
                </a:cubicBezTo>
                <a:cubicBezTo>
                  <a:pt x="886311" y="559939"/>
                  <a:pt x="921791" y="568978"/>
                  <a:pt x="963374" y="583788"/>
                </a:cubicBezTo>
                <a:cubicBezTo>
                  <a:pt x="1004957" y="598598"/>
                  <a:pt x="1054802" y="622681"/>
                  <a:pt x="1112906" y="656036"/>
                </a:cubicBezTo>
                <a:cubicBezTo>
                  <a:pt x="1171012" y="689392"/>
                  <a:pt x="1243094" y="737201"/>
                  <a:pt x="1329151" y="799465"/>
                </a:cubicBezTo>
                <a:cubicBezTo>
                  <a:pt x="1364107" y="834421"/>
                  <a:pt x="1388057" y="868055"/>
                  <a:pt x="1400998" y="900365"/>
                </a:cubicBezTo>
                <a:cubicBezTo>
                  <a:pt x="1413940" y="932676"/>
                  <a:pt x="1423614" y="994039"/>
                  <a:pt x="1430018" y="1084454"/>
                </a:cubicBezTo>
                <a:cubicBezTo>
                  <a:pt x="1295617" y="1032020"/>
                  <a:pt x="1199343" y="991926"/>
                  <a:pt x="1141192" y="964175"/>
                </a:cubicBezTo>
                <a:cubicBezTo>
                  <a:pt x="1083042" y="936423"/>
                  <a:pt x="1033198" y="914241"/>
                  <a:pt x="991659" y="897630"/>
                </a:cubicBezTo>
                <a:cubicBezTo>
                  <a:pt x="950121" y="881019"/>
                  <a:pt x="917955" y="869545"/>
                  <a:pt x="895161" y="863207"/>
                </a:cubicBezTo>
                <a:cubicBezTo>
                  <a:pt x="889463" y="861623"/>
                  <a:pt x="884777" y="860237"/>
                  <a:pt x="881104" y="859048"/>
                </a:cubicBezTo>
                <a:lnTo>
                  <a:pt x="873290" y="856140"/>
                </a:lnTo>
                <a:lnTo>
                  <a:pt x="849678" y="883659"/>
                </a:lnTo>
                <a:cubicBezTo>
                  <a:pt x="820983" y="913887"/>
                  <a:pt x="783322" y="944928"/>
                  <a:pt x="736690" y="976783"/>
                </a:cubicBezTo>
                <a:cubicBezTo>
                  <a:pt x="674516" y="1019255"/>
                  <a:pt x="594551" y="1046607"/>
                  <a:pt x="496797" y="1058837"/>
                </a:cubicBezTo>
                <a:lnTo>
                  <a:pt x="441228" y="1058837"/>
                </a:lnTo>
                <a:cubicBezTo>
                  <a:pt x="397419" y="1058837"/>
                  <a:pt x="352312" y="1053612"/>
                  <a:pt x="305903" y="1043160"/>
                </a:cubicBezTo>
                <a:cubicBezTo>
                  <a:pt x="259494" y="1032709"/>
                  <a:pt x="213564" y="1013441"/>
                  <a:pt x="168112" y="985355"/>
                </a:cubicBezTo>
                <a:cubicBezTo>
                  <a:pt x="122660" y="957270"/>
                  <a:pt x="84067" y="919567"/>
                  <a:pt x="52334" y="872247"/>
                </a:cubicBezTo>
                <a:cubicBezTo>
                  <a:pt x="20602" y="824926"/>
                  <a:pt x="3157" y="764775"/>
                  <a:pt x="0" y="691793"/>
                </a:cubicBezTo>
                <a:cubicBezTo>
                  <a:pt x="0" y="597953"/>
                  <a:pt x="42128" y="509116"/>
                  <a:pt x="126384" y="425283"/>
                </a:cubicBezTo>
                <a:cubicBezTo>
                  <a:pt x="210640" y="341449"/>
                  <a:pt x="325061" y="286879"/>
                  <a:pt x="469646" y="261574"/>
                </a:cubicBezTo>
                <a:lnTo>
                  <a:pt x="46964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5ABE3F-83AD-C509-E431-E8B30A249A77}"/>
              </a:ext>
            </a:extLst>
          </p:cNvPr>
          <p:cNvSpPr/>
          <p:nvPr/>
        </p:nvSpPr>
        <p:spPr>
          <a:xfrm>
            <a:off x="4721252" y="5339319"/>
            <a:ext cx="616161" cy="420135"/>
          </a:xfrm>
          <a:custGeom>
            <a:avLst/>
            <a:gdLst/>
            <a:ahLst/>
            <a:cxnLst/>
            <a:rect l="l" t="t" r="r" b="b"/>
            <a:pathLst>
              <a:path w="1621746" h="1105802">
                <a:moveTo>
                  <a:pt x="724215" y="0"/>
                </a:moveTo>
                <a:cubicBezTo>
                  <a:pt x="813341" y="3735"/>
                  <a:pt x="875783" y="16666"/>
                  <a:pt x="911539" y="38792"/>
                </a:cubicBezTo>
                <a:cubicBezTo>
                  <a:pt x="947297" y="60918"/>
                  <a:pt x="972714" y="84011"/>
                  <a:pt x="987791" y="108072"/>
                </a:cubicBezTo>
                <a:cubicBezTo>
                  <a:pt x="1009361" y="140404"/>
                  <a:pt x="1023948" y="177406"/>
                  <a:pt x="1031553" y="219079"/>
                </a:cubicBezTo>
                <a:lnTo>
                  <a:pt x="1031553" y="398398"/>
                </a:lnTo>
                <a:cubicBezTo>
                  <a:pt x="1036623" y="400977"/>
                  <a:pt x="1054679" y="409706"/>
                  <a:pt x="1085723" y="424582"/>
                </a:cubicBezTo>
                <a:cubicBezTo>
                  <a:pt x="1116765" y="439459"/>
                  <a:pt x="1156391" y="463186"/>
                  <a:pt x="1204601" y="495763"/>
                </a:cubicBezTo>
                <a:cubicBezTo>
                  <a:pt x="1252811" y="528340"/>
                  <a:pt x="1307159" y="568367"/>
                  <a:pt x="1367643" y="615843"/>
                </a:cubicBezTo>
                <a:cubicBezTo>
                  <a:pt x="1428128" y="663319"/>
                  <a:pt x="1489725" y="721213"/>
                  <a:pt x="1552433" y="789525"/>
                </a:cubicBezTo>
                <a:cubicBezTo>
                  <a:pt x="1582675" y="836534"/>
                  <a:pt x="1601788" y="873614"/>
                  <a:pt x="1609771" y="900766"/>
                </a:cubicBezTo>
                <a:cubicBezTo>
                  <a:pt x="1617754" y="927917"/>
                  <a:pt x="1621746" y="958326"/>
                  <a:pt x="1621746" y="991993"/>
                </a:cubicBezTo>
                <a:lnTo>
                  <a:pt x="1621746" y="1105802"/>
                </a:lnTo>
                <a:cubicBezTo>
                  <a:pt x="1487034" y="1030418"/>
                  <a:pt x="1379118" y="962485"/>
                  <a:pt x="1297997" y="902000"/>
                </a:cubicBezTo>
                <a:cubicBezTo>
                  <a:pt x="1216877" y="841515"/>
                  <a:pt x="1156613" y="799799"/>
                  <a:pt x="1117211" y="776850"/>
                </a:cubicBezTo>
                <a:cubicBezTo>
                  <a:pt x="1067110" y="743494"/>
                  <a:pt x="1030832" y="713716"/>
                  <a:pt x="1008375" y="687516"/>
                </a:cubicBezTo>
                <a:lnTo>
                  <a:pt x="991657" y="664092"/>
                </a:lnTo>
                <a:lnTo>
                  <a:pt x="991135" y="666708"/>
                </a:lnTo>
                <a:cubicBezTo>
                  <a:pt x="988977" y="675518"/>
                  <a:pt x="982659" y="695121"/>
                  <a:pt x="972180" y="725516"/>
                </a:cubicBezTo>
                <a:cubicBezTo>
                  <a:pt x="955413" y="774148"/>
                  <a:pt x="927651" y="824504"/>
                  <a:pt x="888891" y="876583"/>
                </a:cubicBezTo>
                <a:cubicBezTo>
                  <a:pt x="850133" y="928662"/>
                  <a:pt x="796141" y="976983"/>
                  <a:pt x="726917" y="1021546"/>
                </a:cubicBezTo>
                <a:cubicBezTo>
                  <a:pt x="657693" y="1066109"/>
                  <a:pt x="569267" y="1089925"/>
                  <a:pt x="461641" y="1092993"/>
                </a:cubicBezTo>
                <a:lnTo>
                  <a:pt x="444563" y="1092993"/>
                </a:lnTo>
                <a:cubicBezTo>
                  <a:pt x="402979" y="1092993"/>
                  <a:pt x="357582" y="1087056"/>
                  <a:pt x="308372" y="1075182"/>
                </a:cubicBezTo>
                <a:cubicBezTo>
                  <a:pt x="259161" y="1063307"/>
                  <a:pt x="211419" y="1041993"/>
                  <a:pt x="165143" y="1011239"/>
                </a:cubicBezTo>
                <a:cubicBezTo>
                  <a:pt x="118867" y="980485"/>
                  <a:pt x="79775" y="940481"/>
                  <a:pt x="47865" y="891226"/>
                </a:cubicBezTo>
                <a:cubicBezTo>
                  <a:pt x="15955" y="841971"/>
                  <a:pt x="0" y="779629"/>
                  <a:pt x="0" y="704201"/>
                </a:cubicBezTo>
                <a:cubicBezTo>
                  <a:pt x="0" y="655013"/>
                  <a:pt x="14177" y="605303"/>
                  <a:pt x="42528" y="555069"/>
                </a:cubicBezTo>
                <a:cubicBezTo>
                  <a:pt x="70881" y="504836"/>
                  <a:pt x="111041" y="460695"/>
                  <a:pt x="163009" y="422648"/>
                </a:cubicBezTo>
                <a:cubicBezTo>
                  <a:pt x="214977" y="384600"/>
                  <a:pt x="276485" y="353034"/>
                  <a:pt x="347531" y="327951"/>
                </a:cubicBezTo>
                <a:cubicBezTo>
                  <a:pt x="418579" y="302868"/>
                  <a:pt x="498354" y="290326"/>
                  <a:pt x="586857" y="290326"/>
                </a:cubicBezTo>
                <a:cubicBezTo>
                  <a:pt x="604069" y="290326"/>
                  <a:pt x="626772" y="291204"/>
                  <a:pt x="654969" y="292961"/>
                </a:cubicBezTo>
                <a:cubicBezTo>
                  <a:pt x="683166" y="294718"/>
                  <a:pt x="704647" y="296864"/>
                  <a:pt x="719412" y="299399"/>
                </a:cubicBezTo>
                <a:lnTo>
                  <a:pt x="724215" y="300274"/>
                </a:lnTo>
                <a:lnTo>
                  <a:pt x="724215" y="0"/>
                </a:lnTo>
                <a:close/>
                <a:moveTo>
                  <a:pt x="586857" y="550766"/>
                </a:moveTo>
                <a:cubicBezTo>
                  <a:pt x="543361" y="550766"/>
                  <a:pt x="504580" y="557426"/>
                  <a:pt x="470513" y="570746"/>
                </a:cubicBezTo>
                <a:cubicBezTo>
                  <a:pt x="436446" y="584066"/>
                  <a:pt x="406915" y="600032"/>
                  <a:pt x="381921" y="618645"/>
                </a:cubicBezTo>
                <a:cubicBezTo>
                  <a:pt x="356927" y="637257"/>
                  <a:pt x="338469" y="654657"/>
                  <a:pt x="326551" y="670846"/>
                </a:cubicBezTo>
                <a:cubicBezTo>
                  <a:pt x="314631" y="687034"/>
                  <a:pt x="308227" y="696819"/>
                  <a:pt x="307338" y="700199"/>
                </a:cubicBezTo>
                <a:lnTo>
                  <a:pt x="307338" y="712140"/>
                </a:lnTo>
                <a:cubicBezTo>
                  <a:pt x="307338" y="738246"/>
                  <a:pt x="318323" y="759861"/>
                  <a:pt x="340293" y="776983"/>
                </a:cubicBezTo>
                <a:cubicBezTo>
                  <a:pt x="362263" y="794106"/>
                  <a:pt x="385857" y="802667"/>
                  <a:pt x="411073" y="802667"/>
                </a:cubicBezTo>
                <a:lnTo>
                  <a:pt x="432021" y="802667"/>
                </a:lnTo>
                <a:cubicBezTo>
                  <a:pt x="465109" y="802667"/>
                  <a:pt x="497687" y="794995"/>
                  <a:pt x="529753" y="779652"/>
                </a:cubicBezTo>
                <a:cubicBezTo>
                  <a:pt x="561818" y="764308"/>
                  <a:pt x="592528" y="743305"/>
                  <a:pt x="621881" y="716643"/>
                </a:cubicBezTo>
                <a:cubicBezTo>
                  <a:pt x="651233" y="689981"/>
                  <a:pt x="675071" y="660851"/>
                  <a:pt x="693395" y="629252"/>
                </a:cubicBezTo>
                <a:cubicBezTo>
                  <a:pt x="711718" y="597653"/>
                  <a:pt x="721991" y="579674"/>
                  <a:pt x="724215" y="575316"/>
                </a:cubicBezTo>
                <a:cubicBezTo>
                  <a:pt x="704913" y="569089"/>
                  <a:pt x="683177" y="563441"/>
                  <a:pt x="659005" y="558371"/>
                </a:cubicBezTo>
                <a:cubicBezTo>
                  <a:pt x="634833" y="553301"/>
                  <a:pt x="610784" y="550766"/>
                  <a:pt x="586857" y="55076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6E4CFA3-E708-678A-6C4C-25BF58C87C63}"/>
              </a:ext>
            </a:extLst>
          </p:cNvPr>
          <p:cNvSpPr/>
          <p:nvPr/>
        </p:nvSpPr>
        <p:spPr>
          <a:xfrm>
            <a:off x="9663537" y="3124060"/>
            <a:ext cx="714178" cy="892855"/>
          </a:xfrm>
          <a:custGeom>
            <a:avLst/>
            <a:gdLst/>
            <a:ahLst/>
            <a:cxnLst/>
            <a:rect l="l" t="t" r="r" b="b"/>
            <a:pathLst>
              <a:path w="2697928" h="3372910">
                <a:moveTo>
                  <a:pt x="750165" y="0"/>
                </a:moveTo>
                <a:cubicBezTo>
                  <a:pt x="938024" y="0"/>
                  <a:pt x="1109015" y="24505"/>
                  <a:pt x="1263140" y="73515"/>
                </a:cubicBezTo>
                <a:cubicBezTo>
                  <a:pt x="1417264" y="122526"/>
                  <a:pt x="1552210" y="181798"/>
                  <a:pt x="1667975" y="251333"/>
                </a:cubicBezTo>
                <a:cubicBezTo>
                  <a:pt x="1783741" y="320868"/>
                  <a:pt x="1880183" y="394240"/>
                  <a:pt x="1957301" y="471447"/>
                </a:cubicBezTo>
                <a:cubicBezTo>
                  <a:pt x="2034419" y="548653"/>
                  <a:pt x="2094125" y="616943"/>
                  <a:pt x="2136421" y="676316"/>
                </a:cubicBezTo>
                <a:cubicBezTo>
                  <a:pt x="2158123" y="707537"/>
                  <a:pt x="2178649" y="745462"/>
                  <a:pt x="2197995" y="790092"/>
                </a:cubicBezTo>
                <a:cubicBezTo>
                  <a:pt x="2217341" y="834722"/>
                  <a:pt x="2233997" y="874493"/>
                  <a:pt x="2247961" y="909405"/>
                </a:cubicBezTo>
                <a:lnTo>
                  <a:pt x="2515407" y="909405"/>
                </a:lnTo>
                <a:lnTo>
                  <a:pt x="2697928" y="1195462"/>
                </a:lnTo>
                <a:lnTo>
                  <a:pt x="2266774" y="1195462"/>
                </a:lnTo>
                <a:lnTo>
                  <a:pt x="2266774" y="3372910"/>
                </a:lnTo>
                <a:lnTo>
                  <a:pt x="1946561" y="3149695"/>
                </a:lnTo>
                <a:lnTo>
                  <a:pt x="1946561" y="1195462"/>
                </a:lnTo>
                <a:lnTo>
                  <a:pt x="1706601" y="1195462"/>
                </a:lnTo>
                <a:lnTo>
                  <a:pt x="1544693" y="909405"/>
                </a:lnTo>
                <a:lnTo>
                  <a:pt x="1938155" y="909405"/>
                </a:lnTo>
                <a:cubicBezTo>
                  <a:pt x="1894882" y="828684"/>
                  <a:pt x="1830050" y="747764"/>
                  <a:pt x="1743659" y="666643"/>
                </a:cubicBezTo>
                <a:cubicBezTo>
                  <a:pt x="1657269" y="585523"/>
                  <a:pt x="1559381" y="519968"/>
                  <a:pt x="1449997" y="469979"/>
                </a:cubicBezTo>
                <a:cubicBezTo>
                  <a:pt x="1340613" y="419990"/>
                  <a:pt x="1223325" y="384667"/>
                  <a:pt x="1098131" y="364009"/>
                </a:cubicBezTo>
                <a:cubicBezTo>
                  <a:pt x="972936" y="343350"/>
                  <a:pt x="854145" y="333021"/>
                  <a:pt x="741759" y="333021"/>
                </a:cubicBezTo>
                <a:cubicBezTo>
                  <a:pt x="641249" y="333021"/>
                  <a:pt x="561529" y="340270"/>
                  <a:pt x="502601" y="354769"/>
                </a:cubicBezTo>
                <a:cubicBezTo>
                  <a:pt x="443673" y="369268"/>
                  <a:pt x="400311" y="385245"/>
                  <a:pt x="372514" y="402701"/>
                </a:cubicBezTo>
                <a:cubicBezTo>
                  <a:pt x="344718" y="420157"/>
                  <a:pt x="327607" y="435334"/>
                  <a:pt x="321180" y="448231"/>
                </a:cubicBezTo>
                <a:cubicBezTo>
                  <a:pt x="314754" y="461129"/>
                  <a:pt x="311540" y="470201"/>
                  <a:pt x="311540" y="475449"/>
                </a:cubicBezTo>
                <a:cubicBezTo>
                  <a:pt x="311540" y="486123"/>
                  <a:pt x="327051" y="498498"/>
                  <a:pt x="358071" y="512574"/>
                </a:cubicBezTo>
                <a:cubicBezTo>
                  <a:pt x="389092" y="526650"/>
                  <a:pt x="443050" y="533688"/>
                  <a:pt x="519945" y="533688"/>
                </a:cubicBezTo>
                <a:lnTo>
                  <a:pt x="556770" y="533688"/>
                </a:lnTo>
                <a:cubicBezTo>
                  <a:pt x="574471" y="531420"/>
                  <a:pt x="608516" y="529430"/>
                  <a:pt x="658905" y="527717"/>
                </a:cubicBezTo>
                <a:cubicBezTo>
                  <a:pt x="709294" y="526005"/>
                  <a:pt x="752278" y="525149"/>
                  <a:pt x="787857" y="525149"/>
                </a:cubicBezTo>
                <a:cubicBezTo>
                  <a:pt x="866577" y="525149"/>
                  <a:pt x="946563" y="532665"/>
                  <a:pt x="1027817" y="547697"/>
                </a:cubicBezTo>
                <a:cubicBezTo>
                  <a:pt x="1109071" y="562730"/>
                  <a:pt x="1184287" y="587869"/>
                  <a:pt x="1253467" y="623114"/>
                </a:cubicBezTo>
                <a:cubicBezTo>
                  <a:pt x="1322646" y="658360"/>
                  <a:pt x="1384876" y="705047"/>
                  <a:pt x="1440157" y="763174"/>
                </a:cubicBezTo>
                <a:cubicBezTo>
                  <a:pt x="1495439" y="821302"/>
                  <a:pt x="1540625" y="912451"/>
                  <a:pt x="1575715" y="1036623"/>
                </a:cubicBezTo>
                <a:lnTo>
                  <a:pt x="1288791" y="1036623"/>
                </a:lnTo>
                <a:cubicBezTo>
                  <a:pt x="1238179" y="968711"/>
                  <a:pt x="1177639" y="922702"/>
                  <a:pt x="1107170" y="898598"/>
                </a:cubicBezTo>
                <a:cubicBezTo>
                  <a:pt x="1036701" y="874493"/>
                  <a:pt x="942805" y="862440"/>
                  <a:pt x="825483" y="862440"/>
                </a:cubicBezTo>
                <a:lnTo>
                  <a:pt x="695729" y="862440"/>
                </a:lnTo>
                <a:cubicBezTo>
                  <a:pt x="578629" y="862440"/>
                  <a:pt x="478441" y="858838"/>
                  <a:pt x="395163" y="851633"/>
                </a:cubicBezTo>
                <a:cubicBezTo>
                  <a:pt x="311885" y="844428"/>
                  <a:pt x="239971" y="827584"/>
                  <a:pt x="179419" y="801099"/>
                </a:cubicBezTo>
                <a:cubicBezTo>
                  <a:pt x="118867" y="774615"/>
                  <a:pt x="73827" y="736690"/>
                  <a:pt x="44296" y="687324"/>
                </a:cubicBezTo>
                <a:cubicBezTo>
                  <a:pt x="14765" y="637958"/>
                  <a:pt x="0" y="574293"/>
                  <a:pt x="0" y="496330"/>
                </a:cubicBezTo>
                <a:cubicBezTo>
                  <a:pt x="0" y="445852"/>
                  <a:pt x="11574" y="391171"/>
                  <a:pt x="34723" y="332288"/>
                </a:cubicBezTo>
                <a:cubicBezTo>
                  <a:pt x="57872" y="273404"/>
                  <a:pt x="99065" y="219579"/>
                  <a:pt x="158305" y="170813"/>
                </a:cubicBezTo>
                <a:cubicBezTo>
                  <a:pt x="217545" y="122047"/>
                  <a:pt x="295096" y="81387"/>
                  <a:pt x="390960" y="48832"/>
                </a:cubicBezTo>
                <a:cubicBezTo>
                  <a:pt x="486824" y="16277"/>
                  <a:pt x="606559" y="0"/>
                  <a:pt x="75016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9C62A1C-6061-7240-8226-04A784D5C55E}"/>
              </a:ext>
            </a:extLst>
          </p:cNvPr>
          <p:cNvSpPr/>
          <p:nvPr/>
        </p:nvSpPr>
        <p:spPr>
          <a:xfrm>
            <a:off x="6254873" y="3030726"/>
            <a:ext cx="710893" cy="936966"/>
          </a:xfrm>
          <a:custGeom>
            <a:avLst/>
            <a:gdLst/>
            <a:ahLst/>
            <a:cxnLst/>
            <a:rect l="l" t="t" r="r" b="b"/>
            <a:pathLst>
              <a:path w="2572045" h="3389988">
                <a:moveTo>
                  <a:pt x="1344628" y="0"/>
                </a:moveTo>
                <a:cubicBezTo>
                  <a:pt x="1459994" y="0"/>
                  <a:pt x="1567654" y="12352"/>
                  <a:pt x="1667610" y="37058"/>
                </a:cubicBezTo>
                <a:cubicBezTo>
                  <a:pt x="1767565" y="61763"/>
                  <a:pt x="1864863" y="97876"/>
                  <a:pt x="1959504" y="145396"/>
                </a:cubicBezTo>
                <a:cubicBezTo>
                  <a:pt x="2054144" y="192917"/>
                  <a:pt x="2149697" y="249833"/>
                  <a:pt x="2246161" y="316143"/>
                </a:cubicBezTo>
                <a:cubicBezTo>
                  <a:pt x="2342625" y="382454"/>
                  <a:pt x="2451253" y="460884"/>
                  <a:pt x="2572045" y="551433"/>
                </a:cubicBezTo>
                <a:lnTo>
                  <a:pt x="2572045" y="785522"/>
                </a:lnTo>
                <a:cubicBezTo>
                  <a:pt x="2433641" y="721257"/>
                  <a:pt x="2323179" y="664097"/>
                  <a:pt x="2240657" y="614042"/>
                </a:cubicBezTo>
                <a:cubicBezTo>
                  <a:pt x="2158136" y="563986"/>
                  <a:pt x="2073724" y="519101"/>
                  <a:pt x="1987422" y="479385"/>
                </a:cubicBezTo>
                <a:cubicBezTo>
                  <a:pt x="1901121" y="439670"/>
                  <a:pt x="1813663" y="408905"/>
                  <a:pt x="1725048" y="387091"/>
                </a:cubicBezTo>
                <a:cubicBezTo>
                  <a:pt x="1636433" y="365276"/>
                  <a:pt x="1545895" y="354369"/>
                  <a:pt x="1453434" y="354369"/>
                </a:cubicBezTo>
                <a:cubicBezTo>
                  <a:pt x="1285767" y="354369"/>
                  <a:pt x="1131998" y="390348"/>
                  <a:pt x="992127" y="462307"/>
                </a:cubicBezTo>
                <a:cubicBezTo>
                  <a:pt x="852256" y="534266"/>
                  <a:pt x="724438" y="639714"/>
                  <a:pt x="608672" y="778651"/>
                </a:cubicBezTo>
                <a:lnTo>
                  <a:pt x="717411" y="926483"/>
                </a:lnTo>
                <a:lnTo>
                  <a:pt x="1117277" y="926483"/>
                </a:lnTo>
                <a:lnTo>
                  <a:pt x="1295329" y="1212540"/>
                </a:lnTo>
                <a:lnTo>
                  <a:pt x="780386" y="1212540"/>
                </a:lnTo>
                <a:lnTo>
                  <a:pt x="780386" y="3389988"/>
                </a:lnTo>
                <a:lnTo>
                  <a:pt x="472982" y="3165972"/>
                </a:lnTo>
                <a:lnTo>
                  <a:pt x="472982" y="1212540"/>
                </a:lnTo>
                <a:lnTo>
                  <a:pt x="157839" y="1212540"/>
                </a:lnTo>
                <a:lnTo>
                  <a:pt x="0" y="926483"/>
                </a:lnTo>
                <a:lnTo>
                  <a:pt x="464643" y="926483"/>
                </a:lnTo>
                <a:lnTo>
                  <a:pt x="213476" y="652234"/>
                </a:lnTo>
                <a:cubicBezTo>
                  <a:pt x="302157" y="519523"/>
                  <a:pt x="387647" y="414097"/>
                  <a:pt x="469946" y="335956"/>
                </a:cubicBezTo>
                <a:cubicBezTo>
                  <a:pt x="552245" y="257816"/>
                  <a:pt x="639315" y="193206"/>
                  <a:pt x="731153" y="142128"/>
                </a:cubicBezTo>
                <a:cubicBezTo>
                  <a:pt x="822992" y="91049"/>
                  <a:pt x="919768" y="54591"/>
                  <a:pt x="1021480" y="32755"/>
                </a:cubicBezTo>
                <a:cubicBezTo>
                  <a:pt x="1123192" y="10918"/>
                  <a:pt x="1230908" y="0"/>
                  <a:pt x="134462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629ABEB-F06D-11B9-B9EC-7BA5B6337913}"/>
              </a:ext>
            </a:extLst>
          </p:cNvPr>
          <p:cNvSpPr/>
          <p:nvPr/>
        </p:nvSpPr>
        <p:spPr>
          <a:xfrm>
            <a:off x="2854358" y="3036361"/>
            <a:ext cx="383654" cy="1164859"/>
          </a:xfrm>
          <a:custGeom>
            <a:avLst/>
            <a:gdLst>
              <a:gd name="connsiteX0" fmla="*/ 301632 w 1074877"/>
              <a:gd name="connsiteY0" fmla="*/ 0 h 3263563"/>
              <a:gd name="connsiteX1" fmla="*/ 549466 w 1074877"/>
              <a:gd name="connsiteY1" fmla="*/ 193577 h 3263563"/>
              <a:gd name="connsiteX2" fmla="*/ 624514 w 1074877"/>
              <a:gd name="connsiteY2" fmla="*/ 418341 h 3263563"/>
              <a:gd name="connsiteX3" fmla="*/ 637946 w 1074877"/>
              <a:gd name="connsiteY3" fmla="*/ 461367 h 3263563"/>
              <a:gd name="connsiteX4" fmla="*/ 867187 w 1074877"/>
              <a:gd name="connsiteY4" fmla="*/ 461367 h 3263563"/>
              <a:gd name="connsiteX5" fmla="*/ 1074877 w 1074877"/>
              <a:gd name="connsiteY5" fmla="*/ 786752 h 3263563"/>
              <a:gd name="connsiteX6" fmla="*/ 655854 w 1074877"/>
              <a:gd name="connsiteY6" fmla="*/ 786752 h 3263563"/>
              <a:gd name="connsiteX7" fmla="*/ 655854 w 1074877"/>
              <a:gd name="connsiteY7" fmla="*/ 3263563 h 3263563"/>
              <a:gd name="connsiteX8" fmla="*/ 301329 w 1074877"/>
              <a:gd name="connsiteY8" fmla="*/ 3008370 h 3263563"/>
              <a:gd name="connsiteX9" fmla="*/ 301329 w 1074877"/>
              <a:gd name="connsiteY9" fmla="*/ 1109708 h 3263563"/>
              <a:gd name="connsiteX10" fmla="*/ 279551 w 1074877"/>
              <a:gd name="connsiteY10" fmla="*/ 1035609 h 3263563"/>
              <a:gd name="connsiteX11" fmla="*/ 224536 w 1074877"/>
              <a:gd name="connsiteY11" fmla="*/ 929829 h 3263563"/>
              <a:gd name="connsiteX12" fmla="*/ 153966 w 1074877"/>
              <a:gd name="connsiteY12" fmla="*/ 834824 h 3263563"/>
              <a:gd name="connsiteX13" fmla="*/ 101682 w 1074877"/>
              <a:gd name="connsiteY13" fmla="*/ 786752 h 3263563"/>
              <a:gd name="connsiteX14" fmla="*/ 0 w 1074877"/>
              <a:gd name="connsiteY14" fmla="*/ 786752 h 3263563"/>
              <a:gd name="connsiteX15" fmla="*/ 0 w 1074877"/>
              <a:gd name="connsiteY15" fmla="*/ 461367 h 3263563"/>
              <a:gd name="connsiteX16" fmla="*/ 167093 w 1074877"/>
              <a:gd name="connsiteY16" fmla="*/ 461367 h 3263563"/>
              <a:gd name="connsiteX17" fmla="*/ 295352 w 1074877"/>
              <a:gd name="connsiteY17" fmla="*/ 556431 h 3263563"/>
              <a:gd name="connsiteX18" fmla="*/ 301504 w 1074877"/>
              <a:gd name="connsiteY18" fmla="*/ 561708 h 3263563"/>
              <a:gd name="connsiteX19" fmla="*/ 301632 w 1074877"/>
              <a:gd name="connsiteY19" fmla="*/ 0 h 326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74877" h="3263563">
                <a:moveTo>
                  <a:pt x="301632" y="0"/>
                </a:moveTo>
                <a:cubicBezTo>
                  <a:pt x="432505" y="44922"/>
                  <a:pt x="515116" y="109448"/>
                  <a:pt x="549466" y="193577"/>
                </a:cubicBezTo>
                <a:cubicBezTo>
                  <a:pt x="583816" y="277705"/>
                  <a:pt x="608831" y="352627"/>
                  <a:pt x="624514" y="418341"/>
                </a:cubicBezTo>
                <a:lnTo>
                  <a:pt x="637946" y="461367"/>
                </a:lnTo>
                <a:lnTo>
                  <a:pt x="867187" y="461367"/>
                </a:lnTo>
                <a:lnTo>
                  <a:pt x="1074877" y="786752"/>
                </a:lnTo>
                <a:lnTo>
                  <a:pt x="655854" y="786752"/>
                </a:lnTo>
                <a:lnTo>
                  <a:pt x="655854" y="3263563"/>
                </a:lnTo>
                <a:lnTo>
                  <a:pt x="301329" y="3008370"/>
                </a:lnTo>
                <a:lnTo>
                  <a:pt x="301329" y="1109708"/>
                </a:lnTo>
                <a:cubicBezTo>
                  <a:pt x="301329" y="1095291"/>
                  <a:pt x="294070" y="1070591"/>
                  <a:pt x="279551" y="1035609"/>
                </a:cubicBezTo>
                <a:cubicBezTo>
                  <a:pt x="265032" y="1000627"/>
                  <a:pt x="246694" y="965367"/>
                  <a:pt x="224536" y="929829"/>
                </a:cubicBezTo>
                <a:cubicBezTo>
                  <a:pt x="202378" y="894290"/>
                  <a:pt x="178855" y="862622"/>
                  <a:pt x="153966" y="834824"/>
                </a:cubicBezTo>
                <a:cubicBezTo>
                  <a:pt x="129076" y="807025"/>
                  <a:pt x="111647" y="791002"/>
                  <a:pt x="101682" y="786752"/>
                </a:cubicBezTo>
                <a:lnTo>
                  <a:pt x="0" y="786752"/>
                </a:lnTo>
                <a:lnTo>
                  <a:pt x="0" y="461367"/>
                </a:lnTo>
                <a:lnTo>
                  <a:pt x="167093" y="461367"/>
                </a:lnTo>
                <a:cubicBezTo>
                  <a:pt x="220780" y="498170"/>
                  <a:pt x="263532" y="529858"/>
                  <a:pt x="295352" y="556431"/>
                </a:cubicBezTo>
                <a:lnTo>
                  <a:pt x="301504" y="561708"/>
                </a:lnTo>
                <a:lnTo>
                  <a:pt x="30163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5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E8A270-3BD8-EFC0-CBA1-DC9A8483C6D4}"/>
              </a:ext>
            </a:extLst>
          </p:cNvPr>
          <p:cNvSpPr/>
          <p:nvPr/>
        </p:nvSpPr>
        <p:spPr>
          <a:xfrm>
            <a:off x="9879719" y="3693161"/>
            <a:ext cx="2007481" cy="1522373"/>
          </a:xfrm>
          <a:custGeom>
            <a:avLst/>
            <a:gdLst/>
            <a:ahLst/>
            <a:cxnLst/>
            <a:rect l="l" t="t" r="r" b="b"/>
            <a:pathLst>
              <a:path w="1430018" h="1084454">
                <a:moveTo>
                  <a:pt x="469646" y="0"/>
                </a:moveTo>
                <a:cubicBezTo>
                  <a:pt x="558104" y="3691"/>
                  <a:pt x="620334" y="15810"/>
                  <a:pt x="656337" y="36357"/>
                </a:cubicBezTo>
                <a:cubicBezTo>
                  <a:pt x="692339" y="56904"/>
                  <a:pt x="718366" y="79986"/>
                  <a:pt x="734421" y="105603"/>
                </a:cubicBezTo>
                <a:cubicBezTo>
                  <a:pt x="755235" y="136824"/>
                  <a:pt x="769423" y="173226"/>
                  <a:pt x="776984" y="214809"/>
                </a:cubicBezTo>
                <a:lnTo>
                  <a:pt x="776984" y="486657"/>
                </a:lnTo>
                <a:cubicBezTo>
                  <a:pt x="665621" y="486657"/>
                  <a:pt x="584389" y="495596"/>
                  <a:pt x="533288" y="513475"/>
                </a:cubicBezTo>
                <a:cubicBezTo>
                  <a:pt x="482188" y="531353"/>
                  <a:pt x="442961" y="550977"/>
                  <a:pt x="415610" y="572347"/>
                </a:cubicBezTo>
                <a:cubicBezTo>
                  <a:pt x="388258" y="593717"/>
                  <a:pt x="369791" y="614509"/>
                  <a:pt x="360206" y="634722"/>
                </a:cubicBezTo>
                <a:cubicBezTo>
                  <a:pt x="350621" y="654936"/>
                  <a:pt x="345830" y="669378"/>
                  <a:pt x="345830" y="678051"/>
                </a:cubicBezTo>
                <a:cubicBezTo>
                  <a:pt x="345830" y="700999"/>
                  <a:pt x="356748" y="720523"/>
                  <a:pt x="378585" y="736623"/>
                </a:cubicBezTo>
                <a:cubicBezTo>
                  <a:pt x="400421" y="752723"/>
                  <a:pt x="426906" y="760772"/>
                  <a:pt x="458038" y="760772"/>
                </a:cubicBezTo>
                <a:cubicBezTo>
                  <a:pt x="475428" y="758593"/>
                  <a:pt x="493929" y="755324"/>
                  <a:pt x="513542" y="750966"/>
                </a:cubicBezTo>
                <a:cubicBezTo>
                  <a:pt x="533155" y="746608"/>
                  <a:pt x="548543" y="738046"/>
                  <a:pt x="559705" y="725282"/>
                </a:cubicBezTo>
                <a:lnTo>
                  <a:pt x="738157" y="551767"/>
                </a:lnTo>
                <a:lnTo>
                  <a:pt x="784455" y="551767"/>
                </a:lnTo>
                <a:cubicBezTo>
                  <a:pt x="803401" y="551767"/>
                  <a:pt x="827562" y="553401"/>
                  <a:pt x="856937" y="556670"/>
                </a:cubicBezTo>
                <a:cubicBezTo>
                  <a:pt x="886311" y="559939"/>
                  <a:pt x="921791" y="568978"/>
                  <a:pt x="963374" y="583788"/>
                </a:cubicBezTo>
                <a:cubicBezTo>
                  <a:pt x="1004957" y="598598"/>
                  <a:pt x="1054802" y="622681"/>
                  <a:pt x="1112906" y="656036"/>
                </a:cubicBezTo>
                <a:cubicBezTo>
                  <a:pt x="1171012" y="689392"/>
                  <a:pt x="1243094" y="737201"/>
                  <a:pt x="1329151" y="799465"/>
                </a:cubicBezTo>
                <a:cubicBezTo>
                  <a:pt x="1364107" y="834421"/>
                  <a:pt x="1388057" y="868055"/>
                  <a:pt x="1400998" y="900365"/>
                </a:cubicBezTo>
                <a:cubicBezTo>
                  <a:pt x="1413940" y="932676"/>
                  <a:pt x="1423614" y="994039"/>
                  <a:pt x="1430018" y="1084454"/>
                </a:cubicBezTo>
                <a:cubicBezTo>
                  <a:pt x="1295617" y="1032020"/>
                  <a:pt x="1199343" y="991926"/>
                  <a:pt x="1141192" y="964175"/>
                </a:cubicBezTo>
                <a:cubicBezTo>
                  <a:pt x="1083042" y="936423"/>
                  <a:pt x="1033198" y="914241"/>
                  <a:pt x="991659" y="897630"/>
                </a:cubicBezTo>
                <a:cubicBezTo>
                  <a:pt x="950121" y="881019"/>
                  <a:pt x="917955" y="869545"/>
                  <a:pt x="895161" y="863207"/>
                </a:cubicBezTo>
                <a:cubicBezTo>
                  <a:pt x="889463" y="861623"/>
                  <a:pt x="884777" y="860237"/>
                  <a:pt x="881104" y="859048"/>
                </a:cubicBezTo>
                <a:lnTo>
                  <a:pt x="873290" y="856140"/>
                </a:lnTo>
                <a:lnTo>
                  <a:pt x="849678" y="883659"/>
                </a:lnTo>
                <a:cubicBezTo>
                  <a:pt x="820983" y="913887"/>
                  <a:pt x="783322" y="944928"/>
                  <a:pt x="736690" y="976783"/>
                </a:cubicBezTo>
                <a:cubicBezTo>
                  <a:pt x="674516" y="1019255"/>
                  <a:pt x="594551" y="1046607"/>
                  <a:pt x="496797" y="1058837"/>
                </a:cubicBezTo>
                <a:lnTo>
                  <a:pt x="441228" y="1058837"/>
                </a:lnTo>
                <a:cubicBezTo>
                  <a:pt x="397419" y="1058837"/>
                  <a:pt x="352312" y="1053612"/>
                  <a:pt x="305903" y="1043160"/>
                </a:cubicBezTo>
                <a:cubicBezTo>
                  <a:pt x="259494" y="1032709"/>
                  <a:pt x="213564" y="1013441"/>
                  <a:pt x="168112" y="985355"/>
                </a:cubicBezTo>
                <a:cubicBezTo>
                  <a:pt x="122660" y="957270"/>
                  <a:pt x="84067" y="919567"/>
                  <a:pt x="52334" y="872247"/>
                </a:cubicBezTo>
                <a:cubicBezTo>
                  <a:pt x="20602" y="824926"/>
                  <a:pt x="3157" y="764775"/>
                  <a:pt x="0" y="691793"/>
                </a:cubicBezTo>
                <a:cubicBezTo>
                  <a:pt x="0" y="597953"/>
                  <a:pt x="42128" y="509116"/>
                  <a:pt x="126384" y="425283"/>
                </a:cubicBezTo>
                <a:cubicBezTo>
                  <a:pt x="210640" y="341449"/>
                  <a:pt x="325061" y="286879"/>
                  <a:pt x="469646" y="261574"/>
                </a:cubicBezTo>
                <a:lnTo>
                  <a:pt x="46964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8161569-AC8C-4FD1-A57A-73C56E828F5F}"/>
              </a:ext>
            </a:extLst>
          </p:cNvPr>
          <p:cNvSpPr/>
          <p:nvPr/>
        </p:nvSpPr>
        <p:spPr>
          <a:xfrm>
            <a:off x="7528424" y="3631820"/>
            <a:ext cx="2322641" cy="1583714"/>
          </a:xfrm>
          <a:custGeom>
            <a:avLst/>
            <a:gdLst/>
            <a:ahLst/>
            <a:cxnLst/>
            <a:rect l="l" t="t" r="r" b="b"/>
            <a:pathLst>
              <a:path w="1621746" h="1105802">
                <a:moveTo>
                  <a:pt x="724215" y="0"/>
                </a:moveTo>
                <a:cubicBezTo>
                  <a:pt x="813341" y="3735"/>
                  <a:pt x="875783" y="16666"/>
                  <a:pt x="911539" y="38792"/>
                </a:cubicBezTo>
                <a:cubicBezTo>
                  <a:pt x="947297" y="60918"/>
                  <a:pt x="972714" y="84011"/>
                  <a:pt x="987791" y="108072"/>
                </a:cubicBezTo>
                <a:cubicBezTo>
                  <a:pt x="1009361" y="140404"/>
                  <a:pt x="1023948" y="177406"/>
                  <a:pt x="1031553" y="219079"/>
                </a:cubicBezTo>
                <a:lnTo>
                  <a:pt x="1031553" y="398398"/>
                </a:lnTo>
                <a:cubicBezTo>
                  <a:pt x="1036623" y="400977"/>
                  <a:pt x="1054679" y="409706"/>
                  <a:pt x="1085723" y="424582"/>
                </a:cubicBezTo>
                <a:cubicBezTo>
                  <a:pt x="1116765" y="439459"/>
                  <a:pt x="1156391" y="463186"/>
                  <a:pt x="1204601" y="495763"/>
                </a:cubicBezTo>
                <a:cubicBezTo>
                  <a:pt x="1252811" y="528340"/>
                  <a:pt x="1307159" y="568367"/>
                  <a:pt x="1367643" y="615843"/>
                </a:cubicBezTo>
                <a:cubicBezTo>
                  <a:pt x="1428128" y="663319"/>
                  <a:pt x="1489725" y="721213"/>
                  <a:pt x="1552433" y="789525"/>
                </a:cubicBezTo>
                <a:cubicBezTo>
                  <a:pt x="1582675" y="836534"/>
                  <a:pt x="1601788" y="873614"/>
                  <a:pt x="1609771" y="900766"/>
                </a:cubicBezTo>
                <a:cubicBezTo>
                  <a:pt x="1617754" y="927917"/>
                  <a:pt x="1621746" y="958326"/>
                  <a:pt x="1621746" y="991993"/>
                </a:cubicBezTo>
                <a:lnTo>
                  <a:pt x="1621746" y="1105802"/>
                </a:lnTo>
                <a:cubicBezTo>
                  <a:pt x="1487034" y="1030418"/>
                  <a:pt x="1379118" y="962485"/>
                  <a:pt x="1297997" y="902000"/>
                </a:cubicBezTo>
                <a:cubicBezTo>
                  <a:pt x="1216877" y="841515"/>
                  <a:pt x="1156613" y="799799"/>
                  <a:pt x="1117211" y="776850"/>
                </a:cubicBezTo>
                <a:cubicBezTo>
                  <a:pt x="1067110" y="743494"/>
                  <a:pt x="1030832" y="713716"/>
                  <a:pt x="1008375" y="687516"/>
                </a:cubicBezTo>
                <a:lnTo>
                  <a:pt x="991657" y="664092"/>
                </a:lnTo>
                <a:lnTo>
                  <a:pt x="991135" y="666708"/>
                </a:lnTo>
                <a:cubicBezTo>
                  <a:pt x="988977" y="675518"/>
                  <a:pt x="982659" y="695121"/>
                  <a:pt x="972180" y="725516"/>
                </a:cubicBezTo>
                <a:cubicBezTo>
                  <a:pt x="955413" y="774148"/>
                  <a:pt x="927651" y="824504"/>
                  <a:pt x="888891" y="876583"/>
                </a:cubicBezTo>
                <a:cubicBezTo>
                  <a:pt x="850133" y="928662"/>
                  <a:pt x="796141" y="976983"/>
                  <a:pt x="726917" y="1021546"/>
                </a:cubicBezTo>
                <a:cubicBezTo>
                  <a:pt x="657693" y="1066109"/>
                  <a:pt x="569267" y="1089925"/>
                  <a:pt x="461641" y="1092993"/>
                </a:cubicBezTo>
                <a:lnTo>
                  <a:pt x="444563" y="1092993"/>
                </a:lnTo>
                <a:cubicBezTo>
                  <a:pt x="402979" y="1092993"/>
                  <a:pt x="357582" y="1087056"/>
                  <a:pt x="308372" y="1075182"/>
                </a:cubicBezTo>
                <a:cubicBezTo>
                  <a:pt x="259161" y="1063307"/>
                  <a:pt x="211419" y="1041993"/>
                  <a:pt x="165143" y="1011239"/>
                </a:cubicBezTo>
                <a:cubicBezTo>
                  <a:pt x="118867" y="980485"/>
                  <a:pt x="79775" y="940481"/>
                  <a:pt x="47865" y="891226"/>
                </a:cubicBezTo>
                <a:cubicBezTo>
                  <a:pt x="15955" y="841971"/>
                  <a:pt x="0" y="779629"/>
                  <a:pt x="0" y="704201"/>
                </a:cubicBezTo>
                <a:cubicBezTo>
                  <a:pt x="0" y="655013"/>
                  <a:pt x="14177" y="605303"/>
                  <a:pt x="42528" y="555069"/>
                </a:cubicBezTo>
                <a:cubicBezTo>
                  <a:pt x="70881" y="504836"/>
                  <a:pt x="111041" y="460695"/>
                  <a:pt x="163009" y="422648"/>
                </a:cubicBezTo>
                <a:cubicBezTo>
                  <a:pt x="214977" y="384600"/>
                  <a:pt x="276485" y="353034"/>
                  <a:pt x="347531" y="327951"/>
                </a:cubicBezTo>
                <a:cubicBezTo>
                  <a:pt x="418579" y="302868"/>
                  <a:pt x="498354" y="290326"/>
                  <a:pt x="586857" y="290326"/>
                </a:cubicBezTo>
                <a:cubicBezTo>
                  <a:pt x="604069" y="290326"/>
                  <a:pt x="626772" y="291204"/>
                  <a:pt x="654969" y="292961"/>
                </a:cubicBezTo>
                <a:cubicBezTo>
                  <a:pt x="683166" y="294718"/>
                  <a:pt x="704647" y="296864"/>
                  <a:pt x="719412" y="299399"/>
                </a:cubicBezTo>
                <a:lnTo>
                  <a:pt x="724215" y="300274"/>
                </a:lnTo>
                <a:lnTo>
                  <a:pt x="724215" y="0"/>
                </a:lnTo>
                <a:close/>
                <a:moveTo>
                  <a:pt x="586857" y="550766"/>
                </a:moveTo>
                <a:cubicBezTo>
                  <a:pt x="543361" y="550766"/>
                  <a:pt x="504580" y="557426"/>
                  <a:pt x="470513" y="570746"/>
                </a:cubicBezTo>
                <a:cubicBezTo>
                  <a:pt x="436446" y="584066"/>
                  <a:pt x="406915" y="600032"/>
                  <a:pt x="381921" y="618645"/>
                </a:cubicBezTo>
                <a:cubicBezTo>
                  <a:pt x="356927" y="637257"/>
                  <a:pt x="338469" y="654657"/>
                  <a:pt x="326551" y="670846"/>
                </a:cubicBezTo>
                <a:cubicBezTo>
                  <a:pt x="314631" y="687034"/>
                  <a:pt x="308227" y="696819"/>
                  <a:pt x="307338" y="700199"/>
                </a:cubicBezTo>
                <a:lnTo>
                  <a:pt x="307338" y="712140"/>
                </a:lnTo>
                <a:cubicBezTo>
                  <a:pt x="307338" y="738246"/>
                  <a:pt x="318323" y="759861"/>
                  <a:pt x="340293" y="776983"/>
                </a:cubicBezTo>
                <a:cubicBezTo>
                  <a:pt x="362263" y="794106"/>
                  <a:pt x="385857" y="802667"/>
                  <a:pt x="411073" y="802667"/>
                </a:cubicBezTo>
                <a:lnTo>
                  <a:pt x="432021" y="802667"/>
                </a:lnTo>
                <a:cubicBezTo>
                  <a:pt x="465109" y="802667"/>
                  <a:pt x="497687" y="794995"/>
                  <a:pt x="529753" y="779652"/>
                </a:cubicBezTo>
                <a:cubicBezTo>
                  <a:pt x="561818" y="764308"/>
                  <a:pt x="592528" y="743305"/>
                  <a:pt x="621881" y="716643"/>
                </a:cubicBezTo>
                <a:cubicBezTo>
                  <a:pt x="651233" y="689981"/>
                  <a:pt x="675071" y="660851"/>
                  <a:pt x="693395" y="629252"/>
                </a:cubicBezTo>
                <a:cubicBezTo>
                  <a:pt x="711718" y="597653"/>
                  <a:pt x="721991" y="579674"/>
                  <a:pt x="724215" y="575316"/>
                </a:cubicBezTo>
                <a:cubicBezTo>
                  <a:pt x="704913" y="569089"/>
                  <a:pt x="683177" y="563441"/>
                  <a:pt x="659005" y="558371"/>
                </a:cubicBezTo>
                <a:cubicBezTo>
                  <a:pt x="634833" y="553301"/>
                  <a:pt x="610784" y="550766"/>
                  <a:pt x="586857" y="55076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861B0AF-7B07-9187-225A-45FB5FDA34F5}"/>
              </a:ext>
            </a:extLst>
          </p:cNvPr>
          <p:cNvSpPr/>
          <p:nvPr/>
        </p:nvSpPr>
        <p:spPr>
          <a:xfrm>
            <a:off x="4731451" y="1849885"/>
            <a:ext cx="2692120" cy="3365649"/>
          </a:xfrm>
          <a:custGeom>
            <a:avLst/>
            <a:gdLst/>
            <a:ahLst/>
            <a:cxnLst/>
            <a:rect l="l" t="t" r="r" b="b"/>
            <a:pathLst>
              <a:path w="2697928" h="3372910">
                <a:moveTo>
                  <a:pt x="750165" y="0"/>
                </a:moveTo>
                <a:cubicBezTo>
                  <a:pt x="938024" y="0"/>
                  <a:pt x="1109015" y="24505"/>
                  <a:pt x="1263140" y="73515"/>
                </a:cubicBezTo>
                <a:cubicBezTo>
                  <a:pt x="1417264" y="122526"/>
                  <a:pt x="1552210" y="181798"/>
                  <a:pt x="1667975" y="251333"/>
                </a:cubicBezTo>
                <a:cubicBezTo>
                  <a:pt x="1783741" y="320868"/>
                  <a:pt x="1880183" y="394240"/>
                  <a:pt x="1957301" y="471447"/>
                </a:cubicBezTo>
                <a:cubicBezTo>
                  <a:pt x="2034419" y="548653"/>
                  <a:pt x="2094125" y="616943"/>
                  <a:pt x="2136421" y="676316"/>
                </a:cubicBezTo>
                <a:cubicBezTo>
                  <a:pt x="2158123" y="707537"/>
                  <a:pt x="2178649" y="745462"/>
                  <a:pt x="2197995" y="790092"/>
                </a:cubicBezTo>
                <a:cubicBezTo>
                  <a:pt x="2217341" y="834722"/>
                  <a:pt x="2233997" y="874493"/>
                  <a:pt x="2247961" y="909405"/>
                </a:cubicBezTo>
                <a:lnTo>
                  <a:pt x="2515407" y="909405"/>
                </a:lnTo>
                <a:lnTo>
                  <a:pt x="2697928" y="1195462"/>
                </a:lnTo>
                <a:lnTo>
                  <a:pt x="2266774" y="1195462"/>
                </a:lnTo>
                <a:lnTo>
                  <a:pt x="2266774" y="3372910"/>
                </a:lnTo>
                <a:lnTo>
                  <a:pt x="1946561" y="3149695"/>
                </a:lnTo>
                <a:lnTo>
                  <a:pt x="1946561" y="1195462"/>
                </a:lnTo>
                <a:lnTo>
                  <a:pt x="1706601" y="1195462"/>
                </a:lnTo>
                <a:lnTo>
                  <a:pt x="1544693" y="909405"/>
                </a:lnTo>
                <a:lnTo>
                  <a:pt x="1938155" y="909405"/>
                </a:lnTo>
                <a:cubicBezTo>
                  <a:pt x="1894882" y="828684"/>
                  <a:pt x="1830050" y="747764"/>
                  <a:pt x="1743659" y="666643"/>
                </a:cubicBezTo>
                <a:cubicBezTo>
                  <a:pt x="1657269" y="585523"/>
                  <a:pt x="1559381" y="519968"/>
                  <a:pt x="1449997" y="469979"/>
                </a:cubicBezTo>
                <a:cubicBezTo>
                  <a:pt x="1340613" y="419990"/>
                  <a:pt x="1223325" y="384667"/>
                  <a:pt x="1098131" y="364009"/>
                </a:cubicBezTo>
                <a:cubicBezTo>
                  <a:pt x="972936" y="343350"/>
                  <a:pt x="854145" y="333021"/>
                  <a:pt x="741759" y="333021"/>
                </a:cubicBezTo>
                <a:cubicBezTo>
                  <a:pt x="641249" y="333021"/>
                  <a:pt x="561529" y="340270"/>
                  <a:pt x="502601" y="354769"/>
                </a:cubicBezTo>
                <a:cubicBezTo>
                  <a:pt x="443673" y="369268"/>
                  <a:pt x="400311" y="385245"/>
                  <a:pt x="372514" y="402701"/>
                </a:cubicBezTo>
                <a:cubicBezTo>
                  <a:pt x="344718" y="420157"/>
                  <a:pt x="327607" y="435334"/>
                  <a:pt x="321180" y="448231"/>
                </a:cubicBezTo>
                <a:cubicBezTo>
                  <a:pt x="314754" y="461129"/>
                  <a:pt x="311540" y="470201"/>
                  <a:pt x="311540" y="475449"/>
                </a:cubicBezTo>
                <a:cubicBezTo>
                  <a:pt x="311540" y="486123"/>
                  <a:pt x="327051" y="498498"/>
                  <a:pt x="358071" y="512574"/>
                </a:cubicBezTo>
                <a:cubicBezTo>
                  <a:pt x="389092" y="526650"/>
                  <a:pt x="443050" y="533688"/>
                  <a:pt x="519945" y="533688"/>
                </a:cubicBezTo>
                <a:lnTo>
                  <a:pt x="556770" y="533688"/>
                </a:lnTo>
                <a:cubicBezTo>
                  <a:pt x="574471" y="531420"/>
                  <a:pt x="608516" y="529430"/>
                  <a:pt x="658905" y="527717"/>
                </a:cubicBezTo>
                <a:cubicBezTo>
                  <a:pt x="709294" y="526005"/>
                  <a:pt x="752278" y="525149"/>
                  <a:pt x="787857" y="525149"/>
                </a:cubicBezTo>
                <a:cubicBezTo>
                  <a:pt x="866577" y="525149"/>
                  <a:pt x="946563" y="532665"/>
                  <a:pt x="1027817" y="547697"/>
                </a:cubicBezTo>
                <a:cubicBezTo>
                  <a:pt x="1109071" y="562730"/>
                  <a:pt x="1184287" y="587869"/>
                  <a:pt x="1253467" y="623114"/>
                </a:cubicBezTo>
                <a:cubicBezTo>
                  <a:pt x="1322646" y="658360"/>
                  <a:pt x="1384876" y="705047"/>
                  <a:pt x="1440157" y="763174"/>
                </a:cubicBezTo>
                <a:cubicBezTo>
                  <a:pt x="1495439" y="821302"/>
                  <a:pt x="1540625" y="912451"/>
                  <a:pt x="1575715" y="1036623"/>
                </a:cubicBezTo>
                <a:lnTo>
                  <a:pt x="1288791" y="1036623"/>
                </a:lnTo>
                <a:cubicBezTo>
                  <a:pt x="1238179" y="968711"/>
                  <a:pt x="1177639" y="922702"/>
                  <a:pt x="1107170" y="898598"/>
                </a:cubicBezTo>
                <a:cubicBezTo>
                  <a:pt x="1036701" y="874493"/>
                  <a:pt x="942805" y="862440"/>
                  <a:pt x="825483" y="862440"/>
                </a:cubicBezTo>
                <a:lnTo>
                  <a:pt x="695729" y="862440"/>
                </a:lnTo>
                <a:cubicBezTo>
                  <a:pt x="578629" y="862440"/>
                  <a:pt x="478441" y="858838"/>
                  <a:pt x="395163" y="851633"/>
                </a:cubicBezTo>
                <a:cubicBezTo>
                  <a:pt x="311885" y="844428"/>
                  <a:pt x="239971" y="827584"/>
                  <a:pt x="179419" y="801099"/>
                </a:cubicBezTo>
                <a:cubicBezTo>
                  <a:pt x="118867" y="774615"/>
                  <a:pt x="73827" y="736690"/>
                  <a:pt x="44296" y="687324"/>
                </a:cubicBezTo>
                <a:cubicBezTo>
                  <a:pt x="14765" y="637958"/>
                  <a:pt x="0" y="574293"/>
                  <a:pt x="0" y="496330"/>
                </a:cubicBezTo>
                <a:cubicBezTo>
                  <a:pt x="0" y="445852"/>
                  <a:pt x="11574" y="391171"/>
                  <a:pt x="34723" y="332288"/>
                </a:cubicBezTo>
                <a:cubicBezTo>
                  <a:pt x="57872" y="273404"/>
                  <a:pt x="99065" y="219579"/>
                  <a:pt x="158305" y="170813"/>
                </a:cubicBezTo>
                <a:cubicBezTo>
                  <a:pt x="217545" y="122047"/>
                  <a:pt x="295096" y="81387"/>
                  <a:pt x="390960" y="48832"/>
                </a:cubicBezTo>
                <a:cubicBezTo>
                  <a:pt x="486824" y="16277"/>
                  <a:pt x="606559" y="0"/>
                  <a:pt x="75016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E361D3-48DD-C8DF-E64D-06789C5289F8}"/>
              </a:ext>
            </a:extLst>
          </p:cNvPr>
          <p:cNvSpPr/>
          <p:nvPr/>
        </p:nvSpPr>
        <p:spPr>
          <a:xfrm>
            <a:off x="1946860" y="1683607"/>
            <a:ext cx="2679737" cy="3531927"/>
          </a:xfrm>
          <a:custGeom>
            <a:avLst/>
            <a:gdLst/>
            <a:ahLst/>
            <a:cxnLst/>
            <a:rect l="l" t="t" r="r" b="b"/>
            <a:pathLst>
              <a:path w="2572045" h="3389988">
                <a:moveTo>
                  <a:pt x="1344628" y="0"/>
                </a:moveTo>
                <a:cubicBezTo>
                  <a:pt x="1459994" y="0"/>
                  <a:pt x="1567654" y="12352"/>
                  <a:pt x="1667610" y="37058"/>
                </a:cubicBezTo>
                <a:cubicBezTo>
                  <a:pt x="1767565" y="61763"/>
                  <a:pt x="1864863" y="97876"/>
                  <a:pt x="1959504" y="145396"/>
                </a:cubicBezTo>
                <a:cubicBezTo>
                  <a:pt x="2054144" y="192917"/>
                  <a:pt x="2149697" y="249833"/>
                  <a:pt x="2246161" y="316143"/>
                </a:cubicBezTo>
                <a:cubicBezTo>
                  <a:pt x="2342625" y="382454"/>
                  <a:pt x="2451253" y="460884"/>
                  <a:pt x="2572045" y="551433"/>
                </a:cubicBezTo>
                <a:lnTo>
                  <a:pt x="2572045" y="785522"/>
                </a:lnTo>
                <a:cubicBezTo>
                  <a:pt x="2433641" y="721257"/>
                  <a:pt x="2323179" y="664097"/>
                  <a:pt x="2240657" y="614042"/>
                </a:cubicBezTo>
                <a:cubicBezTo>
                  <a:pt x="2158136" y="563986"/>
                  <a:pt x="2073724" y="519101"/>
                  <a:pt x="1987422" y="479385"/>
                </a:cubicBezTo>
                <a:cubicBezTo>
                  <a:pt x="1901121" y="439670"/>
                  <a:pt x="1813663" y="408905"/>
                  <a:pt x="1725048" y="387091"/>
                </a:cubicBezTo>
                <a:cubicBezTo>
                  <a:pt x="1636433" y="365276"/>
                  <a:pt x="1545895" y="354369"/>
                  <a:pt x="1453434" y="354369"/>
                </a:cubicBezTo>
                <a:cubicBezTo>
                  <a:pt x="1285767" y="354369"/>
                  <a:pt x="1131998" y="390348"/>
                  <a:pt x="992127" y="462307"/>
                </a:cubicBezTo>
                <a:cubicBezTo>
                  <a:pt x="852256" y="534266"/>
                  <a:pt x="724438" y="639714"/>
                  <a:pt x="608672" y="778651"/>
                </a:cubicBezTo>
                <a:lnTo>
                  <a:pt x="717411" y="926483"/>
                </a:lnTo>
                <a:lnTo>
                  <a:pt x="1117277" y="926483"/>
                </a:lnTo>
                <a:lnTo>
                  <a:pt x="1295329" y="1212540"/>
                </a:lnTo>
                <a:lnTo>
                  <a:pt x="780386" y="1212540"/>
                </a:lnTo>
                <a:lnTo>
                  <a:pt x="780386" y="3389988"/>
                </a:lnTo>
                <a:lnTo>
                  <a:pt x="472982" y="3165972"/>
                </a:lnTo>
                <a:lnTo>
                  <a:pt x="472982" y="1212540"/>
                </a:lnTo>
                <a:lnTo>
                  <a:pt x="157839" y="1212540"/>
                </a:lnTo>
                <a:lnTo>
                  <a:pt x="0" y="926483"/>
                </a:lnTo>
                <a:lnTo>
                  <a:pt x="464643" y="926483"/>
                </a:lnTo>
                <a:lnTo>
                  <a:pt x="213476" y="652234"/>
                </a:lnTo>
                <a:cubicBezTo>
                  <a:pt x="302157" y="519523"/>
                  <a:pt x="387647" y="414097"/>
                  <a:pt x="469946" y="335956"/>
                </a:cubicBezTo>
                <a:cubicBezTo>
                  <a:pt x="552245" y="257816"/>
                  <a:pt x="639315" y="193206"/>
                  <a:pt x="731153" y="142128"/>
                </a:cubicBezTo>
                <a:cubicBezTo>
                  <a:pt x="822992" y="91049"/>
                  <a:pt x="919768" y="54591"/>
                  <a:pt x="1021480" y="32755"/>
                </a:cubicBezTo>
                <a:cubicBezTo>
                  <a:pt x="1123192" y="10918"/>
                  <a:pt x="1230908" y="0"/>
                  <a:pt x="134462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E0AA91E-4D59-D266-B645-DF9AF78108CD}"/>
              </a:ext>
            </a:extLst>
          </p:cNvPr>
          <p:cNvSpPr/>
          <p:nvPr/>
        </p:nvSpPr>
        <p:spPr>
          <a:xfrm>
            <a:off x="685800" y="1683607"/>
            <a:ext cx="1156207" cy="3531927"/>
          </a:xfrm>
          <a:custGeom>
            <a:avLst/>
            <a:gdLst>
              <a:gd name="connsiteX0" fmla="*/ 301632 w 1074877"/>
              <a:gd name="connsiteY0" fmla="*/ 0 h 3263563"/>
              <a:gd name="connsiteX1" fmla="*/ 549466 w 1074877"/>
              <a:gd name="connsiteY1" fmla="*/ 193577 h 3263563"/>
              <a:gd name="connsiteX2" fmla="*/ 624514 w 1074877"/>
              <a:gd name="connsiteY2" fmla="*/ 418341 h 3263563"/>
              <a:gd name="connsiteX3" fmla="*/ 637946 w 1074877"/>
              <a:gd name="connsiteY3" fmla="*/ 461367 h 3263563"/>
              <a:gd name="connsiteX4" fmla="*/ 867187 w 1074877"/>
              <a:gd name="connsiteY4" fmla="*/ 461367 h 3263563"/>
              <a:gd name="connsiteX5" fmla="*/ 1074877 w 1074877"/>
              <a:gd name="connsiteY5" fmla="*/ 786752 h 3263563"/>
              <a:gd name="connsiteX6" fmla="*/ 655854 w 1074877"/>
              <a:gd name="connsiteY6" fmla="*/ 786752 h 3263563"/>
              <a:gd name="connsiteX7" fmla="*/ 655854 w 1074877"/>
              <a:gd name="connsiteY7" fmla="*/ 3263563 h 3263563"/>
              <a:gd name="connsiteX8" fmla="*/ 301329 w 1074877"/>
              <a:gd name="connsiteY8" fmla="*/ 3008370 h 3263563"/>
              <a:gd name="connsiteX9" fmla="*/ 301329 w 1074877"/>
              <a:gd name="connsiteY9" fmla="*/ 1109708 h 3263563"/>
              <a:gd name="connsiteX10" fmla="*/ 279551 w 1074877"/>
              <a:gd name="connsiteY10" fmla="*/ 1035609 h 3263563"/>
              <a:gd name="connsiteX11" fmla="*/ 224536 w 1074877"/>
              <a:gd name="connsiteY11" fmla="*/ 929829 h 3263563"/>
              <a:gd name="connsiteX12" fmla="*/ 153966 w 1074877"/>
              <a:gd name="connsiteY12" fmla="*/ 834824 h 3263563"/>
              <a:gd name="connsiteX13" fmla="*/ 101682 w 1074877"/>
              <a:gd name="connsiteY13" fmla="*/ 786752 h 3263563"/>
              <a:gd name="connsiteX14" fmla="*/ 0 w 1074877"/>
              <a:gd name="connsiteY14" fmla="*/ 786752 h 3263563"/>
              <a:gd name="connsiteX15" fmla="*/ 0 w 1074877"/>
              <a:gd name="connsiteY15" fmla="*/ 461367 h 3263563"/>
              <a:gd name="connsiteX16" fmla="*/ 167093 w 1074877"/>
              <a:gd name="connsiteY16" fmla="*/ 461367 h 3263563"/>
              <a:gd name="connsiteX17" fmla="*/ 295352 w 1074877"/>
              <a:gd name="connsiteY17" fmla="*/ 556431 h 3263563"/>
              <a:gd name="connsiteX18" fmla="*/ 301504 w 1074877"/>
              <a:gd name="connsiteY18" fmla="*/ 561708 h 3263563"/>
              <a:gd name="connsiteX19" fmla="*/ 301632 w 1074877"/>
              <a:gd name="connsiteY19" fmla="*/ 0 h 326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74877" h="3263563">
                <a:moveTo>
                  <a:pt x="301632" y="0"/>
                </a:moveTo>
                <a:cubicBezTo>
                  <a:pt x="432505" y="44922"/>
                  <a:pt x="515116" y="109448"/>
                  <a:pt x="549466" y="193577"/>
                </a:cubicBezTo>
                <a:cubicBezTo>
                  <a:pt x="583816" y="277705"/>
                  <a:pt x="608831" y="352627"/>
                  <a:pt x="624514" y="418341"/>
                </a:cubicBezTo>
                <a:lnTo>
                  <a:pt x="637946" y="461367"/>
                </a:lnTo>
                <a:lnTo>
                  <a:pt x="867187" y="461367"/>
                </a:lnTo>
                <a:lnTo>
                  <a:pt x="1074877" y="786752"/>
                </a:lnTo>
                <a:lnTo>
                  <a:pt x="655854" y="786752"/>
                </a:lnTo>
                <a:lnTo>
                  <a:pt x="655854" y="3263563"/>
                </a:lnTo>
                <a:lnTo>
                  <a:pt x="301329" y="3008370"/>
                </a:lnTo>
                <a:lnTo>
                  <a:pt x="301329" y="1109708"/>
                </a:lnTo>
                <a:cubicBezTo>
                  <a:pt x="301329" y="1095291"/>
                  <a:pt x="294070" y="1070591"/>
                  <a:pt x="279551" y="1035609"/>
                </a:cubicBezTo>
                <a:cubicBezTo>
                  <a:pt x="265032" y="1000627"/>
                  <a:pt x="246694" y="965367"/>
                  <a:pt x="224536" y="929829"/>
                </a:cubicBezTo>
                <a:cubicBezTo>
                  <a:pt x="202378" y="894290"/>
                  <a:pt x="178855" y="862622"/>
                  <a:pt x="153966" y="834824"/>
                </a:cubicBezTo>
                <a:cubicBezTo>
                  <a:pt x="129076" y="807025"/>
                  <a:pt x="111647" y="791002"/>
                  <a:pt x="101682" y="786752"/>
                </a:cubicBezTo>
                <a:lnTo>
                  <a:pt x="0" y="786752"/>
                </a:lnTo>
                <a:lnTo>
                  <a:pt x="0" y="461367"/>
                </a:lnTo>
                <a:lnTo>
                  <a:pt x="167093" y="461367"/>
                </a:lnTo>
                <a:cubicBezTo>
                  <a:pt x="220780" y="498170"/>
                  <a:pt x="263532" y="529858"/>
                  <a:pt x="295352" y="556431"/>
                </a:cubicBezTo>
                <a:lnTo>
                  <a:pt x="301504" y="561708"/>
                </a:lnTo>
                <a:lnTo>
                  <a:pt x="30163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56614-626A-DC69-7C22-C31615A72C1A}"/>
              </a:ext>
            </a:extLst>
          </p:cNvPr>
          <p:cNvSpPr txBox="1"/>
          <p:nvPr/>
        </p:nvSpPr>
        <p:spPr>
          <a:xfrm>
            <a:off x="1461558" y="640466"/>
            <a:ext cx="9268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এবার তোমরা আ কার থেকে ঊ কার পর্যন্ত কার চিহ্ন গুলো পর্যায়ক্রমে বল।</a:t>
            </a:r>
            <a:endParaRPr lang="en-US" sz="32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4CDBF-4AC6-8459-D20C-158227EE1ECE}"/>
              </a:ext>
            </a:extLst>
          </p:cNvPr>
          <p:cNvGrpSpPr/>
          <p:nvPr/>
        </p:nvGrpSpPr>
        <p:grpSpPr>
          <a:xfrm>
            <a:off x="-30287" y="3313"/>
            <a:ext cx="12192000" cy="6705600"/>
            <a:chOff x="-2458" y="0"/>
            <a:chExt cx="12192000" cy="67056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16D7B79-0CE2-7259-8DED-525FC7D3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58" y="0"/>
              <a:ext cx="12192000" cy="6705600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2A08CC-BF0C-FEBE-0167-2331FF4CFC0A}"/>
                </a:ext>
              </a:extLst>
            </p:cNvPr>
            <p:cNvSpPr/>
            <p:nvPr/>
          </p:nvSpPr>
          <p:spPr>
            <a:xfrm>
              <a:off x="887103" y="687798"/>
              <a:ext cx="10413033" cy="5467341"/>
            </a:xfrm>
            <a:custGeom>
              <a:avLst/>
              <a:gdLst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826389 w 10415350"/>
                <a:gd name="connsiteY23" fmla="*/ 3111689 h 5459104"/>
                <a:gd name="connsiteX24" fmla="*/ 10072048 w 10415350"/>
                <a:gd name="connsiteY24" fmla="*/ 3821373 h 5459104"/>
                <a:gd name="connsiteX25" fmla="*/ 10208526 w 10415350"/>
                <a:gd name="connsiteY25" fmla="*/ 3985146 h 5459104"/>
                <a:gd name="connsiteX26" fmla="*/ 10276765 w 10415350"/>
                <a:gd name="connsiteY26" fmla="*/ 4135271 h 5459104"/>
                <a:gd name="connsiteX27" fmla="*/ 10290412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826389 w 10415350"/>
                <a:gd name="connsiteY23" fmla="*/ 3111689 h 5459104"/>
                <a:gd name="connsiteX24" fmla="*/ 10072048 w 10415350"/>
                <a:gd name="connsiteY24" fmla="*/ 3821373 h 5459104"/>
                <a:gd name="connsiteX25" fmla="*/ 10208526 w 10415350"/>
                <a:gd name="connsiteY25" fmla="*/ 3985146 h 5459104"/>
                <a:gd name="connsiteX26" fmla="*/ 10276765 w 10415350"/>
                <a:gd name="connsiteY26" fmla="*/ 4135271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826389 w 10415350"/>
                <a:gd name="connsiteY23" fmla="*/ 3111689 h 5459104"/>
                <a:gd name="connsiteX24" fmla="*/ 10072048 w 10415350"/>
                <a:gd name="connsiteY24" fmla="*/ 3821373 h 5459104"/>
                <a:gd name="connsiteX25" fmla="*/ 10208526 w 10415350"/>
                <a:gd name="connsiteY25" fmla="*/ 3985146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826389 w 10415350"/>
                <a:gd name="connsiteY23" fmla="*/ 3111689 h 5459104"/>
                <a:gd name="connsiteX24" fmla="*/ 10072048 w 10415350"/>
                <a:gd name="connsiteY24" fmla="*/ 3821373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826389 w 10415350"/>
                <a:gd name="connsiteY23" fmla="*/ 3111689 h 5459104"/>
                <a:gd name="connsiteX24" fmla="*/ 10092643 w 10415350"/>
                <a:gd name="connsiteY24" fmla="*/ 3804897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826389 w 10415350"/>
                <a:gd name="connsiteY23" fmla="*/ 3111689 h 5459104"/>
                <a:gd name="connsiteX24" fmla="*/ 10105000 w 10415350"/>
                <a:gd name="connsiteY24" fmla="*/ 3788421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826389 w 10415350"/>
                <a:gd name="connsiteY23" fmla="*/ 3111689 h 5459104"/>
                <a:gd name="connsiteX24" fmla="*/ 10105000 w 10415350"/>
                <a:gd name="connsiteY24" fmla="*/ 3796659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731654 w 10415350"/>
                <a:gd name="connsiteY23" fmla="*/ 3128165 h 5459104"/>
                <a:gd name="connsiteX24" fmla="*/ 10105000 w 10415350"/>
                <a:gd name="connsiteY24" fmla="*/ 3796659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731654 w 10415350"/>
                <a:gd name="connsiteY23" fmla="*/ 3128165 h 5459104"/>
                <a:gd name="connsiteX24" fmla="*/ 9956719 w 10415350"/>
                <a:gd name="connsiteY24" fmla="*/ 3351816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731654 w 10415350"/>
                <a:gd name="connsiteY23" fmla="*/ 3128165 h 5459104"/>
                <a:gd name="connsiteX24" fmla="*/ 9956719 w 10415350"/>
                <a:gd name="connsiteY24" fmla="*/ 3351816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731654 w 10415350"/>
                <a:gd name="connsiteY23" fmla="*/ 3128165 h 5459104"/>
                <a:gd name="connsiteX24" fmla="*/ 9956719 w 10415350"/>
                <a:gd name="connsiteY24" fmla="*/ 3351816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731654 w 10415350"/>
                <a:gd name="connsiteY23" fmla="*/ 3128165 h 5459104"/>
                <a:gd name="connsiteX24" fmla="*/ 9956719 w 10415350"/>
                <a:gd name="connsiteY24" fmla="*/ 3351816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044753 w 10415350"/>
                <a:gd name="connsiteY22" fmla="*/ 4353636 h 5459104"/>
                <a:gd name="connsiteX23" fmla="*/ 9793438 w 10415350"/>
                <a:gd name="connsiteY23" fmla="*/ 3103451 h 5459104"/>
                <a:gd name="connsiteX24" fmla="*/ 9956719 w 10415350"/>
                <a:gd name="connsiteY24" fmla="*/ 3351816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9956719 w 10415350"/>
                <a:gd name="connsiteY24" fmla="*/ 3351816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9956719 w 10415350"/>
                <a:gd name="connsiteY24" fmla="*/ 3351816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9956719 w 10415350"/>
                <a:gd name="connsiteY24" fmla="*/ 3351816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10026740 w 10415350"/>
                <a:gd name="connsiteY24" fmla="*/ 3557762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10026740 w 10415350"/>
                <a:gd name="connsiteY24" fmla="*/ 3557762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10026740 w 10415350"/>
                <a:gd name="connsiteY24" fmla="*/ 3557762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10026740 w 10415350"/>
                <a:gd name="connsiteY24" fmla="*/ 3557762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31105 w 10415350"/>
                <a:gd name="connsiteY21" fmla="*/ 4490113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10018502 w 10415350"/>
                <a:gd name="connsiteY24" fmla="*/ 3570119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10003809 w 10415350"/>
                <a:gd name="connsiteY20" fmla="*/ 4490113 h 5459104"/>
                <a:gd name="connsiteX21" fmla="*/ 10043462 w 10415350"/>
                <a:gd name="connsiteY21" fmla="*/ 4506589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10018502 w 10415350"/>
                <a:gd name="connsiteY24" fmla="*/ 3570119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10072048 w 10415350"/>
                <a:gd name="connsiteY18" fmla="*/ 5418161 h 5459104"/>
                <a:gd name="connsiteX19" fmla="*/ 9949218 w 10415350"/>
                <a:gd name="connsiteY19" fmla="*/ 4681182 h 5459104"/>
                <a:gd name="connsiteX20" fmla="*/ 9950263 w 10415350"/>
                <a:gd name="connsiteY20" fmla="*/ 4506588 h 5459104"/>
                <a:gd name="connsiteX21" fmla="*/ 10043462 w 10415350"/>
                <a:gd name="connsiteY21" fmla="*/ 4506589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10018502 w 10415350"/>
                <a:gd name="connsiteY24" fmla="*/ 3570119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383439 w 10415350"/>
                <a:gd name="connsiteY15" fmla="*/ 5404513 h 5459104"/>
                <a:gd name="connsiteX16" fmla="*/ 7410735 w 10415350"/>
                <a:gd name="connsiteY16" fmla="*/ 5445457 h 5459104"/>
                <a:gd name="connsiteX17" fmla="*/ 7410735 w 10415350"/>
                <a:gd name="connsiteY17" fmla="*/ 5459104 h 5459104"/>
                <a:gd name="connsiteX18" fmla="*/ 9923767 w 10415350"/>
                <a:gd name="connsiteY18" fmla="*/ 5446993 h 5459104"/>
                <a:gd name="connsiteX19" fmla="*/ 9949218 w 10415350"/>
                <a:gd name="connsiteY19" fmla="*/ 4681182 h 5459104"/>
                <a:gd name="connsiteX20" fmla="*/ 9950263 w 10415350"/>
                <a:gd name="connsiteY20" fmla="*/ 4506588 h 5459104"/>
                <a:gd name="connsiteX21" fmla="*/ 10043462 w 10415350"/>
                <a:gd name="connsiteY21" fmla="*/ 4506589 h 5459104"/>
                <a:gd name="connsiteX22" fmla="*/ 10114775 w 10415350"/>
                <a:gd name="connsiteY22" fmla="*/ 4341279 h 5459104"/>
                <a:gd name="connsiteX23" fmla="*/ 9793438 w 10415350"/>
                <a:gd name="connsiteY23" fmla="*/ 3103451 h 5459104"/>
                <a:gd name="connsiteX24" fmla="*/ 10018502 w 10415350"/>
                <a:gd name="connsiteY24" fmla="*/ 3570119 h 5459104"/>
                <a:gd name="connsiteX25" fmla="*/ 10159099 w 10415350"/>
                <a:gd name="connsiteY25" fmla="*/ 3989265 h 5459104"/>
                <a:gd name="connsiteX26" fmla="*/ 10206743 w 10415350"/>
                <a:gd name="connsiteY26" fmla="*/ 4106438 h 5459104"/>
                <a:gd name="connsiteX27" fmla="*/ 10249223 w 10415350"/>
                <a:gd name="connsiteY27" fmla="*/ 4244454 h 5459104"/>
                <a:gd name="connsiteX28" fmla="*/ 10304060 w 10415350"/>
                <a:gd name="connsiteY28" fmla="*/ 4312692 h 5459104"/>
                <a:gd name="connsiteX29" fmla="*/ 10358651 w 10415350"/>
                <a:gd name="connsiteY29" fmla="*/ 4326340 h 5459104"/>
                <a:gd name="connsiteX30" fmla="*/ 10385947 w 10415350"/>
                <a:gd name="connsiteY30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165075 w 10415350"/>
                <a:gd name="connsiteY13" fmla="*/ 5363570 h 5459104"/>
                <a:gd name="connsiteX14" fmla="*/ 7219666 w 10415350"/>
                <a:gd name="connsiteY14" fmla="*/ 5404513 h 5459104"/>
                <a:gd name="connsiteX15" fmla="*/ 7410735 w 10415350"/>
                <a:gd name="connsiteY15" fmla="*/ 5445457 h 5459104"/>
                <a:gd name="connsiteX16" fmla="*/ 7410735 w 10415350"/>
                <a:gd name="connsiteY16" fmla="*/ 5459104 h 5459104"/>
                <a:gd name="connsiteX17" fmla="*/ 9923767 w 10415350"/>
                <a:gd name="connsiteY17" fmla="*/ 5446993 h 5459104"/>
                <a:gd name="connsiteX18" fmla="*/ 9949218 w 10415350"/>
                <a:gd name="connsiteY18" fmla="*/ 4681182 h 5459104"/>
                <a:gd name="connsiteX19" fmla="*/ 9950263 w 10415350"/>
                <a:gd name="connsiteY19" fmla="*/ 4506588 h 5459104"/>
                <a:gd name="connsiteX20" fmla="*/ 10043462 w 10415350"/>
                <a:gd name="connsiteY20" fmla="*/ 4506589 h 5459104"/>
                <a:gd name="connsiteX21" fmla="*/ 10114775 w 10415350"/>
                <a:gd name="connsiteY21" fmla="*/ 4341279 h 5459104"/>
                <a:gd name="connsiteX22" fmla="*/ 9793438 w 10415350"/>
                <a:gd name="connsiteY22" fmla="*/ 3103451 h 5459104"/>
                <a:gd name="connsiteX23" fmla="*/ 10018502 w 10415350"/>
                <a:gd name="connsiteY23" fmla="*/ 3570119 h 5459104"/>
                <a:gd name="connsiteX24" fmla="*/ 10159099 w 10415350"/>
                <a:gd name="connsiteY24" fmla="*/ 3989265 h 5459104"/>
                <a:gd name="connsiteX25" fmla="*/ 10206743 w 10415350"/>
                <a:gd name="connsiteY25" fmla="*/ 4106438 h 5459104"/>
                <a:gd name="connsiteX26" fmla="*/ 10249223 w 10415350"/>
                <a:gd name="connsiteY26" fmla="*/ 4244454 h 5459104"/>
                <a:gd name="connsiteX27" fmla="*/ 10304060 w 10415350"/>
                <a:gd name="connsiteY27" fmla="*/ 4312692 h 5459104"/>
                <a:gd name="connsiteX28" fmla="*/ 10358651 w 10415350"/>
                <a:gd name="connsiteY28" fmla="*/ 4326340 h 5459104"/>
                <a:gd name="connsiteX29" fmla="*/ 10385947 w 10415350"/>
                <a:gd name="connsiteY29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22627 h 5459104"/>
                <a:gd name="connsiteX13" fmla="*/ 7219666 w 10415350"/>
                <a:gd name="connsiteY13" fmla="*/ 5404513 h 5459104"/>
                <a:gd name="connsiteX14" fmla="*/ 7410735 w 10415350"/>
                <a:gd name="connsiteY14" fmla="*/ 5445457 h 5459104"/>
                <a:gd name="connsiteX15" fmla="*/ 7410735 w 10415350"/>
                <a:gd name="connsiteY15" fmla="*/ 5459104 h 5459104"/>
                <a:gd name="connsiteX16" fmla="*/ 9923767 w 10415350"/>
                <a:gd name="connsiteY16" fmla="*/ 5446993 h 5459104"/>
                <a:gd name="connsiteX17" fmla="*/ 9949218 w 10415350"/>
                <a:gd name="connsiteY17" fmla="*/ 4681182 h 5459104"/>
                <a:gd name="connsiteX18" fmla="*/ 9950263 w 10415350"/>
                <a:gd name="connsiteY18" fmla="*/ 4506588 h 5459104"/>
                <a:gd name="connsiteX19" fmla="*/ 10043462 w 10415350"/>
                <a:gd name="connsiteY19" fmla="*/ 4506589 h 5459104"/>
                <a:gd name="connsiteX20" fmla="*/ 10114775 w 10415350"/>
                <a:gd name="connsiteY20" fmla="*/ 4341279 h 5459104"/>
                <a:gd name="connsiteX21" fmla="*/ 9793438 w 10415350"/>
                <a:gd name="connsiteY21" fmla="*/ 3103451 h 5459104"/>
                <a:gd name="connsiteX22" fmla="*/ 10018502 w 10415350"/>
                <a:gd name="connsiteY22" fmla="*/ 3570119 h 5459104"/>
                <a:gd name="connsiteX23" fmla="*/ 10159099 w 10415350"/>
                <a:gd name="connsiteY23" fmla="*/ 3989265 h 5459104"/>
                <a:gd name="connsiteX24" fmla="*/ 10206743 w 10415350"/>
                <a:gd name="connsiteY24" fmla="*/ 4106438 h 5459104"/>
                <a:gd name="connsiteX25" fmla="*/ 10249223 w 10415350"/>
                <a:gd name="connsiteY25" fmla="*/ 4244454 h 5459104"/>
                <a:gd name="connsiteX26" fmla="*/ 10304060 w 10415350"/>
                <a:gd name="connsiteY26" fmla="*/ 4312692 h 5459104"/>
                <a:gd name="connsiteX27" fmla="*/ 10358651 w 10415350"/>
                <a:gd name="connsiteY27" fmla="*/ 4326340 h 5459104"/>
                <a:gd name="connsiteX28" fmla="*/ 10385947 w 10415350"/>
                <a:gd name="connsiteY28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63816 h 5459104"/>
                <a:gd name="connsiteX13" fmla="*/ 7219666 w 10415350"/>
                <a:gd name="connsiteY13" fmla="*/ 5404513 h 5459104"/>
                <a:gd name="connsiteX14" fmla="*/ 7410735 w 10415350"/>
                <a:gd name="connsiteY14" fmla="*/ 5445457 h 5459104"/>
                <a:gd name="connsiteX15" fmla="*/ 7410735 w 10415350"/>
                <a:gd name="connsiteY15" fmla="*/ 5459104 h 5459104"/>
                <a:gd name="connsiteX16" fmla="*/ 9923767 w 10415350"/>
                <a:gd name="connsiteY16" fmla="*/ 5446993 h 5459104"/>
                <a:gd name="connsiteX17" fmla="*/ 9949218 w 10415350"/>
                <a:gd name="connsiteY17" fmla="*/ 4681182 h 5459104"/>
                <a:gd name="connsiteX18" fmla="*/ 9950263 w 10415350"/>
                <a:gd name="connsiteY18" fmla="*/ 4506588 h 5459104"/>
                <a:gd name="connsiteX19" fmla="*/ 10043462 w 10415350"/>
                <a:gd name="connsiteY19" fmla="*/ 4506589 h 5459104"/>
                <a:gd name="connsiteX20" fmla="*/ 10114775 w 10415350"/>
                <a:gd name="connsiteY20" fmla="*/ 4341279 h 5459104"/>
                <a:gd name="connsiteX21" fmla="*/ 9793438 w 10415350"/>
                <a:gd name="connsiteY21" fmla="*/ 3103451 h 5459104"/>
                <a:gd name="connsiteX22" fmla="*/ 10018502 w 10415350"/>
                <a:gd name="connsiteY22" fmla="*/ 3570119 h 5459104"/>
                <a:gd name="connsiteX23" fmla="*/ 10159099 w 10415350"/>
                <a:gd name="connsiteY23" fmla="*/ 3989265 h 5459104"/>
                <a:gd name="connsiteX24" fmla="*/ 10206743 w 10415350"/>
                <a:gd name="connsiteY24" fmla="*/ 4106438 h 5459104"/>
                <a:gd name="connsiteX25" fmla="*/ 10249223 w 10415350"/>
                <a:gd name="connsiteY25" fmla="*/ 4244454 h 5459104"/>
                <a:gd name="connsiteX26" fmla="*/ 10304060 w 10415350"/>
                <a:gd name="connsiteY26" fmla="*/ 4312692 h 5459104"/>
                <a:gd name="connsiteX27" fmla="*/ 10358651 w 10415350"/>
                <a:gd name="connsiteY27" fmla="*/ 4326340 h 5459104"/>
                <a:gd name="connsiteX28" fmla="*/ 10385947 w 10415350"/>
                <a:gd name="connsiteY28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77421 w 10415350"/>
                <a:gd name="connsiteY5" fmla="*/ 4926842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63816 h 5459104"/>
                <a:gd name="connsiteX13" fmla="*/ 7219666 w 10415350"/>
                <a:gd name="connsiteY13" fmla="*/ 5425108 h 5459104"/>
                <a:gd name="connsiteX14" fmla="*/ 7410735 w 10415350"/>
                <a:gd name="connsiteY14" fmla="*/ 5445457 h 5459104"/>
                <a:gd name="connsiteX15" fmla="*/ 7410735 w 10415350"/>
                <a:gd name="connsiteY15" fmla="*/ 5459104 h 5459104"/>
                <a:gd name="connsiteX16" fmla="*/ 9923767 w 10415350"/>
                <a:gd name="connsiteY16" fmla="*/ 5446993 h 5459104"/>
                <a:gd name="connsiteX17" fmla="*/ 9949218 w 10415350"/>
                <a:gd name="connsiteY17" fmla="*/ 4681182 h 5459104"/>
                <a:gd name="connsiteX18" fmla="*/ 9950263 w 10415350"/>
                <a:gd name="connsiteY18" fmla="*/ 4506588 h 5459104"/>
                <a:gd name="connsiteX19" fmla="*/ 10043462 w 10415350"/>
                <a:gd name="connsiteY19" fmla="*/ 4506589 h 5459104"/>
                <a:gd name="connsiteX20" fmla="*/ 10114775 w 10415350"/>
                <a:gd name="connsiteY20" fmla="*/ 4341279 h 5459104"/>
                <a:gd name="connsiteX21" fmla="*/ 9793438 w 10415350"/>
                <a:gd name="connsiteY21" fmla="*/ 3103451 h 5459104"/>
                <a:gd name="connsiteX22" fmla="*/ 10018502 w 10415350"/>
                <a:gd name="connsiteY22" fmla="*/ 3570119 h 5459104"/>
                <a:gd name="connsiteX23" fmla="*/ 10159099 w 10415350"/>
                <a:gd name="connsiteY23" fmla="*/ 3989265 h 5459104"/>
                <a:gd name="connsiteX24" fmla="*/ 10206743 w 10415350"/>
                <a:gd name="connsiteY24" fmla="*/ 4106438 h 5459104"/>
                <a:gd name="connsiteX25" fmla="*/ 10249223 w 10415350"/>
                <a:gd name="connsiteY25" fmla="*/ 4244454 h 5459104"/>
                <a:gd name="connsiteX26" fmla="*/ 10304060 w 10415350"/>
                <a:gd name="connsiteY26" fmla="*/ 4312692 h 5459104"/>
                <a:gd name="connsiteX27" fmla="*/ 10358651 w 10415350"/>
                <a:gd name="connsiteY27" fmla="*/ 4326340 h 5459104"/>
                <a:gd name="connsiteX28" fmla="*/ 10385947 w 10415350"/>
                <a:gd name="connsiteY28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40944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60945 w 10415350"/>
                <a:gd name="connsiteY5" fmla="*/ 4959794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63816 h 5459104"/>
                <a:gd name="connsiteX13" fmla="*/ 7219666 w 10415350"/>
                <a:gd name="connsiteY13" fmla="*/ 5425108 h 5459104"/>
                <a:gd name="connsiteX14" fmla="*/ 7410735 w 10415350"/>
                <a:gd name="connsiteY14" fmla="*/ 5445457 h 5459104"/>
                <a:gd name="connsiteX15" fmla="*/ 7410735 w 10415350"/>
                <a:gd name="connsiteY15" fmla="*/ 5459104 h 5459104"/>
                <a:gd name="connsiteX16" fmla="*/ 9923767 w 10415350"/>
                <a:gd name="connsiteY16" fmla="*/ 5446993 h 5459104"/>
                <a:gd name="connsiteX17" fmla="*/ 9949218 w 10415350"/>
                <a:gd name="connsiteY17" fmla="*/ 4681182 h 5459104"/>
                <a:gd name="connsiteX18" fmla="*/ 9950263 w 10415350"/>
                <a:gd name="connsiteY18" fmla="*/ 4506588 h 5459104"/>
                <a:gd name="connsiteX19" fmla="*/ 10043462 w 10415350"/>
                <a:gd name="connsiteY19" fmla="*/ 4506589 h 5459104"/>
                <a:gd name="connsiteX20" fmla="*/ 10114775 w 10415350"/>
                <a:gd name="connsiteY20" fmla="*/ 4341279 h 5459104"/>
                <a:gd name="connsiteX21" fmla="*/ 9793438 w 10415350"/>
                <a:gd name="connsiteY21" fmla="*/ 3103451 h 5459104"/>
                <a:gd name="connsiteX22" fmla="*/ 10018502 w 10415350"/>
                <a:gd name="connsiteY22" fmla="*/ 3570119 h 5459104"/>
                <a:gd name="connsiteX23" fmla="*/ 10159099 w 10415350"/>
                <a:gd name="connsiteY23" fmla="*/ 3989265 h 5459104"/>
                <a:gd name="connsiteX24" fmla="*/ 10206743 w 10415350"/>
                <a:gd name="connsiteY24" fmla="*/ 4106438 h 5459104"/>
                <a:gd name="connsiteX25" fmla="*/ 10249223 w 10415350"/>
                <a:gd name="connsiteY25" fmla="*/ 4244454 h 5459104"/>
                <a:gd name="connsiteX26" fmla="*/ 10304060 w 10415350"/>
                <a:gd name="connsiteY26" fmla="*/ 4312692 h 5459104"/>
                <a:gd name="connsiteX27" fmla="*/ 10358651 w 10415350"/>
                <a:gd name="connsiteY27" fmla="*/ 4326340 h 5459104"/>
                <a:gd name="connsiteX28" fmla="*/ 10385947 w 10415350"/>
                <a:gd name="connsiteY28" fmla="*/ 4299045 h 5459104"/>
                <a:gd name="connsiteX0" fmla="*/ 10385947 w 10415350"/>
                <a:gd name="connsiteY0" fmla="*/ 4299045 h 5459104"/>
                <a:gd name="connsiteX1" fmla="*/ 10372299 w 10415350"/>
                <a:gd name="connsiteY1" fmla="*/ 0 h 5459104"/>
                <a:gd name="connsiteX2" fmla="*/ 16230 w 10415350"/>
                <a:gd name="connsiteY2" fmla="*/ 0 h 5459104"/>
                <a:gd name="connsiteX3" fmla="*/ 0 w 10415350"/>
                <a:gd name="connsiteY3" fmla="*/ 3316406 h 5459104"/>
                <a:gd name="connsiteX4" fmla="*/ 150126 w 10415350"/>
                <a:gd name="connsiteY4" fmla="*/ 3357349 h 5459104"/>
                <a:gd name="connsiteX5" fmla="*/ 160945 w 10415350"/>
                <a:gd name="connsiteY5" fmla="*/ 4959794 h 5459104"/>
                <a:gd name="connsiteX6" fmla="*/ 218365 w 10415350"/>
                <a:gd name="connsiteY6" fmla="*/ 4872251 h 5459104"/>
                <a:gd name="connsiteX7" fmla="*/ 832514 w 10415350"/>
                <a:gd name="connsiteY7" fmla="*/ 4872251 h 5459104"/>
                <a:gd name="connsiteX8" fmla="*/ 1119117 w 10415350"/>
                <a:gd name="connsiteY8" fmla="*/ 5268036 h 5459104"/>
                <a:gd name="connsiteX9" fmla="*/ 1064526 w 10415350"/>
                <a:gd name="connsiteY9" fmla="*/ 5445457 h 5459104"/>
                <a:gd name="connsiteX10" fmla="*/ 6755642 w 10415350"/>
                <a:gd name="connsiteY10" fmla="*/ 5445457 h 5459104"/>
                <a:gd name="connsiteX11" fmla="*/ 6482687 w 10415350"/>
                <a:gd name="connsiteY11" fmla="*/ 5336274 h 5459104"/>
                <a:gd name="connsiteX12" fmla="*/ 6796586 w 10415350"/>
                <a:gd name="connsiteY12" fmla="*/ 5363816 h 5459104"/>
                <a:gd name="connsiteX13" fmla="*/ 7219666 w 10415350"/>
                <a:gd name="connsiteY13" fmla="*/ 5425108 h 5459104"/>
                <a:gd name="connsiteX14" fmla="*/ 7410735 w 10415350"/>
                <a:gd name="connsiteY14" fmla="*/ 5445457 h 5459104"/>
                <a:gd name="connsiteX15" fmla="*/ 7410735 w 10415350"/>
                <a:gd name="connsiteY15" fmla="*/ 5459104 h 5459104"/>
                <a:gd name="connsiteX16" fmla="*/ 9923767 w 10415350"/>
                <a:gd name="connsiteY16" fmla="*/ 5446993 h 5459104"/>
                <a:gd name="connsiteX17" fmla="*/ 9949218 w 10415350"/>
                <a:gd name="connsiteY17" fmla="*/ 4681182 h 5459104"/>
                <a:gd name="connsiteX18" fmla="*/ 9950263 w 10415350"/>
                <a:gd name="connsiteY18" fmla="*/ 4506588 h 5459104"/>
                <a:gd name="connsiteX19" fmla="*/ 10043462 w 10415350"/>
                <a:gd name="connsiteY19" fmla="*/ 4506589 h 5459104"/>
                <a:gd name="connsiteX20" fmla="*/ 10114775 w 10415350"/>
                <a:gd name="connsiteY20" fmla="*/ 4341279 h 5459104"/>
                <a:gd name="connsiteX21" fmla="*/ 9793438 w 10415350"/>
                <a:gd name="connsiteY21" fmla="*/ 3103451 h 5459104"/>
                <a:gd name="connsiteX22" fmla="*/ 10018502 w 10415350"/>
                <a:gd name="connsiteY22" fmla="*/ 3570119 h 5459104"/>
                <a:gd name="connsiteX23" fmla="*/ 10159099 w 10415350"/>
                <a:gd name="connsiteY23" fmla="*/ 3989265 h 5459104"/>
                <a:gd name="connsiteX24" fmla="*/ 10206743 w 10415350"/>
                <a:gd name="connsiteY24" fmla="*/ 4106438 h 5459104"/>
                <a:gd name="connsiteX25" fmla="*/ 10249223 w 10415350"/>
                <a:gd name="connsiteY25" fmla="*/ 4244454 h 5459104"/>
                <a:gd name="connsiteX26" fmla="*/ 10304060 w 10415350"/>
                <a:gd name="connsiteY26" fmla="*/ 4312692 h 5459104"/>
                <a:gd name="connsiteX27" fmla="*/ 10358651 w 10415350"/>
                <a:gd name="connsiteY27" fmla="*/ 4326340 h 5459104"/>
                <a:gd name="connsiteX28" fmla="*/ 10385947 w 10415350"/>
                <a:gd name="connsiteY28" fmla="*/ 4299045 h 5459104"/>
                <a:gd name="connsiteX0" fmla="*/ 10385947 w 10415350"/>
                <a:gd name="connsiteY0" fmla="*/ 4307282 h 5467341"/>
                <a:gd name="connsiteX1" fmla="*/ 10397013 w 10415350"/>
                <a:gd name="connsiteY1" fmla="*/ 0 h 5467341"/>
                <a:gd name="connsiteX2" fmla="*/ 16230 w 10415350"/>
                <a:gd name="connsiteY2" fmla="*/ 8237 h 5467341"/>
                <a:gd name="connsiteX3" fmla="*/ 0 w 10415350"/>
                <a:gd name="connsiteY3" fmla="*/ 3324643 h 5467341"/>
                <a:gd name="connsiteX4" fmla="*/ 150126 w 10415350"/>
                <a:gd name="connsiteY4" fmla="*/ 3365586 h 5467341"/>
                <a:gd name="connsiteX5" fmla="*/ 160945 w 10415350"/>
                <a:gd name="connsiteY5" fmla="*/ 4968031 h 5467341"/>
                <a:gd name="connsiteX6" fmla="*/ 218365 w 10415350"/>
                <a:gd name="connsiteY6" fmla="*/ 4880488 h 5467341"/>
                <a:gd name="connsiteX7" fmla="*/ 832514 w 10415350"/>
                <a:gd name="connsiteY7" fmla="*/ 4880488 h 5467341"/>
                <a:gd name="connsiteX8" fmla="*/ 1119117 w 10415350"/>
                <a:gd name="connsiteY8" fmla="*/ 5276273 h 5467341"/>
                <a:gd name="connsiteX9" fmla="*/ 1064526 w 10415350"/>
                <a:gd name="connsiteY9" fmla="*/ 5453694 h 5467341"/>
                <a:gd name="connsiteX10" fmla="*/ 6755642 w 10415350"/>
                <a:gd name="connsiteY10" fmla="*/ 5453694 h 5467341"/>
                <a:gd name="connsiteX11" fmla="*/ 6482687 w 10415350"/>
                <a:gd name="connsiteY11" fmla="*/ 5344511 h 5467341"/>
                <a:gd name="connsiteX12" fmla="*/ 6796586 w 10415350"/>
                <a:gd name="connsiteY12" fmla="*/ 5372053 h 5467341"/>
                <a:gd name="connsiteX13" fmla="*/ 7219666 w 10415350"/>
                <a:gd name="connsiteY13" fmla="*/ 5433345 h 5467341"/>
                <a:gd name="connsiteX14" fmla="*/ 7410735 w 10415350"/>
                <a:gd name="connsiteY14" fmla="*/ 5453694 h 5467341"/>
                <a:gd name="connsiteX15" fmla="*/ 7410735 w 10415350"/>
                <a:gd name="connsiteY15" fmla="*/ 5467341 h 5467341"/>
                <a:gd name="connsiteX16" fmla="*/ 9923767 w 10415350"/>
                <a:gd name="connsiteY16" fmla="*/ 5455230 h 5467341"/>
                <a:gd name="connsiteX17" fmla="*/ 9949218 w 10415350"/>
                <a:gd name="connsiteY17" fmla="*/ 4689419 h 5467341"/>
                <a:gd name="connsiteX18" fmla="*/ 9950263 w 10415350"/>
                <a:gd name="connsiteY18" fmla="*/ 4514825 h 5467341"/>
                <a:gd name="connsiteX19" fmla="*/ 10043462 w 10415350"/>
                <a:gd name="connsiteY19" fmla="*/ 4514826 h 5467341"/>
                <a:gd name="connsiteX20" fmla="*/ 10114775 w 10415350"/>
                <a:gd name="connsiteY20" fmla="*/ 4349516 h 5467341"/>
                <a:gd name="connsiteX21" fmla="*/ 9793438 w 10415350"/>
                <a:gd name="connsiteY21" fmla="*/ 3111688 h 5467341"/>
                <a:gd name="connsiteX22" fmla="*/ 10018502 w 10415350"/>
                <a:gd name="connsiteY22" fmla="*/ 3578356 h 5467341"/>
                <a:gd name="connsiteX23" fmla="*/ 10159099 w 10415350"/>
                <a:gd name="connsiteY23" fmla="*/ 3997502 h 5467341"/>
                <a:gd name="connsiteX24" fmla="*/ 10206743 w 10415350"/>
                <a:gd name="connsiteY24" fmla="*/ 4114675 h 5467341"/>
                <a:gd name="connsiteX25" fmla="*/ 10249223 w 10415350"/>
                <a:gd name="connsiteY25" fmla="*/ 4252691 h 5467341"/>
                <a:gd name="connsiteX26" fmla="*/ 10304060 w 10415350"/>
                <a:gd name="connsiteY26" fmla="*/ 4320929 h 5467341"/>
                <a:gd name="connsiteX27" fmla="*/ 10358651 w 10415350"/>
                <a:gd name="connsiteY27" fmla="*/ 4334577 h 5467341"/>
                <a:gd name="connsiteX28" fmla="*/ 10385947 w 10415350"/>
                <a:gd name="connsiteY28" fmla="*/ 4307282 h 5467341"/>
                <a:gd name="connsiteX0" fmla="*/ 10385947 w 10415350"/>
                <a:gd name="connsiteY0" fmla="*/ 4307282 h 5467341"/>
                <a:gd name="connsiteX1" fmla="*/ 10397013 w 10415350"/>
                <a:gd name="connsiteY1" fmla="*/ 0 h 5467341"/>
                <a:gd name="connsiteX2" fmla="*/ 16230 w 10415350"/>
                <a:gd name="connsiteY2" fmla="*/ 8237 h 5467341"/>
                <a:gd name="connsiteX3" fmla="*/ 0 w 10415350"/>
                <a:gd name="connsiteY3" fmla="*/ 3324643 h 5467341"/>
                <a:gd name="connsiteX4" fmla="*/ 150126 w 10415350"/>
                <a:gd name="connsiteY4" fmla="*/ 3365586 h 5467341"/>
                <a:gd name="connsiteX5" fmla="*/ 160945 w 10415350"/>
                <a:gd name="connsiteY5" fmla="*/ 4968031 h 5467341"/>
                <a:gd name="connsiteX6" fmla="*/ 218365 w 10415350"/>
                <a:gd name="connsiteY6" fmla="*/ 4880488 h 5467341"/>
                <a:gd name="connsiteX7" fmla="*/ 832514 w 10415350"/>
                <a:gd name="connsiteY7" fmla="*/ 4880488 h 5467341"/>
                <a:gd name="connsiteX8" fmla="*/ 1119117 w 10415350"/>
                <a:gd name="connsiteY8" fmla="*/ 5276273 h 5467341"/>
                <a:gd name="connsiteX9" fmla="*/ 1064526 w 10415350"/>
                <a:gd name="connsiteY9" fmla="*/ 5453694 h 5467341"/>
                <a:gd name="connsiteX10" fmla="*/ 6755642 w 10415350"/>
                <a:gd name="connsiteY10" fmla="*/ 5453694 h 5467341"/>
                <a:gd name="connsiteX11" fmla="*/ 6482687 w 10415350"/>
                <a:gd name="connsiteY11" fmla="*/ 5344511 h 5467341"/>
                <a:gd name="connsiteX12" fmla="*/ 6796586 w 10415350"/>
                <a:gd name="connsiteY12" fmla="*/ 5372053 h 5467341"/>
                <a:gd name="connsiteX13" fmla="*/ 7219666 w 10415350"/>
                <a:gd name="connsiteY13" fmla="*/ 5433345 h 5467341"/>
                <a:gd name="connsiteX14" fmla="*/ 7410735 w 10415350"/>
                <a:gd name="connsiteY14" fmla="*/ 5453694 h 5467341"/>
                <a:gd name="connsiteX15" fmla="*/ 7410735 w 10415350"/>
                <a:gd name="connsiteY15" fmla="*/ 5467341 h 5467341"/>
                <a:gd name="connsiteX16" fmla="*/ 9923767 w 10415350"/>
                <a:gd name="connsiteY16" fmla="*/ 5455230 h 5467341"/>
                <a:gd name="connsiteX17" fmla="*/ 9949218 w 10415350"/>
                <a:gd name="connsiteY17" fmla="*/ 4689419 h 5467341"/>
                <a:gd name="connsiteX18" fmla="*/ 9950263 w 10415350"/>
                <a:gd name="connsiteY18" fmla="*/ 4514825 h 5467341"/>
                <a:gd name="connsiteX19" fmla="*/ 10043462 w 10415350"/>
                <a:gd name="connsiteY19" fmla="*/ 4514826 h 5467341"/>
                <a:gd name="connsiteX20" fmla="*/ 10114775 w 10415350"/>
                <a:gd name="connsiteY20" fmla="*/ 4349516 h 5467341"/>
                <a:gd name="connsiteX21" fmla="*/ 9826204 w 10415350"/>
                <a:gd name="connsiteY21" fmla="*/ 3258126 h 5467341"/>
                <a:gd name="connsiteX22" fmla="*/ 9793438 w 10415350"/>
                <a:gd name="connsiteY22" fmla="*/ 3111688 h 5467341"/>
                <a:gd name="connsiteX23" fmla="*/ 10018502 w 10415350"/>
                <a:gd name="connsiteY23" fmla="*/ 3578356 h 5467341"/>
                <a:gd name="connsiteX24" fmla="*/ 10159099 w 10415350"/>
                <a:gd name="connsiteY24" fmla="*/ 3997502 h 5467341"/>
                <a:gd name="connsiteX25" fmla="*/ 10206743 w 10415350"/>
                <a:gd name="connsiteY25" fmla="*/ 4114675 h 5467341"/>
                <a:gd name="connsiteX26" fmla="*/ 10249223 w 10415350"/>
                <a:gd name="connsiteY26" fmla="*/ 4252691 h 5467341"/>
                <a:gd name="connsiteX27" fmla="*/ 10304060 w 10415350"/>
                <a:gd name="connsiteY27" fmla="*/ 4320929 h 5467341"/>
                <a:gd name="connsiteX28" fmla="*/ 10358651 w 10415350"/>
                <a:gd name="connsiteY28" fmla="*/ 4334577 h 5467341"/>
                <a:gd name="connsiteX29" fmla="*/ 10385947 w 10415350"/>
                <a:gd name="connsiteY29" fmla="*/ 4307282 h 5467341"/>
                <a:gd name="connsiteX0" fmla="*/ 10385947 w 10415350"/>
                <a:gd name="connsiteY0" fmla="*/ 4307282 h 5467341"/>
                <a:gd name="connsiteX1" fmla="*/ 10397013 w 10415350"/>
                <a:gd name="connsiteY1" fmla="*/ 0 h 5467341"/>
                <a:gd name="connsiteX2" fmla="*/ 16230 w 10415350"/>
                <a:gd name="connsiteY2" fmla="*/ 8237 h 5467341"/>
                <a:gd name="connsiteX3" fmla="*/ 0 w 10415350"/>
                <a:gd name="connsiteY3" fmla="*/ 3324643 h 5467341"/>
                <a:gd name="connsiteX4" fmla="*/ 150126 w 10415350"/>
                <a:gd name="connsiteY4" fmla="*/ 3365586 h 5467341"/>
                <a:gd name="connsiteX5" fmla="*/ 160945 w 10415350"/>
                <a:gd name="connsiteY5" fmla="*/ 4968031 h 5467341"/>
                <a:gd name="connsiteX6" fmla="*/ 218365 w 10415350"/>
                <a:gd name="connsiteY6" fmla="*/ 4880488 h 5467341"/>
                <a:gd name="connsiteX7" fmla="*/ 832514 w 10415350"/>
                <a:gd name="connsiteY7" fmla="*/ 4880488 h 5467341"/>
                <a:gd name="connsiteX8" fmla="*/ 1119117 w 10415350"/>
                <a:gd name="connsiteY8" fmla="*/ 5276273 h 5467341"/>
                <a:gd name="connsiteX9" fmla="*/ 1064526 w 10415350"/>
                <a:gd name="connsiteY9" fmla="*/ 5453694 h 5467341"/>
                <a:gd name="connsiteX10" fmla="*/ 6755642 w 10415350"/>
                <a:gd name="connsiteY10" fmla="*/ 5453694 h 5467341"/>
                <a:gd name="connsiteX11" fmla="*/ 6482687 w 10415350"/>
                <a:gd name="connsiteY11" fmla="*/ 5344511 h 5467341"/>
                <a:gd name="connsiteX12" fmla="*/ 6796586 w 10415350"/>
                <a:gd name="connsiteY12" fmla="*/ 5372053 h 5467341"/>
                <a:gd name="connsiteX13" fmla="*/ 7219666 w 10415350"/>
                <a:gd name="connsiteY13" fmla="*/ 5433345 h 5467341"/>
                <a:gd name="connsiteX14" fmla="*/ 7410735 w 10415350"/>
                <a:gd name="connsiteY14" fmla="*/ 5453694 h 5467341"/>
                <a:gd name="connsiteX15" fmla="*/ 7410735 w 10415350"/>
                <a:gd name="connsiteY15" fmla="*/ 5467341 h 5467341"/>
                <a:gd name="connsiteX16" fmla="*/ 9923767 w 10415350"/>
                <a:gd name="connsiteY16" fmla="*/ 5455230 h 5467341"/>
                <a:gd name="connsiteX17" fmla="*/ 9949218 w 10415350"/>
                <a:gd name="connsiteY17" fmla="*/ 4689419 h 5467341"/>
                <a:gd name="connsiteX18" fmla="*/ 9950263 w 10415350"/>
                <a:gd name="connsiteY18" fmla="*/ 4514825 h 5467341"/>
                <a:gd name="connsiteX19" fmla="*/ 10043462 w 10415350"/>
                <a:gd name="connsiteY19" fmla="*/ 4514826 h 5467341"/>
                <a:gd name="connsiteX20" fmla="*/ 10114775 w 10415350"/>
                <a:gd name="connsiteY20" fmla="*/ 4349516 h 5467341"/>
                <a:gd name="connsiteX21" fmla="*/ 9760302 w 10415350"/>
                <a:gd name="connsiteY21" fmla="*/ 3151034 h 5467341"/>
                <a:gd name="connsiteX22" fmla="*/ 9793438 w 10415350"/>
                <a:gd name="connsiteY22" fmla="*/ 3111688 h 5467341"/>
                <a:gd name="connsiteX23" fmla="*/ 10018502 w 10415350"/>
                <a:gd name="connsiteY23" fmla="*/ 3578356 h 5467341"/>
                <a:gd name="connsiteX24" fmla="*/ 10159099 w 10415350"/>
                <a:gd name="connsiteY24" fmla="*/ 3997502 h 5467341"/>
                <a:gd name="connsiteX25" fmla="*/ 10206743 w 10415350"/>
                <a:gd name="connsiteY25" fmla="*/ 4114675 h 5467341"/>
                <a:gd name="connsiteX26" fmla="*/ 10249223 w 10415350"/>
                <a:gd name="connsiteY26" fmla="*/ 4252691 h 5467341"/>
                <a:gd name="connsiteX27" fmla="*/ 10304060 w 10415350"/>
                <a:gd name="connsiteY27" fmla="*/ 4320929 h 5467341"/>
                <a:gd name="connsiteX28" fmla="*/ 10358651 w 10415350"/>
                <a:gd name="connsiteY28" fmla="*/ 4334577 h 5467341"/>
                <a:gd name="connsiteX29" fmla="*/ 10385947 w 10415350"/>
                <a:gd name="connsiteY29" fmla="*/ 4307282 h 5467341"/>
                <a:gd name="connsiteX0" fmla="*/ 10385947 w 10415350"/>
                <a:gd name="connsiteY0" fmla="*/ 4307282 h 5467341"/>
                <a:gd name="connsiteX1" fmla="*/ 10397013 w 10415350"/>
                <a:gd name="connsiteY1" fmla="*/ 0 h 5467341"/>
                <a:gd name="connsiteX2" fmla="*/ 16230 w 10415350"/>
                <a:gd name="connsiteY2" fmla="*/ 8237 h 5467341"/>
                <a:gd name="connsiteX3" fmla="*/ 0 w 10415350"/>
                <a:gd name="connsiteY3" fmla="*/ 3324643 h 5467341"/>
                <a:gd name="connsiteX4" fmla="*/ 150126 w 10415350"/>
                <a:gd name="connsiteY4" fmla="*/ 3365586 h 5467341"/>
                <a:gd name="connsiteX5" fmla="*/ 160945 w 10415350"/>
                <a:gd name="connsiteY5" fmla="*/ 4968031 h 5467341"/>
                <a:gd name="connsiteX6" fmla="*/ 218365 w 10415350"/>
                <a:gd name="connsiteY6" fmla="*/ 4880488 h 5467341"/>
                <a:gd name="connsiteX7" fmla="*/ 832514 w 10415350"/>
                <a:gd name="connsiteY7" fmla="*/ 4880488 h 5467341"/>
                <a:gd name="connsiteX8" fmla="*/ 1119117 w 10415350"/>
                <a:gd name="connsiteY8" fmla="*/ 5276273 h 5467341"/>
                <a:gd name="connsiteX9" fmla="*/ 1064526 w 10415350"/>
                <a:gd name="connsiteY9" fmla="*/ 5453694 h 5467341"/>
                <a:gd name="connsiteX10" fmla="*/ 6755642 w 10415350"/>
                <a:gd name="connsiteY10" fmla="*/ 5453694 h 5467341"/>
                <a:gd name="connsiteX11" fmla="*/ 6482687 w 10415350"/>
                <a:gd name="connsiteY11" fmla="*/ 5344511 h 5467341"/>
                <a:gd name="connsiteX12" fmla="*/ 6796586 w 10415350"/>
                <a:gd name="connsiteY12" fmla="*/ 5372053 h 5467341"/>
                <a:gd name="connsiteX13" fmla="*/ 7219666 w 10415350"/>
                <a:gd name="connsiteY13" fmla="*/ 5433345 h 5467341"/>
                <a:gd name="connsiteX14" fmla="*/ 7410735 w 10415350"/>
                <a:gd name="connsiteY14" fmla="*/ 5453694 h 5467341"/>
                <a:gd name="connsiteX15" fmla="*/ 7410735 w 10415350"/>
                <a:gd name="connsiteY15" fmla="*/ 5467341 h 5467341"/>
                <a:gd name="connsiteX16" fmla="*/ 9923767 w 10415350"/>
                <a:gd name="connsiteY16" fmla="*/ 5455230 h 5467341"/>
                <a:gd name="connsiteX17" fmla="*/ 9949218 w 10415350"/>
                <a:gd name="connsiteY17" fmla="*/ 4689419 h 5467341"/>
                <a:gd name="connsiteX18" fmla="*/ 9950263 w 10415350"/>
                <a:gd name="connsiteY18" fmla="*/ 4514825 h 5467341"/>
                <a:gd name="connsiteX19" fmla="*/ 10043462 w 10415350"/>
                <a:gd name="connsiteY19" fmla="*/ 4514826 h 5467341"/>
                <a:gd name="connsiteX20" fmla="*/ 10114775 w 10415350"/>
                <a:gd name="connsiteY20" fmla="*/ 4349516 h 5467341"/>
                <a:gd name="connsiteX21" fmla="*/ 9817967 w 10415350"/>
                <a:gd name="connsiteY21" fmla="*/ 3179867 h 5467341"/>
                <a:gd name="connsiteX22" fmla="*/ 9793438 w 10415350"/>
                <a:gd name="connsiteY22" fmla="*/ 3111688 h 5467341"/>
                <a:gd name="connsiteX23" fmla="*/ 10018502 w 10415350"/>
                <a:gd name="connsiteY23" fmla="*/ 3578356 h 5467341"/>
                <a:gd name="connsiteX24" fmla="*/ 10159099 w 10415350"/>
                <a:gd name="connsiteY24" fmla="*/ 3997502 h 5467341"/>
                <a:gd name="connsiteX25" fmla="*/ 10206743 w 10415350"/>
                <a:gd name="connsiteY25" fmla="*/ 4114675 h 5467341"/>
                <a:gd name="connsiteX26" fmla="*/ 10249223 w 10415350"/>
                <a:gd name="connsiteY26" fmla="*/ 4252691 h 5467341"/>
                <a:gd name="connsiteX27" fmla="*/ 10304060 w 10415350"/>
                <a:gd name="connsiteY27" fmla="*/ 4320929 h 5467341"/>
                <a:gd name="connsiteX28" fmla="*/ 10358651 w 10415350"/>
                <a:gd name="connsiteY28" fmla="*/ 4334577 h 5467341"/>
                <a:gd name="connsiteX29" fmla="*/ 10385947 w 10415350"/>
                <a:gd name="connsiteY29" fmla="*/ 4307282 h 5467341"/>
                <a:gd name="connsiteX0" fmla="*/ 10385947 w 10415350"/>
                <a:gd name="connsiteY0" fmla="*/ 4307282 h 5467341"/>
                <a:gd name="connsiteX1" fmla="*/ 10397013 w 10415350"/>
                <a:gd name="connsiteY1" fmla="*/ 0 h 5467341"/>
                <a:gd name="connsiteX2" fmla="*/ 16230 w 10415350"/>
                <a:gd name="connsiteY2" fmla="*/ 8237 h 5467341"/>
                <a:gd name="connsiteX3" fmla="*/ 0 w 10415350"/>
                <a:gd name="connsiteY3" fmla="*/ 3324643 h 5467341"/>
                <a:gd name="connsiteX4" fmla="*/ 150126 w 10415350"/>
                <a:gd name="connsiteY4" fmla="*/ 3365586 h 5467341"/>
                <a:gd name="connsiteX5" fmla="*/ 160945 w 10415350"/>
                <a:gd name="connsiteY5" fmla="*/ 4968031 h 5467341"/>
                <a:gd name="connsiteX6" fmla="*/ 218365 w 10415350"/>
                <a:gd name="connsiteY6" fmla="*/ 4880488 h 5467341"/>
                <a:gd name="connsiteX7" fmla="*/ 832514 w 10415350"/>
                <a:gd name="connsiteY7" fmla="*/ 4880488 h 5467341"/>
                <a:gd name="connsiteX8" fmla="*/ 1119117 w 10415350"/>
                <a:gd name="connsiteY8" fmla="*/ 5276273 h 5467341"/>
                <a:gd name="connsiteX9" fmla="*/ 1064526 w 10415350"/>
                <a:gd name="connsiteY9" fmla="*/ 5453694 h 5467341"/>
                <a:gd name="connsiteX10" fmla="*/ 6755642 w 10415350"/>
                <a:gd name="connsiteY10" fmla="*/ 5453694 h 5467341"/>
                <a:gd name="connsiteX11" fmla="*/ 6482687 w 10415350"/>
                <a:gd name="connsiteY11" fmla="*/ 5344511 h 5467341"/>
                <a:gd name="connsiteX12" fmla="*/ 6796586 w 10415350"/>
                <a:gd name="connsiteY12" fmla="*/ 5372053 h 5467341"/>
                <a:gd name="connsiteX13" fmla="*/ 7219666 w 10415350"/>
                <a:gd name="connsiteY13" fmla="*/ 5433345 h 5467341"/>
                <a:gd name="connsiteX14" fmla="*/ 7410735 w 10415350"/>
                <a:gd name="connsiteY14" fmla="*/ 5453694 h 5467341"/>
                <a:gd name="connsiteX15" fmla="*/ 7410735 w 10415350"/>
                <a:gd name="connsiteY15" fmla="*/ 5467341 h 5467341"/>
                <a:gd name="connsiteX16" fmla="*/ 9923767 w 10415350"/>
                <a:gd name="connsiteY16" fmla="*/ 5455230 h 5467341"/>
                <a:gd name="connsiteX17" fmla="*/ 9949218 w 10415350"/>
                <a:gd name="connsiteY17" fmla="*/ 4689419 h 5467341"/>
                <a:gd name="connsiteX18" fmla="*/ 9950263 w 10415350"/>
                <a:gd name="connsiteY18" fmla="*/ 4514825 h 5467341"/>
                <a:gd name="connsiteX19" fmla="*/ 10043462 w 10415350"/>
                <a:gd name="connsiteY19" fmla="*/ 4514826 h 5467341"/>
                <a:gd name="connsiteX20" fmla="*/ 10114775 w 10415350"/>
                <a:gd name="connsiteY20" fmla="*/ 4349516 h 5467341"/>
                <a:gd name="connsiteX21" fmla="*/ 9817967 w 10415350"/>
                <a:gd name="connsiteY21" fmla="*/ 3179867 h 5467341"/>
                <a:gd name="connsiteX22" fmla="*/ 9793438 w 10415350"/>
                <a:gd name="connsiteY22" fmla="*/ 3111688 h 5467341"/>
                <a:gd name="connsiteX23" fmla="*/ 10159099 w 10415350"/>
                <a:gd name="connsiteY23" fmla="*/ 3997502 h 5467341"/>
                <a:gd name="connsiteX24" fmla="*/ 10206743 w 10415350"/>
                <a:gd name="connsiteY24" fmla="*/ 4114675 h 5467341"/>
                <a:gd name="connsiteX25" fmla="*/ 10249223 w 10415350"/>
                <a:gd name="connsiteY25" fmla="*/ 4252691 h 5467341"/>
                <a:gd name="connsiteX26" fmla="*/ 10304060 w 10415350"/>
                <a:gd name="connsiteY26" fmla="*/ 4320929 h 5467341"/>
                <a:gd name="connsiteX27" fmla="*/ 10358651 w 10415350"/>
                <a:gd name="connsiteY27" fmla="*/ 4334577 h 5467341"/>
                <a:gd name="connsiteX28" fmla="*/ 10385947 w 10415350"/>
                <a:gd name="connsiteY28" fmla="*/ 4307282 h 5467341"/>
                <a:gd name="connsiteX0" fmla="*/ 10385947 w 10415350"/>
                <a:gd name="connsiteY0" fmla="*/ 4307282 h 5467341"/>
                <a:gd name="connsiteX1" fmla="*/ 10397013 w 10415350"/>
                <a:gd name="connsiteY1" fmla="*/ 0 h 5467341"/>
                <a:gd name="connsiteX2" fmla="*/ 16230 w 10415350"/>
                <a:gd name="connsiteY2" fmla="*/ 8237 h 5467341"/>
                <a:gd name="connsiteX3" fmla="*/ 0 w 10415350"/>
                <a:gd name="connsiteY3" fmla="*/ 3324643 h 5467341"/>
                <a:gd name="connsiteX4" fmla="*/ 150126 w 10415350"/>
                <a:gd name="connsiteY4" fmla="*/ 3365586 h 5467341"/>
                <a:gd name="connsiteX5" fmla="*/ 160945 w 10415350"/>
                <a:gd name="connsiteY5" fmla="*/ 4968031 h 5467341"/>
                <a:gd name="connsiteX6" fmla="*/ 218365 w 10415350"/>
                <a:gd name="connsiteY6" fmla="*/ 4880488 h 5467341"/>
                <a:gd name="connsiteX7" fmla="*/ 832514 w 10415350"/>
                <a:gd name="connsiteY7" fmla="*/ 4880488 h 5467341"/>
                <a:gd name="connsiteX8" fmla="*/ 1119117 w 10415350"/>
                <a:gd name="connsiteY8" fmla="*/ 5276273 h 5467341"/>
                <a:gd name="connsiteX9" fmla="*/ 1064526 w 10415350"/>
                <a:gd name="connsiteY9" fmla="*/ 5453694 h 5467341"/>
                <a:gd name="connsiteX10" fmla="*/ 6755642 w 10415350"/>
                <a:gd name="connsiteY10" fmla="*/ 5453694 h 5467341"/>
                <a:gd name="connsiteX11" fmla="*/ 6482687 w 10415350"/>
                <a:gd name="connsiteY11" fmla="*/ 5344511 h 5467341"/>
                <a:gd name="connsiteX12" fmla="*/ 6796586 w 10415350"/>
                <a:gd name="connsiteY12" fmla="*/ 5372053 h 5467341"/>
                <a:gd name="connsiteX13" fmla="*/ 7219666 w 10415350"/>
                <a:gd name="connsiteY13" fmla="*/ 5433345 h 5467341"/>
                <a:gd name="connsiteX14" fmla="*/ 7410735 w 10415350"/>
                <a:gd name="connsiteY14" fmla="*/ 5453694 h 5467341"/>
                <a:gd name="connsiteX15" fmla="*/ 7410735 w 10415350"/>
                <a:gd name="connsiteY15" fmla="*/ 5467341 h 5467341"/>
                <a:gd name="connsiteX16" fmla="*/ 9923767 w 10415350"/>
                <a:gd name="connsiteY16" fmla="*/ 5455230 h 5467341"/>
                <a:gd name="connsiteX17" fmla="*/ 9949218 w 10415350"/>
                <a:gd name="connsiteY17" fmla="*/ 4689419 h 5467341"/>
                <a:gd name="connsiteX18" fmla="*/ 9950263 w 10415350"/>
                <a:gd name="connsiteY18" fmla="*/ 4514825 h 5467341"/>
                <a:gd name="connsiteX19" fmla="*/ 10043462 w 10415350"/>
                <a:gd name="connsiteY19" fmla="*/ 4514826 h 5467341"/>
                <a:gd name="connsiteX20" fmla="*/ 10114775 w 10415350"/>
                <a:gd name="connsiteY20" fmla="*/ 4349516 h 5467341"/>
                <a:gd name="connsiteX21" fmla="*/ 9817967 w 10415350"/>
                <a:gd name="connsiteY21" fmla="*/ 3179867 h 5467341"/>
                <a:gd name="connsiteX22" fmla="*/ 9793438 w 10415350"/>
                <a:gd name="connsiteY22" fmla="*/ 3111688 h 5467341"/>
                <a:gd name="connsiteX23" fmla="*/ 10159099 w 10415350"/>
                <a:gd name="connsiteY23" fmla="*/ 3997502 h 5467341"/>
                <a:gd name="connsiteX24" fmla="*/ 10206743 w 10415350"/>
                <a:gd name="connsiteY24" fmla="*/ 4114675 h 5467341"/>
                <a:gd name="connsiteX25" fmla="*/ 10249223 w 10415350"/>
                <a:gd name="connsiteY25" fmla="*/ 4252691 h 5467341"/>
                <a:gd name="connsiteX26" fmla="*/ 10358651 w 10415350"/>
                <a:gd name="connsiteY26" fmla="*/ 4334577 h 5467341"/>
                <a:gd name="connsiteX27" fmla="*/ 10385947 w 10415350"/>
                <a:gd name="connsiteY27" fmla="*/ 4307282 h 5467341"/>
                <a:gd name="connsiteX0" fmla="*/ 10385947 w 10415350"/>
                <a:gd name="connsiteY0" fmla="*/ 4307282 h 5467341"/>
                <a:gd name="connsiteX1" fmla="*/ 10397013 w 10415350"/>
                <a:gd name="connsiteY1" fmla="*/ 0 h 5467341"/>
                <a:gd name="connsiteX2" fmla="*/ 16230 w 10415350"/>
                <a:gd name="connsiteY2" fmla="*/ 8237 h 5467341"/>
                <a:gd name="connsiteX3" fmla="*/ 0 w 10415350"/>
                <a:gd name="connsiteY3" fmla="*/ 3324643 h 5467341"/>
                <a:gd name="connsiteX4" fmla="*/ 150126 w 10415350"/>
                <a:gd name="connsiteY4" fmla="*/ 3365586 h 5467341"/>
                <a:gd name="connsiteX5" fmla="*/ 160945 w 10415350"/>
                <a:gd name="connsiteY5" fmla="*/ 4968031 h 5467341"/>
                <a:gd name="connsiteX6" fmla="*/ 218365 w 10415350"/>
                <a:gd name="connsiteY6" fmla="*/ 4880488 h 5467341"/>
                <a:gd name="connsiteX7" fmla="*/ 832514 w 10415350"/>
                <a:gd name="connsiteY7" fmla="*/ 4880488 h 5467341"/>
                <a:gd name="connsiteX8" fmla="*/ 1119117 w 10415350"/>
                <a:gd name="connsiteY8" fmla="*/ 5276273 h 5467341"/>
                <a:gd name="connsiteX9" fmla="*/ 1064526 w 10415350"/>
                <a:gd name="connsiteY9" fmla="*/ 5453694 h 5467341"/>
                <a:gd name="connsiteX10" fmla="*/ 6755642 w 10415350"/>
                <a:gd name="connsiteY10" fmla="*/ 5453694 h 5467341"/>
                <a:gd name="connsiteX11" fmla="*/ 6482687 w 10415350"/>
                <a:gd name="connsiteY11" fmla="*/ 5344511 h 5467341"/>
                <a:gd name="connsiteX12" fmla="*/ 6796586 w 10415350"/>
                <a:gd name="connsiteY12" fmla="*/ 5372053 h 5467341"/>
                <a:gd name="connsiteX13" fmla="*/ 7219666 w 10415350"/>
                <a:gd name="connsiteY13" fmla="*/ 5433345 h 5467341"/>
                <a:gd name="connsiteX14" fmla="*/ 7410735 w 10415350"/>
                <a:gd name="connsiteY14" fmla="*/ 5453694 h 5467341"/>
                <a:gd name="connsiteX15" fmla="*/ 7410735 w 10415350"/>
                <a:gd name="connsiteY15" fmla="*/ 5467341 h 5467341"/>
                <a:gd name="connsiteX16" fmla="*/ 9923767 w 10415350"/>
                <a:gd name="connsiteY16" fmla="*/ 5455230 h 5467341"/>
                <a:gd name="connsiteX17" fmla="*/ 9949218 w 10415350"/>
                <a:gd name="connsiteY17" fmla="*/ 4689419 h 5467341"/>
                <a:gd name="connsiteX18" fmla="*/ 9950263 w 10415350"/>
                <a:gd name="connsiteY18" fmla="*/ 4514825 h 5467341"/>
                <a:gd name="connsiteX19" fmla="*/ 10043462 w 10415350"/>
                <a:gd name="connsiteY19" fmla="*/ 4514826 h 5467341"/>
                <a:gd name="connsiteX20" fmla="*/ 10114775 w 10415350"/>
                <a:gd name="connsiteY20" fmla="*/ 4349516 h 5467341"/>
                <a:gd name="connsiteX21" fmla="*/ 9817967 w 10415350"/>
                <a:gd name="connsiteY21" fmla="*/ 3179867 h 5467341"/>
                <a:gd name="connsiteX22" fmla="*/ 9793438 w 10415350"/>
                <a:gd name="connsiteY22" fmla="*/ 3111688 h 5467341"/>
                <a:gd name="connsiteX23" fmla="*/ 10159099 w 10415350"/>
                <a:gd name="connsiteY23" fmla="*/ 3997502 h 5467341"/>
                <a:gd name="connsiteX24" fmla="*/ 10206743 w 10415350"/>
                <a:gd name="connsiteY24" fmla="*/ 4114675 h 5467341"/>
                <a:gd name="connsiteX25" fmla="*/ 10265699 w 10415350"/>
                <a:gd name="connsiteY25" fmla="*/ 4322712 h 5467341"/>
                <a:gd name="connsiteX26" fmla="*/ 10358651 w 10415350"/>
                <a:gd name="connsiteY26" fmla="*/ 4334577 h 5467341"/>
                <a:gd name="connsiteX27" fmla="*/ 10385947 w 10415350"/>
                <a:gd name="connsiteY27" fmla="*/ 4307282 h 5467341"/>
                <a:gd name="connsiteX0" fmla="*/ 10381828 w 10413033"/>
                <a:gd name="connsiteY0" fmla="*/ 4331995 h 5467341"/>
                <a:gd name="connsiteX1" fmla="*/ 10397013 w 10413033"/>
                <a:gd name="connsiteY1" fmla="*/ 0 h 5467341"/>
                <a:gd name="connsiteX2" fmla="*/ 16230 w 10413033"/>
                <a:gd name="connsiteY2" fmla="*/ 8237 h 5467341"/>
                <a:gd name="connsiteX3" fmla="*/ 0 w 10413033"/>
                <a:gd name="connsiteY3" fmla="*/ 3324643 h 5467341"/>
                <a:gd name="connsiteX4" fmla="*/ 150126 w 10413033"/>
                <a:gd name="connsiteY4" fmla="*/ 3365586 h 5467341"/>
                <a:gd name="connsiteX5" fmla="*/ 160945 w 10413033"/>
                <a:gd name="connsiteY5" fmla="*/ 4968031 h 5467341"/>
                <a:gd name="connsiteX6" fmla="*/ 218365 w 10413033"/>
                <a:gd name="connsiteY6" fmla="*/ 4880488 h 5467341"/>
                <a:gd name="connsiteX7" fmla="*/ 832514 w 10413033"/>
                <a:gd name="connsiteY7" fmla="*/ 4880488 h 5467341"/>
                <a:gd name="connsiteX8" fmla="*/ 1119117 w 10413033"/>
                <a:gd name="connsiteY8" fmla="*/ 5276273 h 5467341"/>
                <a:gd name="connsiteX9" fmla="*/ 1064526 w 10413033"/>
                <a:gd name="connsiteY9" fmla="*/ 5453694 h 5467341"/>
                <a:gd name="connsiteX10" fmla="*/ 6755642 w 10413033"/>
                <a:gd name="connsiteY10" fmla="*/ 5453694 h 5467341"/>
                <a:gd name="connsiteX11" fmla="*/ 6482687 w 10413033"/>
                <a:gd name="connsiteY11" fmla="*/ 5344511 h 5467341"/>
                <a:gd name="connsiteX12" fmla="*/ 6796586 w 10413033"/>
                <a:gd name="connsiteY12" fmla="*/ 5372053 h 5467341"/>
                <a:gd name="connsiteX13" fmla="*/ 7219666 w 10413033"/>
                <a:gd name="connsiteY13" fmla="*/ 5433345 h 5467341"/>
                <a:gd name="connsiteX14" fmla="*/ 7410735 w 10413033"/>
                <a:gd name="connsiteY14" fmla="*/ 5453694 h 5467341"/>
                <a:gd name="connsiteX15" fmla="*/ 7410735 w 10413033"/>
                <a:gd name="connsiteY15" fmla="*/ 5467341 h 5467341"/>
                <a:gd name="connsiteX16" fmla="*/ 9923767 w 10413033"/>
                <a:gd name="connsiteY16" fmla="*/ 5455230 h 5467341"/>
                <a:gd name="connsiteX17" fmla="*/ 9949218 w 10413033"/>
                <a:gd name="connsiteY17" fmla="*/ 4689419 h 5467341"/>
                <a:gd name="connsiteX18" fmla="*/ 9950263 w 10413033"/>
                <a:gd name="connsiteY18" fmla="*/ 4514825 h 5467341"/>
                <a:gd name="connsiteX19" fmla="*/ 10043462 w 10413033"/>
                <a:gd name="connsiteY19" fmla="*/ 4514826 h 5467341"/>
                <a:gd name="connsiteX20" fmla="*/ 10114775 w 10413033"/>
                <a:gd name="connsiteY20" fmla="*/ 4349516 h 5467341"/>
                <a:gd name="connsiteX21" fmla="*/ 9817967 w 10413033"/>
                <a:gd name="connsiteY21" fmla="*/ 3179867 h 5467341"/>
                <a:gd name="connsiteX22" fmla="*/ 9793438 w 10413033"/>
                <a:gd name="connsiteY22" fmla="*/ 3111688 h 5467341"/>
                <a:gd name="connsiteX23" fmla="*/ 10159099 w 10413033"/>
                <a:gd name="connsiteY23" fmla="*/ 3997502 h 5467341"/>
                <a:gd name="connsiteX24" fmla="*/ 10206743 w 10413033"/>
                <a:gd name="connsiteY24" fmla="*/ 4114675 h 5467341"/>
                <a:gd name="connsiteX25" fmla="*/ 10265699 w 10413033"/>
                <a:gd name="connsiteY25" fmla="*/ 4322712 h 5467341"/>
                <a:gd name="connsiteX26" fmla="*/ 10358651 w 10413033"/>
                <a:gd name="connsiteY26" fmla="*/ 4334577 h 5467341"/>
                <a:gd name="connsiteX27" fmla="*/ 10381828 w 10413033"/>
                <a:gd name="connsiteY27" fmla="*/ 4331995 h 546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13033" h="5467341">
                  <a:moveTo>
                    <a:pt x="10381828" y="4331995"/>
                  </a:moveTo>
                  <a:cubicBezTo>
                    <a:pt x="10377279" y="2898980"/>
                    <a:pt x="10401562" y="1433015"/>
                    <a:pt x="10397013" y="0"/>
                  </a:cubicBezTo>
                  <a:lnTo>
                    <a:pt x="16230" y="8237"/>
                  </a:lnTo>
                  <a:lnTo>
                    <a:pt x="0" y="3324643"/>
                  </a:lnTo>
                  <a:lnTo>
                    <a:pt x="150126" y="3365586"/>
                  </a:lnTo>
                  <a:cubicBezTo>
                    <a:pt x="153732" y="3899734"/>
                    <a:pt x="157339" y="4433883"/>
                    <a:pt x="160945" y="4968031"/>
                  </a:cubicBezTo>
                  <a:lnTo>
                    <a:pt x="218365" y="4880488"/>
                  </a:lnTo>
                  <a:lnTo>
                    <a:pt x="832514" y="4880488"/>
                  </a:lnTo>
                  <a:lnTo>
                    <a:pt x="1119117" y="5276273"/>
                  </a:lnTo>
                  <a:lnTo>
                    <a:pt x="1064526" y="5453694"/>
                  </a:lnTo>
                  <a:lnTo>
                    <a:pt x="6755642" y="5453694"/>
                  </a:lnTo>
                  <a:lnTo>
                    <a:pt x="6482687" y="5344511"/>
                  </a:lnTo>
                  <a:lnTo>
                    <a:pt x="6796586" y="5372053"/>
                  </a:lnTo>
                  <a:cubicBezTo>
                    <a:pt x="6919416" y="5383426"/>
                    <a:pt x="7117308" y="5412873"/>
                    <a:pt x="7219666" y="5433345"/>
                  </a:cubicBezTo>
                  <a:cubicBezTo>
                    <a:pt x="7322024" y="5453817"/>
                    <a:pt x="7378890" y="5448028"/>
                    <a:pt x="7410735" y="5453694"/>
                  </a:cubicBezTo>
                  <a:cubicBezTo>
                    <a:pt x="7442580" y="5459360"/>
                    <a:pt x="7410735" y="5462792"/>
                    <a:pt x="7410735" y="5467341"/>
                  </a:cubicBezTo>
                  <a:lnTo>
                    <a:pt x="9923767" y="5455230"/>
                  </a:lnTo>
                  <a:lnTo>
                    <a:pt x="9949218" y="4689419"/>
                  </a:lnTo>
                  <a:cubicBezTo>
                    <a:pt x="9952269" y="4672638"/>
                    <a:pt x="9934556" y="4543924"/>
                    <a:pt x="9950263" y="4514825"/>
                  </a:cubicBezTo>
                  <a:cubicBezTo>
                    <a:pt x="9965970" y="4485726"/>
                    <a:pt x="10034363" y="4514826"/>
                    <a:pt x="10043462" y="4514826"/>
                  </a:cubicBezTo>
                  <a:cubicBezTo>
                    <a:pt x="10071352" y="4465215"/>
                    <a:pt x="9996269" y="4382651"/>
                    <a:pt x="10114775" y="4349516"/>
                  </a:cubicBezTo>
                  <a:lnTo>
                    <a:pt x="9817967" y="3179867"/>
                  </a:lnTo>
                  <a:lnTo>
                    <a:pt x="9793438" y="3111688"/>
                  </a:lnTo>
                  <a:cubicBezTo>
                    <a:pt x="9850293" y="3247960"/>
                    <a:pt x="10090215" y="3830338"/>
                    <a:pt x="10159099" y="3997502"/>
                  </a:cubicBezTo>
                  <a:cubicBezTo>
                    <a:pt x="10227983" y="4164667"/>
                    <a:pt x="10186735" y="4054654"/>
                    <a:pt x="10206743" y="4114675"/>
                  </a:cubicBezTo>
                  <a:cubicBezTo>
                    <a:pt x="10211292" y="4151069"/>
                    <a:pt x="10240381" y="4286062"/>
                    <a:pt x="10265699" y="4322712"/>
                  </a:cubicBezTo>
                  <a:cubicBezTo>
                    <a:pt x="10291017" y="4359362"/>
                    <a:pt x="10335864" y="4325479"/>
                    <a:pt x="10358651" y="4334577"/>
                  </a:cubicBezTo>
                  <a:cubicBezTo>
                    <a:pt x="10431351" y="4320037"/>
                    <a:pt x="10422771" y="4368839"/>
                    <a:pt x="10381828" y="433199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63F3A1-6FF1-9DF3-85DB-77F805D2B07E}"/>
              </a:ext>
            </a:extLst>
          </p:cNvPr>
          <p:cNvSpPr/>
          <p:nvPr/>
        </p:nvSpPr>
        <p:spPr>
          <a:xfrm>
            <a:off x="9375215" y="3319312"/>
            <a:ext cx="693089" cy="525604"/>
          </a:xfrm>
          <a:custGeom>
            <a:avLst/>
            <a:gdLst/>
            <a:ahLst/>
            <a:cxnLst/>
            <a:rect l="l" t="t" r="r" b="b"/>
            <a:pathLst>
              <a:path w="1430018" h="1084454">
                <a:moveTo>
                  <a:pt x="469646" y="0"/>
                </a:moveTo>
                <a:cubicBezTo>
                  <a:pt x="558104" y="3691"/>
                  <a:pt x="620334" y="15810"/>
                  <a:pt x="656337" y="36357"/>
                </a:cubicBezTo>
                <a:cubicBezTo>
                  <a:pt x="692339" y="56904"/>
                  <a:pt x="718366" y="79986"/>
                  <a:pt x="734421" y="105603"/>
                </a:cubicBezTo>
                <a:cubicBezTo>
                  <a:pt x="755235" y="136824"/>
                  <a:pt x="769423" y="173226"/>
                  <a:pt x="776984" y="214809"/>
                </a:cubicBezTo>
                <a:lnTo>
                  <a:pt x="776984" y="486657"/>
                </a:lnTo>
                <a:cubicBezTo>
                  <a:pt x="665621" y="486657"/>
                  <a:pt x="584389" y="495596"/>
                  <a:pt x="533288" y="513475"/>
                </a:cubicBezTo>
                <a:cubicBezTo>
                  <a:pt x="482188" y="531353"/>
                  <a:pt x="442961" y="550977"/>
                  <a:pt x="415610" y="572347"/>
                </a:cubicBezTo>
                <a:cubicBezTo>
                  <a:pt x="388258" y="593717"/>
                  <a:pt x="369791" y="614509"/>
                  <a:pt x="360206" y="634722"/>
                </a:cubicBezTo>
                <a:cubicBezTo>
                  <a:pt x="350621" y="654936"/>
                  <a:pt x="345830" y="669378"/>
                  <a:pt x="345830" y="678051"/>
                </a:cubicBezTo>
                <a:cubicBezTo>
                  <a:pt x="345830" y="700999"/>
                  <a:pt x="356748" y="720523"/>
                  <a:pt x="378585" y="736623"/>
                </a:cubicBezTo>
                <a:cubicBezTo>
                  <a:pt x="400421" y="752723"/>
                  <a:pt x="426906" y="760772"/>
                  <a:pt x="458038" y="760772"/>
                </a:cubicBezTo>
                <a:cubicBezTo>
                  <a:pt x="475428" y="758593"/>
                  <a:pt x="493929" y="755324"/>
                  <a:pt x="513542" y="750966"/>
                </a:cubicBezTo>
                <a:cubicBezTo>
                  <a:pt x="533155" y="746608"/>
                  <a:pt x="548543" y="738046"/>
                  <a:pt x="559705" y="725282"/>
                </a:cubicBezTo>
                <a:lnTo>
                  <a:pt x="738157" y="551767"/>
                </a:lnTo>
                <a:lnTo>
                  <a:pt x="784455" y="551767"/>
                </a:lnTo>
                <a:cubicBezTo>
                  <a:pt x="803401" y="551767"/>
                  <a:pt x="827562" y="553401"/>
                  <a:pt x="856937" y="556670"/>
                </a:cubicBezTo>
                <a:cubicBezTo>
                  <a:pt x="886311" y="559939"/>
                  <a:pt x="921791" y="568978"/>
                  <a:pt x="963374" y="583788"/>
                </a:cubicBezTo>
                <a:cubicBezTo>
                  <a:pt x="1004957" y="598598"/>
                  <a:pt x="1054802" y="622681"/>
                  <a:pt x="1112906" y="656036"/>
                </a:cubicBezTo>
                <a:cubicBezTo>
                  <a:pt x="1171012" y="689392"/>
                  <a:pt x="1243094" y="737201"/>
                  <a:pt x="1329151" y="799465"/>
                </a:cubicBezTo>
                <a:cubicBezTo>
                  <a:pt x="1364107" y="834421"/>
                  <a:pt x="1388057" y="868055"/>
                  <a:pt x="1400998" y="900365"/>
                </a:cubicBezTo>
                <a:cubicBezTo>
                  <a:pt x="1413940" y="932676"/>
                  <a:pt x="1423614" y="994039"/>
                  <a:pt x="1430018" y="1084454"/>
                </a:cubicBezTo>
                <a:cubicBezTo>
                  <a:pt x="1295617" y="1032020"/>
                  <a:pt x="1199343" y="991926"/>
                  <a:pt x="1141192" y="964175"/>
                </a:cubicBezTo>
                <a:cubicBezTo>
                  <a:pt x="1083042" y="936423"/>
                  <a:pt x="1033198" y="914241"/>
                  <a:pt x="991659" y="897630"/>
                </a:cubicBezTo>
                <a:cubicBezTo>
                  <a:pt x="950121" y="881019"/>
                  <a:pt x="917955" y="869545"/>
                  <a:pt x="895161" y="863207"/>
                </a:cubicBezTo>
                <a:cubicBezTo>
                  <a:pt x="889463" y="861623"/>
                  <a:pt x="884777" y="860237"/>
                  <a:pt x="881104" y="859048"/>
                </a:cubicBezTo>
                <a:lnTo>
                  <a:pt x="873290" y="856140"/>
                </a:lnTo>
                <a:lnTo>
                  <a:pt x="849678" y="883659"/>
                </a:lnTo>
                <a:cubicBezTo>
                  <a:pt x="820983" y="913887"/>
                  <a:pt x="783322" y="944928"/>
                  <a:pt x="736690" y="976783"/>
                </a:cubicBezTo>
                <a:cubicBezTo>
                  <a:pt x="674516" y="1019255"/>
                  <a:pt x="594551" y="1046607"/>
                  <a:pt x="496797" y="1058837"/>
                </a:cubicBezTo>
                <a:lnTo>
                  <a:pt x="441228" y="1058837"/>
                </a:lnTo>
                <a:cubicBezTo>
                  <a:pt x="397419" y="1058837"/>
                  <a:pt x="352312" y="1053612"/>
                  <a:pt x="305903" y="1043160"/>
                </a:cubicBezTo>
                <a:cubicBezTo>
                  <a:pt x="259494" y="1032709"/>
                  <a:pt x="213564" y="1013441"/>
                  <a:pt x="168112" y="985355"/>
                </a:cubicBezTo>
                <a:cubicBezTo>
                  <a:pt x="122660" y="957270"/>
                  <a:pt x="84067" y="919567"/>
                  <a:pt x="52334" y="872247"/>
                </a:cubicBezTo>
                <a:cubicBezTo>
                  <a:pt x="20602" y="824926"/>
                  <a:pt x="3157" y="764775"/>
                  <a:pt x="0" y="691793"/>
                </a:cubicBezTo>
                <a:cubicBezTo>
                  <a:pt x="0" y="597953"/>
                  <a:pt x="42128" y="509116"/>
                  <a:pt x="126384" y="425283"/>
                </a:cubicBezTo>
                <a:cubicBezTo>
                  <a:pt x="210640" y="341449"/>
                  <a:pt x="325061" y="286879"/>
                  <a:pt x="469646" y="261574"/>
                </a:cubicBezTo>
                <a:lnTo>
                  <a:pt x="4696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755554E-292D-17F7-A540-CCC29B0E90FE}"/>
              </a:ext>
            </a:extLst>
          </p:cNvPr>
          <p:cNvSpPr/>
          <p:nvPr/>
        </p:nvSpPr>
        <p:spPr>
          <a:xfrm>
            <a:off x="7592236" y="3424781"/>
            <a:ext cx="616161" cy="420135"/>
          </a:xfrm>
          <a:custGeom>
            <a:avLst/>
            <a:gdLst/>
            <a:ahLst/>
            <a:cxnLst/>
            <a:rect l="l" t="t" r="r" b="b"/>
            <a:pathLst>
              <a:path w="1621746" h="1105802">
                <a:moveTo>
                  <a:pt x="724215" y="0"/>
                </a:moveTo>
                <a:cubicBezTo>
                  <a:pt x="813341" y="3735"/>
                  <a:pt x="875783" y="16666"/>
                  <a:pt x="911539" y="38792"/>
                </a:cubicBezTo>
                <a:cubicBezTo>
                  <a:pt x="947297" y="60918"/>
                  <a:pt x="972714" y="84011"/>
                  <a:pt x="987791" y="108072"/>
                </a:cubicBezTo>
                <a:cubicBezTo>
                  <a:pt x="1009361" y="140404"/>
                  <a:pt x="1023948" y="177406"/>
                  <a:pt x="1031553" y="219079"/>
                </a:cubicBezTo>
                <a:lnTo>
                  <a:pt x="1031553" y="398398"/>
                </a:lnTo>
                <a:cubicBezTo>
                  <a:pt x="1036623" y="400977"/>
                  <a:pt x="1054679" y="409706"/>
                  <a:pt x="1085723" y="424582"/>
                </a:cubicBezTo>
                <a:cubicBezTo>
                  <a:pt x="1116765" y="439459"/>
                  <a:pt x="1156391" y="463186"/>
                  <a:pt x="1204601" y="495763"/>
                </a:cubicBezTo>
                <a:cubicBezTo>
                  <a:pt x="1252811" y="528340"/>
                  <a:pt x="1307159" y="568367"/>
                  <a:pt x="1367643" y="615843"/>
                </a:cubicBezTo>
                <a:cubicBezTo>
                  <a:pt x="1428128" y="663319"/>
                  <a:pt x="1489725" y="721213"/>
                  <a:pt x="1552433" y="789525"/>
                </a:cubicBezTo>
                <a:cubicBezTo>
                  <a:pt x="1582675" y="836534"/>
                  <a:pt x="1601788" y="873614"/>
                  <a:pt x="1609771" y="900766"/>
                </a:cubicBezTo>
                <a:cubicBezTo>
                  <a:pt x="1617754" y="927917"/>
                  <a:pt x="1621746" y="958326"/>
                  <a:pt x="1621746" y="991993"/>
                </a:cubicBezTo>
                <a:lnTo>
                  <a:pt x="1621746" y="1105802"/>
                </a:lnTo>
                <a:cubicBezTo>
                  <a:pt x="1487034" y="1030418"/>
                  <a:pt x="1379118" y="962485"/>
                  <a:pt x="1297997" y="902000"/>
                </a:cubicBezTo>
                <a:cubicBezTo>
                  <a:pt x="1216877" y="841515"/>
                  <a:pt x="1156613" y="799799"/>
                  <a:pt x="1117211" y="776850"/>
                </a:cubicBezTo>
                <a:cubicBezTo>
                  <a:pt x="1067110" y="743494"/>
                  <a:pt x="1030832" y="713716"/>
                  <a:pt x="1008375" y="687516"/>
                </a:cubicBezTo>
                <a:lnTo>
                  <a:pt x="991657" y="664092"/>
                </a:lnTo>
                <a:lnTo>
                  <a:pt x="991135" y="666708"/>
                </a:lnTo>
                <a:cubicBezTo>
                  <a:pt x="988977" y="675518"/>
                  <a:pt x="982659" y="695121"/>
                  <a:pt x="972180" y="725516"/>
                </a:cubicBezTo>
                <a:cubicBezTo>
                  <a:pt x="955413" y="774148"/>
                  <a:pt x="927651" y="824504"/>
                  <a:pt x="888891" y="876583"/>
                </a:cubicBezTo>
                <a:cubicBezTo>
                  <a:pt x="850133" y="928662"/>
                  <a:pt x="796141" y="976983"/>
                  <a:pt x="726917" y="1021546"/>
                </a:cubicBezTo>
                <a:cubicBezTo>
                  <a:pt x="657693" y="1066109"/>
                  <a:pt x="569267" y="1089925"/>
                  <a:pt x="461641" y="1092993"/>
                </a:cubicBezTo>
                <a:lnTo>
                  <a:pt x="444563" y="1092993"/>
                </a:lnTo>
                <a:cubicBezTo>
                  <a:pt x="402979" y="1092993"/>
                  <a:pt x="357582" y="1087056"/>
                  <a:pt x="308372" y="1075182"/>
                </a:cubicBezTo>
                <a:cubicBezTo>
                  <a:pt x="259161" y="1063307"/>
                  <a:pt x="211419" y="1041993"/>
                  <a:pt x="165143" y="1011239"/>
                </a:cubicBezTo>
                <a:cubicBezTo>
                  <a:pt x="118867" y="980485"/>
                  <a:pt x="79775" y="940481"/>
                  <a:pt x="47865" y="891226"/>
                </a:cubicBezTo>
                <a:cubicBezTo>
                  <a:pt x="15955" y="841971"/>
                  <a:pt x="0" y="779629"/>
                  <a:pt x="0" y="704201"/>
                </a:cubicBezTo>
                <a:cubicBezTo>
                  <a:pt x="0" y="655013"/>
                  <a:pt x="14177" y="605303"/>
                  <a:pt x="42528" y="555069"/>
                </a:cubicBezTo>
                <a:cubicBezTo>
                  <a:pt x="70881" y="504836"/>
                  <a:pt x="111041" y="460695"/>
                  <a:pt x="163009" y="422648"/>
                </a:cubicBezTo>
                <a:cubicBezTo>
                  <a:pt x="214977" y="384600"/>
                  <a:pt x="276485" y="353034"/>
                  <a:pt x="347531" y="327951"/>
                </a:cubicBezTo>
                <a:cubicBezTo>
                  <a:pt x="418579" y="302868"/>
                  <a:pt x="498354" y="290326"/>
                  <a:pt x="586857" y="290326"/>
                </a:cubicBezTo>
                <a:cubicBezTo>
                  <a:pt x="604069" y="290326"/>
                  <a:pt x="626772" y="291204"/>
                  <a:pt x="654969" y="292961"/>
                </a:cubicBezTo>
                <a:cubicBezTo>
                  <a:pt x="683166" y="294718"/>
                  <a:pt x="704647" y="296864"/>
                  <a:pt x="719412" y="299399"/>
                </a:cubicBezTo>
                <a:lnTo>
                  <a:pt x="724215" y="300274"/>
                </a:lnTo>
                <a:lnTo>
                  <a:pt x="724215" y="0"/>
                </a:lnTo>
                <a:close/>
                <a:moveTo>
                  <a:pt x="586857" y="550766"/>
                </a:moveTo>
                <a:cubicBezTo>
                  <a:pt x="543361" y="550766"/>
                  <a:pt x="504580" y="557426"/>
                  <a:pt x="470513" y="570746"/>
                </a:cubicBezTo>
                <a:cubicBezTo>
                  <a:pt x="436446" y="584066"/>
                  <a:pt x="406915" y="600032"/>
                  <a:pt x="381921" y="618645"/>
                </a:cubicBezTo>
                <a:cubicBezTo>
                  <a:pt x="356927" y="637257"/>
                  <a:pt x="338469" y="654657"/>
                  <a:pt x="326551" y="670846"/>
                </a:cubicBezTo>
                <a:cubicBezTo>
                  <a:pt x="314631" y="687034"/>
                  <a:pt x="308227" y="696819"/>
                  <a:pt x="307338" y="700199"/>
                </a:cubicBezTo>
                <a:lnTo>
                  <a:pt x="307338" y="712140"/>
                </a:lnTo>
                <a:cubicBezTo>
                  <a:pt x="307338" y="738246"/>
                  <a:pt x="318323" y="759861"/>
                  <a:pt x="340293" y="776983"/>
                </a:cubicBezTo>
                <a:cubicBezTo>
                  <a:pt x="362263" y="794106"/>
                  <a:pt x="385857" y="802667"/>
                  <a:pt x="411073" y="802667"/>
                </a:cubicBezTo>
                <a:lnTo>
                  <a:pt x="432021" y="802667"/>
                </a:lnTo>
                <a:cubicBezTo>
                  <a:pt x="465109" y="802667"/>
                  <a:pt x="497687" y="794995"/>
                  <a:pt x="529753" y="779652"/>
                </a:cubicBezTo>
                <a:cubicBezTo>
                  <a:pt x="561818" y="764308"/>
                  <a:pt x="592528" y="743305"/>
                  <a:pt x="621881" y="716643"/>
                </a:cubicBezTo>
                <a:cubicBezTo>
                  <a:pt x="651233" y="689981"/>
                  <a:pt x="675071" y="660851"/>
                  <a:pt x="693395" y="629252"/>
                </a:cubicBezTo>
                <a:cubicBezTo>
                  <a:pt x="711718" y="597653"/>
                  <a:pt x="721991" y="579674"/>
                  <a:pt x="724215" y="575316"/>
                </a:cubicBezTo>
                <a:cubicBezTo>
                  <a:pt x="704913" y="569089"/>
                  <a:pt x="683177" y="563441"/>
                  <a:pt x="659005" y="558371"/>
                </a:cubicBezTo>
                <a:cubicBezTo>
                  <a:pt x="634833" y="553301"/>
                  <a:pt x="610784" y="550766"/>
                  <a:pt x="586857" y="5507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5C04F-6FFC-ABA6-89DA-E757C65A6A41}"/>
              </a:ext>
            </a:extLst>
          </p:cNvPr>
          <p:cNvSpPr/>
          <p:nvPr/>
        </p:nvSpPr>
        <p:spPr>
          <a:xfrm>
            <a:off x="5711239" y="2952061"/>
            <a:ext cx="714178" cy="892855"/>
          </a:xfrm>
          <a:custGeom>
            <a:avLst/>
            <a:gdLst/>
            <a:ahLst/>
            <a:cxnLst/>
            <a:rect l="l" t="t" r="r" b="b"/>
            <a:pathLst>
              <a:path w="2697928" h="3372910">
                <a:moveTo>
                  <a:pt x="750165" y="0"/>
                </a:moveTo>
                <a:cubicBezTo>
                  <a:pt x="938024" y="0"/>
                  <a:pt x="1109015" y="24505"/>
                  <a:pt x="1263140" y="73515"/>
                </a:cubicBezTo>
                <a:cubicBezTo>
                  <a:pt x="1417264" y="122526"/>
                  <a:pt x="1552210" y="181798"/>
                  <a:pt x="1667975" y="251333"/>
                </a:cubicBezTo>
                <a:cubicBezTo>
                  <a:pt x="1783741" y="320868"/>
                  <a:pt x="1880183" y="394240"/>
                  <a:pt x="1957301" y="471447"/>
                </a:cubicBezTo>
                <a:cubicBezTo>
                  <a:pt x="2034419" y="548653"/>
                  <a:pt x="2094125" y="616943"/>
                  <a:pt x="2136421" y="676316"/>
                </a:cubicBezTo>
                <a:cubicBezTo>
                  <a:pt x="2158123" y="707537"/>
                  <a:pt x="2178649" y="745462"/>
                  <a:pt x="2197995" y="790092"/>
                </a:cubicBezTo>
                <a:cubicBezTo>
                  <a:pt x="2217341" y="834722"/>
                  <a:pt x="2233997" y="874493"/>
                  <a:pt x="2247961" y="909405"/>
                </a:cubicBezTo>
                <a:lnTo>
                  <a:pt x="2515407" y="909405"/>
                </a:lnTo>
                <a:lnTo>
                  <a:pt x="2697928" y="1195462"/>
                </a:lnTo>
                <a:lnTo>
                  <a:pt x="2266774" y="1195462"/>
                </a:lnTo>
                <a:lnTo>
                  <a:pt x="2266774" y="3372910"/>
                </a:lnTo>
                <a:lnTo>
                  <a:pt x="1946561" y="3149695"/>
                </a:lnTo>
                <a:lnTo>
                  <a:pt x="1946561" y="1195462"/>
                </a:lnTo>
                <a:lnTo>
                  <a:pt x="1706601" y="1195462"/>
                </a:lnTo>
                <a:lnTo>
                  <a:pt x="1544693" y="909405"/>
                </a:lnTo>
                <a:lnTo>
                  <a:pt x="1938155" y="909405"/>
                </a:lnTo>
                <a:cubicBezTo>
                  <a:pt x="1894882" y="828684"/>
                  <a:pt x="1830050" y="747764"/>
                  <a:pt x="1743659" y="666643"/>
                </a:cubicBezTo>
                <a:cubicBezTo>
                  <a:pt x="1657269" y="585523"/>
                  <a:pt x="1559381" y="519968"/>
                  <a:pt x="1449997" y="469979"/>
                </a:cubicBezTo>
                <a:cubicBezTo>
                  <a:pt x="1340613" y="419990"/>
                  <a:pt x="1223325" y="384667"/>
                  <a:pt x="1098131" y="364009"/>
                </a:cubicBezTo>
                <a:cubicBezTo>
                  <a:pt x="972936" y="343350"/>
                  <a:pt x="854145" y="333021"/>
                  <a:pt x="741759" y="333021"/>
                </a:cubicBezTo>
                <a:cubicBezTo>
                  <a:pt x="641249" y="333021"/>
                  <a:pt x="561529" y="340270"/>
                  <a:pt x="502601" y="354769"/>
                </a:cubicBezTo>
                <a:cubicBezTo>
                  <a:pt x="443673" y="369268"/>
                  <a:pt x="400311" y="385245"/>
                  <a:pt x="372514" y="402701"/>
                </a:cubicBezTo>
                <a:cubicBezTo>
                  <a:pt x="344718" y="420157"/>
                  <a:pt x="327607" y="435334"/>
                  <a:pt x="321180" y="448231"/>
                </a:cubicBezTo>
                <a:cubicBezTo>
                  <a:pt x="314754" y="461129"/>
                  <a:pt x="311540" y="470201"/>
                  <a:pt x="311540" y="475449"/>
                </a:cubicBezTo>
                <a:cubicBezTo>
                  <a:pt x="311540" y="486123"/>
                  <a:pt x="327051" y="498498"/>
                  <a:pt x="358071" y="512574"/>
                </a:cubicBezTo>
                <a:cubicBezTo>
                  <a:pt x="389092" y="526650"/>
                  <a:pt x="443050" y="533688"/>
                  <a:pt x="519945" y="533688"/>
                </a:cubicBezTo>
                <a:lnTo>
                  <a:pt x="556770" y="533688"/>
                </a:lnTo>
                <a:cubicBezTo>
                  <a:pt x="574471" y="531420"/>
                  <a:pt x="608516" y="529430"/>
                  <a:pt x="658905" y="527717"/>
                </a:cubicBezTo>
                <a:cubicBezTo>
                  <a:pt x="709294" y="526005"/>
                  <a:pt x="752278" y="525149"/>
                  <a:pt x="787857" y="525149"/>
                </a:cubicBezTo>
                <a:cubicBezTo>
                  <a:pt x="866577" y="525149"/>
                  <a:pt x="946563" y="532665"/>
                  <a:pt x="1027817" y="547697"/>
                </a:cubicBezTo>
                <a:cubicBezTo>
                  <a:pt x="1109071" y="562730"/>
                  <a:pt x="1184287" y="587869"/>
                  <a:pt x="1253467" y="623114"/>
                </a:cubicBezTo>
                <a:cubicBezTo>
                  <a:pt x="1322646" y="658360"/>
                  <a:pt x="1384876" y="705047"/>
                  <a:pt x="1440157" y="763174"/>
                </a:cubicBezTo>
                <a:cubicBezTo>
                  <a:pt x="1495439" y="821302"/>
                  <a:pt x="1540625" y="912451"/>
                  <a:pt x="1575715" y="1036623"/>
                </a:cubicBezTo>
                <a:lnTo>
                  <a:pt x="1288791" y="1036623"/>
                </a:lnTo>
                <a:cubicBezTo>
                  <a:pt x="1238179" y="968711"/>
                  <a:pt x="1177639" y="922702"/>
                  <a:pt x="1107170" y="898598"/>
                </a:cubicBezTo>
                <a:cubicBezTo>
                  <a:pt x="1036701" y="874493"/>
                  <a:pt x="942805" y="862440"/>
                  <a:pt x="825483" y="862440"/>
                </a:cubicBezTo>
                <a:lnTo>
                  <a:pt x="695729" y="862440"/>
                </a:lnTo>
                <a:cubicBezTo>
                  <a:pt x="578629" y="862440"/>
                  <a:pt x="478441" y="858838"/>
                  <a:pt x="395163" y="851633"/>
                </a:cubicBezTo>
                <a:cubicBezTo>
                  <a:pt x="311885" y="844428"/>
                  <a:pt x="239971" y="827584"/>
                  <a:pt x="179419" y="801099"/>
                </a:cubicBezTo>
                <a:cubicBezTo>
                  <a:pt x="118867" y="774615"/>
                  <a:pt x="73827" y="736690"/>
                  <a:pt x="44296" y="687324"/>
                </a:cubicBezTo>
                <a:cubicBezTo>
                  <a:pt x="14765" y="637958"/>
                  <a:pt x="0" y="574293"/>
                  <a:pt x="0" y="496330"/>
                </a:cubicBezTo>
                <a:cubicBezTo>
                  <a:pt x="0" y="445852"/>
                  <a:pt x="11574" y="391171"/>
                  <a:pt x="34723" y="332288"/>
                </a:cubicBezTo>
                <a:cubicBezTo>
                  <a:pt x="57872" y="273404"/>
                  <a:pt x="99065" y="219579"/>
                  <a:pt x="158305" y="170813"/>
                </a:cubicBezTo>
                <a:cubicBezTo>
                  <a:pt x="217545" y="122047"/>
                  <a:pt x="295096" y="81387"/>
                  <a:pt x="390960" y="48832"/>
                </a:cubicBezTo>
                <a:cubicBezTo>
                  <a:pt x="486824" y="16277"/>
                  <a:pt x="606559" y="0"/>
                  <a:pt x="7501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4CAD18A-5C8D-15B7-8A7E-A43153032101}"/>
              </a:ext>
            </a:extLst>
          </p:cNvPr>
          <p:cNvSpPr/>
          <p:nvPr/>
        </p:nvSpPr>
        <p:spPr>
          <a:xfrm>
            <a:off x="3833527" y="2907950"/>
            <a:ext cx="710893" cy="936966"/>
          </a:xfrm>
          <a:custGeom>
            <a:avLst/>
            <a:gdLst/>
            <a:ahLst/>
            <a:cxnLst/>
            <a:rect l="l" t="t" r="r" b="b"/>
            <a:pathLst>
              <a:path w="2572045" h="3389988">
                <a:moveTo>
                  <a:pt x="1344628" y="0"/>
                </a:moveTo>
                <a:cubicBezTo>
                  <a:pt x="1459994" y="0"/>
                  <a:pt x="1567654" y="12352"/>
                  <a:pt x="1667610" y="37058"/>
                </a:cubicBezTo>
                <a:cubicBezTo>
                  <a:pt x="1767565" y="61763"/>
                  <a:pt x="1864863" y="97876"/>
                  <a:pt x="1959504" y="145396"/>
                </a:cubicBezTo>
                <a:cubicBezTo>
                  <a:pt x="2054144" y="192917"/>
                  <a:pt x="2149697" y="249833"/>
                  <a:pt x="2246161" y="316143"/>
                </a:cubicBezTo>
                <a:cubicBezTo>
                  <a:pt x="2342625" y="382454"/>
                  <a:pt x="2451253" y="460884"/>
                  <a:pt x="2572045" y="551433"/>
                </a:cubicBezTo>
                <a:lnTo>
                  <a:pt x="2572045" y="785522"/>
                </a:lnTo>
                <a:cubicBezTo>
                  <a:pt x="2433641" y="721257"/>
                  <a:pt x="2323179" y="664097"/>
                  <a:pt x="2240657" y="614042"/>
                </a:cubicBezTo>
                <a:cubicBezTo>
                  <a:pt x="2158136" y="563986"/>
                  <a:pt x="2073724" y="519101"/>
                  <a:pt x="1987422" y="479385"/>
                </a:cubicBezTo>
                <a:cubicBezTo>
                  <a:pt x="1901121" y="439670"/>
                  <a:pt x="1813663" y="408905"/>
                  <a:pt x="1725048" y="387091"/>
                </a:cubicBezTo>
                <a:cubicBezTo>
                  <a:pt x="1636433" y="365276"/>
                  <a:pt x="1545895" y="354369"/>
                  <a:pt x="1453434" y="354369"/>
                </a:cubicBezTo>
                <a:cubicBezTo>
                  <a:pt x="1285767" y="354369"/>
                  <a:pt x="1131998" y="390348"/>
                  <a:pt x="992127" y="462307"/>
                </a:cubicBezTo>
                <a:cubicBezTo>
                  <a:pt x="852256" y="534266"/>
                  <a:pt x="724438" y="639714"/>
                  <a:pt x="608672" y="778651"/>
                </a:cubicBezTo>
                <a:lnTo>
                  <a:pt x="717411" y="926483"/>
                </a:lnTo>
                <a:lnTo>
                  <a:pt x="1117277" y="926483"/>
                </a:lnTo>
                <a:lnTo>
                  <a:pt x="1295329" y="1212540"/>
                </a:lnTo>
                <a:lnTo>
                  <a:pt x="780386" y="1212540"/>
                </a:lnTo>
                <a:lnTo>
                  <a:pt x="780386" y="3389988"/>
                </a:lnTo>
                <a:lnTo>
                  <a:pt x="472982" y="3165972"/>
                </a:lnTo>
                <a:lnTo>
                  <a:pt x="472982" y="1212540"/>
                </a:lnTo>
                <a:lnTo>
                  <a:pt x="157839" y="1212540"/>
                </a:lnTo>
                <a:lnTo>
                  <a:pt x="0" y="926483"/>
                </a:lnTo>
                <a:lnTo>
                  <a:pt x="464643" y="926483"/>
                </a:lnTo>
                <a:lnTo>
                  <a:pt x="213476" y="652234"/>
                </a:lnTo>
                <a:cubicBezTo>
                  <a:pt x="302157" y="519523"/>
                  <a:pt x="387647" y="414097"/>
                  <a:pt x="469946" y="335956"/>
                </a:cubicBezTo>
                <a:cubicBezTo>
                  <a:pt x="552245" y="257816"/>
                  <a:pt x="639315" y="193206"/>
                  <a:pt x="731153" y="142128"/>
                </a:cubicBezTo>
                <a:cubicBezTo>
                  <a:pt x="822992" y="91049"/>
                  <a:pt x="919768" y="54591"/>
                  <a:pt x="1021480" y="32755"/>
                </a:cubicBezTo>
                <a:cubicBezTo>
                  <a:pt x="1123192" y="10918"/>
                  <a:pt x="1230908" y="0"/>
                  <a:pt x="13446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3E11B8-4D2E-B4D9-245F-EF0E0DCAF65B}"/>
              </a:ext>
            </a:extLst>
          </p:cNvPr>
          <p:cNvSpPr/>
          <p:nvPr/>
        </p:nvSpPr>
        <p:spPr>
          <a:xfrm>
            <a:off x="2359984" y="2907950"/>
            <a:ext cx="306724" cy="936966"/>
          </a:xfrm>
          <a:custGeom>
            <a:avLst/>
            <a:gdLst>
              <a:gd name="connsiteX0" fmla="*/ 301632 w 1074877"/>
              <a:gd name="connsiteY0" fmla="*/ 0 h 3263563"/>
              <a:gd name="connsiteX1" fmla="*/ 549466 w 1074877"/>
              <a:gd name="connsiteY1" fmla="*/ 193577 h 3263563"/>
              <a:gd name="connsiteX2" fmla="*/ 624514 w 1074877"/>
              <a:gd name="connsiteY2" fmla="*/ 418341 h 3263563"/>
              <a:gd name="connsiteX3" fmla="*/ 637946 w 1074877"/>
              <a:gd name="connsiteY3" fmla="*/ 461367 h 3263563"/>
              <a:gd name="connsiteX4" fmla="*/ 867187 w 1074877"/>
              <a:gd name="connsiteY4" fmla="*/ 461367 h 3263563"/>
              <a:gd name="connsiteX5" fmla="*/ 1074877 w 1074877"/>
              <a:gd name="connsiteY5" fmla="*/ 786752 h 3263563"/>
              <a:gd name="connsiteX6" fmla="*/ 655854 w 1074877"/>
              <a:gd name="connsiteY6" fmla="*/ 786752 h 3263563"/>
              <a:gd name="connsiteX7" fmla="*/ 655854 w 1074877"/>
              <a:gd name="connsiteY7" fmla="*/ 3263563 h 3263563"/>
              <a:gd name="connsiteX8" fmla="*/ 301329 w 1074877"/>
              <a:gd name="connsiteY8" fmla="*/ 3008370 h 3263563"/>
              <a:gd name="connsiteX9" fmla="*/ 301329 w 1074877"/>
              <a:gd name="connsiteY9" fmla="*/ 1109708 h 3263563"/>
              <a:gd name="connsiteX10" fmla="*/ 279551 w 1074877"/>
              <a:gd name="connsiteY10" fmla="*/ 1035609 h 3263563"/>
              <a:gd name="connsiteX11" fmla="*/ 224536 w 1074877"/>
              <a:gd name="connsiteY11" fmla="*/ 929829 h 3263563"/>
              <a:gd name="connsiteX12" fmla="*/ 153966 w 1074877"/>
              <a:gd name="connsiteY12" fmla="*/ 834824 h 3263563"/>
              <a:gd name="connsiteX13" fmla="*/ 101682 w 1074877"/>
              <a:gd name="connsiteY13" fmla="*/ 786752 h 3263563"/>
              <a:gd name="connsiteX14" fmla="*/ 0 w 1074877"/>
              <a:gd name="connsiteY14" fmla="*/ 786752 h 3263563"/>
              <a:gd name="connsiteX15" fmla="*/ 0 w 1074877"/>
              <a:gd name="connsiteY15" fmla="*/ 461367 h 3263563"/>
              <a:gd name="connsiteX16" fmla="*/ 167093 w 1074877"/>
              <a:gd name="connsiteY16" fmla="*/ 461367 h 3263563"/>
              <a:gd name="connsiteX17" fmla="*/ 295352 w 1074877"/>
              <a:gd name="connsiteY17" fmla="*/ 556431 h 3263563"/>
              <a:gd name="connsiteX18" fmla="*/ 301504 w 1074877"/>
              <a:gd name="connsiteY18" fmla="*/ 561708 h 3263563"/>
              <a:gd name="connsiteX19" fmla="*/ 301632 w 1074877"/>
              <a:gd name="connsiteY19" fmla="*/ 0 h 326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74877" h="3263563">
                <a:moveTo>
                  <a:pt x="301632" y="0"/>
                </a:moveTo>
                <a:cubicBezTo>
                  <a:pt x="432505" y="44922"/>
                  <a:pt x="515116" y="109448"/>
                  <a:pt x="549466" y="193577"/>
                </a:cubicBezTo>
                <a:cubicBezTo>
                  <a:pt x="583816" y="277705"/>
                  <a:pt x="608831" y="352627"/>
                  <a:pt x="624514" y="418341"/>
                </a:cubicBezTo>
                <a:lnTo>
                  <a:pt x="637946" y="461367"/>
                </a:lnTo>
                <a:lnTo>
                  <a:pt x="867187" y="461367"/>
                </a:lnTo>
                <a:lnTo>
                  <a:pt x="1074877" y="786752"/>
                </a:lnTo>
                <a:lnTo>
                  <a:pt x="655854" y="786752"/>
                </a:lnTo>
                <a:lnTo>
                  <a:pt x="655854" y="3263563"/>
                </a:lnTo>
                <a:lnTo>
                  <a:pt x="301329" y="3008370"/>
                </a:lnTo>
                <a:lnTo>
                  <a:pt x="301329" y="1109708"/>
                </a:lnTo>
                <a:cubicBezTo>
                  <a:pt x="301329" y="1095291"/>
                  <a:pt x="294070" y="1070591"/>
                  <a:pt x="279551" y="1035609"/>
                </a:cubicBezTo>
                <a:cubicBezTo>
                  <a:pt x="265032" y="1000627"/>
                  <a:pt x="246694" y="965367"/>
                  <a:pt x="224536" y="929829"/>
                </a:cubicBezTo>
                <a:cubicBezTo>
                  <a:pt x="202378" y="894290"/>
                  <a:pt x="178855" y="862622"/>
                  <a:pt x="153966" y="834824"/>
                </a:cubicBezTo>
                <a:cubicBezTo>
                  <a:pt x="129076" y="807025"/>
                  <a:pt x="111647" y="791002"/>
                  <a:pt x="101682" y="786752"/>
                </a:cubicBezTo>
                <a:lnTo>
                  <a:pt x="0" y="786752"/>
                </a:lnTo>
                <a:lnTo>
                  <a:pt x="0" y="461367"/>
                </a:lnTo>
                <a:lnTo>
                  <a:pt x="167093" y="461367"/>
                </a:lnTo>
                <a:cubicBezTo>
                  <a:pt x="220780" y="498170"/>
                  <a:pt x="263532" y="529858"/>
                  <a:pt x="295352" y="556431"/>
                </a:cubicBezTo>
                <a:lnTo>
                  <a:pt x="301504" y="561708"/>
                </a:lnTo>
                <a:lnTo>
                  <a:pt x="301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2E190-3094-4104-5921-266B32D72291}"/>
              </a:ext>
            </a:extLst>
          </p:cNvPr>
          <p:cNvSpPr txBox="1"/>
          <p:nvPr/>
        </p:nvSpPr>
        <p:spPr>
          <a:xfrm>
            <a:off x="2557399" y="722313"/>
            <a:ext cx="7196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  আমি আ কার থেকে ঊ কার পর্যন্ত কার চিহ্ন গুলো </a:t>
            </a:r>
          </a:p>
          <a:p>
            <a:pPr algn="ctr"/>
            <a:r>
              <a:rPr lang="bn-IN" sz="32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পর্যায়ক্রমে লিখছি তোমরা দেখ।</a:t>
            </a:r>
            <a:endParaRPr lang="en-US" sz="32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77A82-8A9E-BEDA-D719-95F3012E17D2}"/>
              </a:ext>
            </a:extLst>
          </p:cNvPr>
          <p:cNvGrpSpPr/>
          <p:nvPr/>
        </p:nvGrpSpPr>
        <p:grpSpPr>
          <a:xfrm>
            <a:off x="219303" y="366387"/>
            <a:ext cx="1577664" cy="1414818"/>
            <a:chOff x="709823" y="368141"/>
            <a:chExt cx="2662239" cy="238744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91269-76E1-2AEA-97FC-B132026A0E3E}"/>
                </a:ext>
              </a:extLst>
            </p:cNvPr>
            <p:cNvGrpSpPr/>
            <p:nvPr/>
          </p:nvGrpSpPr>
          <p:grpSpPr>
            <a:xfrm>
              <a:off x="709823" y="368141"/>
              <a:ext cx="2662239" cy="2387441"/>
              <a:chOff x="2098448" y="700314"/>
              <a:chExt cx="3042762" cy="272868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1DEA35A-798E-B3EE-D2F8-7D9BBFC0ED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0784981F-9B32-E4B1-2FE5-02AC3B1A0FDE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6F13A7B-B6E7-B170-3A02-27903C46E461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7">
                <a:extLst>
                  <a:ext uri="{FF2B5EF4-FFF2-40B4-BE49-F238E27FC236}">
                    <a16:creationId xmlns:a16="http://schemas.microsoft.com/office/drawing/2014/main" id="{0892FB1F-54AF-D1FA-E9DB-34CDA983AB4D}"/>
                  </a:ext>
                </a:extLst>
              </p:cNvPr>
              <p:cNvSpPr/>
              <p:nvPr/>
            </p:nvSpPr>
            <p:spPr>
              <a:xfrm rot="2291565">
                <a:off x="2529668" y="703403"/>
                <a:ext cx="2595694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42076A-4848-56E1-1A91-8FF4B613F21D}"/>
                </a:ext>
              </a:extLst>
            </p:cNvPr>
            <p:cNvSpPr/>
            <p:nvPr/>
          </p:nvSpPr>
          <p:spPr>
            <a:xfrm>
              <a:off x="1489354" y="638967"/>
              <a:ext cx="1437549" cy="16304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bn-IN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060599-5EFA-5972-A3B2-BEC867A50FB9}"/>
              </a:ext>
            </a:extLst>
          </p:cNvPr>
          <p:cNvSpPr txBox="1"/>
          <p:nvPr/>
        </p:nvSpPr>
        <p:spPr>
          <a:xfrm>
            <a:off x="1548636" y="539583"/>
            <a:ext cx="9703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accent5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 বন্ধুরা চল একটা মজার খেলা খেলি। 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9CBE7-B66B-CA4B-B930-9D75773AF847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25478-0D39-97F4-2314-6F14F8F4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81" y="3058034"/>
            <a:ext cx="3429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F296B-6566-013F-8F0A-80EE78C6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3154" y="3058034"/>
            <a:ext cx="3429000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47E09D-FAB3-2B21-6D90-376BDB49E60B}"/>
              </a:ext>
            </a:extLst>
          </p:cNvPr>
          <p:cNvSpPr txBox="1"/>
          <p:nvPr/>
        </p:nvSpPr>
        <p:spPr>
          <a:xfrm>
            <a:off x="-58212" y="2508793"/>
            <a:ext cx="186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5B1C0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rgbClr val="5B1C0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rgbClr val="5B1C0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endParaRPr lang="en-US" sz="3600" b="1" dirty="0">
              <a:solidFill>
                <a:srgbClr val="5B1C08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90DCF-085B-7C31-9D30-D3BEA59E9BAA}"/>
              </a:ext>
            </a:extLst>
          </p:cNvPr>
          <p:cNvSpPr txBox="1"/>
          <p:nvPr/>
        </p:nvSpPr>
        <p:spPr>
          <a:xfrm>
            <a:off x="10160804" y="2454264"/>
            <a:ext cx="1783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bn-IN" sz="3600" b="1" dirty="0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</a:t>
            </a:r>
            <a:r>
              <a:rPr lang="en-US" sz="3600" b="1" dirty="0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 </a:t>
            </a:r>
            <a:r>
              <a:rPr lang="en-US" sz="3600" b="1" dirty="0" err="1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চিহ্ন</a:t>
            </a:r>
            <a:endParaRPr lang="bn-IN" sz="3600" b="1" dirty="0">
              <a:solidFill>
                <a:srgbClr val="00A09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en-US" sz="3600" b="1" dirty="0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endParaRPr lang="en-US" sz="3600" b="1" dirty="0">
              <a:solidFill>
                <a:srgbClr val="00A09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67E0C-EA65-2904-7E2E-BE205B27C6ED}"/>
              </a:ext>
            </a:extLst>
          </p:cNvPr>
          <p:cNvSpPr txBox="1"/>
          <p:nvPr/>
        </p:nvSpPr>
        <p:spPr>
          <a:xfrm>
            <a:off x="2627638" y="507035"/>
            <a:ext cx="8057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chemeClr val="accent5">
                    <a:lumMod val="50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bn-IN" dirty="0"/>
              <a:t>আমি বর্ণ দলকে বর্ণ কার্ড দিয়েছি এবং কা</a:t>
            </a:r>
            <a:r>
              <a:rPr lang="en-US" dirty="0"/>
              <a:t>র </a:t>
            </a:r>
            <a:r>
              <a:rPr lang="en-US" dirty="0" err="1"/>
              <a:t>চিহ্ন</a:t>
            </a:r>
            <a:r>
              <a:rPr lang="en-US" dirty="0"/>
              <a:t> </a:t>
            </a:r>
            <a:r>
              <a:rPr lang="en-US" dirty="0" err="1"/>
              <a:t>দল</a:t>
            </a:r>
            <a:r>
              <a:rPr lang="bn-IN" dirty="0"/>
              <a:t>কে কা</a:t>
            </a:r>
            <a:r>
              <a:rPr lang="en-US" dirty="0"/>
              <a:t>র </a:t>
            </a:r>
            <a:r>
              <a:rPr lang="bn-IN" dirty="0"/>
              <a:t> </a:t>
            </a:r>
            <a:r>
              <a:rPr lang="en-US" dirty="0" err="1"/>
              <a:t>চিহ্ন</a:t>
            </a:r>
            <a:r>
              <a:rPr lang="bn-IN" dirty="0"/>
              <a:t>ের কার্ড দিয়েছি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E9516-DFA8-BA80-C992-0B1CE2A6A538}"/>
              </a:ext>
            </a:extLst>
          </p:cNvPr>
          <p:cNvSpPr txBox="1"/>
          <p:nvPr/>
        </p:nvSpPr>
        <p:spPr>
          <a:xfrm>
            <a:off x="2207654" y="531305"/>
            <a:ext cx="92465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400" b="1" dirty="0">
                <a:solidFill>
                  <a:schemeClr val="accent5">
                    <a:lumMod val="50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খেলার নিয়ম হলো বর্ণ দল যে বর্ণের কার্ড দেখাবে </a:t>
            </a:r>
            <a:r>
              <a:rPr lang="bn-IN" sz="4400" b="1" dirty="0">
                <a:solidFill>
                  <a:schemeClr val="accent5">
                    <a:lumMod val="50000"/>
                  </a:schemeClr>
                </a:solidFill>
              </a:rPr>
              <a:t>কা</a:t>
            </a: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</a:rPr>
              <a:t>র</a:t>
            </a: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accent5">
                    <a:lumMod val="50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চিহ্ন</a:t>
            </a: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chemeClr val="accent5">
                    <a:lumMod val="50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bn-IN" sz="4400" b="1" dirty="0">
                <a:solidFill>
                  <a:schemeClr val="accent5">
                    <a:lumMod val="50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সেই বর্ণের কার চিহ্নের কার্ড দেখাবে।  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0F6806-6334-B146-048E-61ED7631B6E5}"/>
              </a:ext>
            </a:extLst>
          </p:cNvPr>
          <p:cNvGrpSpPr/>
          <p:nvPr/>
        </p:nvGrpSpPr>
        <p:grpSpPr>
          <a:xfrm>
            <a:off x="1796967" y="2267737"/>
            <a:ext cx="1358242" cy="1514424"/>
            <a:chOff x="1796967" y="2267737"/>
            <a:chExt cx="1358242" cy="151442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87D300E-FD0E-3CEB-FC3B-40CFB23133B0}"/>
                </a:ext>
              </a:extLst>
            </p:cNvPr>
            <p:cNvSpPr/>
            <p:nvPr/>
          </p:nvSpPr>
          <p:spPr>
            <a:xfrm>
              <a:off x="1796967" y="2267737"/>
              <a:ext cx="1358242" cy="1492969"/>
            </a:xfrm>
            <a:prstGeom prst="roundRect">
              <a:avLst>
                <a:gd name="adj" fmla="val 15289"/>
              </a:avLst>
            </a:prstGeom>
            <a:solidFill>
              <a:srgbClr val="B4DDC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2ED5C8-79EC-AC6B-DF43-3DD7E5B806B3}"/>
                </a:ext>
              </a:extLst>
            </p:cNvPr>
            <p:cNvSpPr txBox="1"/>
            <p:nvPr/>
          </p:nvSpPr>
          <p:spPr>
            <a:xfrm>
              <a:off x="2018529" y="2335611"/>
              <a:ext cx="8292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n-IN" sz="88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আ</a:t>
              </a:r>
              <a:endParaRPr lang="en-US" sz="88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925802-EF34-B542-EC61-8E90C60B34AD}"/>
              </a:ext>
            </a:extLst>
          </p:cNvPr>
          <p:cNvGrpSpPr/>
          <p:nvPr/>
        </p:nvGrpSpPr>
        <p:grpSpPr>
          <a:xfrm>
            <a:off x="8839499" y="2253120"/>
            <a:ext cx="1358242" cy="1492969"/>
            <a:chOff x="8691705" y="2596242"/>
            <a:chExt cx="1358242" cy="149296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5AD3A1B-7AB3-B157-38E8-459FC5E13174}"/>
                </a:ext>
              </a:extLst>
            </p:cNvPr>
            <p:cNvSpPr/>
            <p:nvPr/>
          </p:nvSpPr>
          <p:spPr>
            <a:xfrm>
              <a:off x="8691705" y="2596242"/>
              <a:ext cx="1358242" cy="1492969"/>
            </a:xfrm>
            <a:prstGeom prst="roundRect">
              <a:avLst>
                <a:gd name="adj" fmla="val 15289"/>
              </a:avLst>
            </a:prstGeom>
            <a:solidFill>
              <a:srgbClr val="B4DDC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8205A2-2372-4406-9980-146A825EDC98}"/>
                </a:ext>
              </a:extLst>
            </p:cNvPr>
            <p:cNvSpPr/>
            <p:nvPr/>
          </p:nvSpPr>
          <p:spPr>
            <a:xfrm>
              <a:off x="9217464" y="2851230"/>
              <a:ext cx="306724" cy="936966"/>
            </a:xfrm>
            <a:custGeom>
              <a:avLst/>
              <a:gdLst>
                <a:gd name="connsiteX0" fmla="*/ 301632 w 1074877"/>
                <a:gd name="connsiteY0" fmla="*/ 0 h 3263563"/>
                <a:gd name="connsiteX1" fmla="*/ 549466 w 1074877"/>
                <a:gd name="connsiteY1" fmla="*/ 193577 h 3263563"/>
                <a:gd name="connsiteX2" fmla="*/ 624514 w 1074877"/>
                <a:gd name="connsiteY2" fmla="*/ 418341 h 3263563"/>
                <a:gd name="connsiteX3" fmla="*/ 637946 w 1074877"/>
                <a:gd name="connsiteY3" fmla="*/ 461367 h 3263563"/>
                <a:gd name="connsiteX4" fmla="*/ 867187 w 1074877"/>
                <a:gd name="connsiteY4" fmla="*/ 461367 h 3263563"/>
                <a:gd name="connsiteX5" fmla="*/ 1074877 w 1074877"/>
                <a:gd name="connsiteY5" fmla="*/ 786752 h 3263563"/>
                <a:gd name="connsiteX6" fmla="*/ 655854 w 1074877"/>
                <a:gd name="connsiteY6" fmla="*/ 786752 h 3263563"/>
                <a:gd name="connsiteX7" fmla="*/ 655854 w 1074877"/>
                <a:gd name="connsiteY7" fmla="*/ 3263563 h 3263563"/>
                <a:gd name="connsiteX8" fmla="*/ 301329 w 1074877"/>
                <a:gd name="connsiteY8" fmla="*/ 3008370 h 3263563"/>
                <a:gd name="connsiteX9" fmla="*/ 301329 w 1074877"/>
                <a:gd name="connsiteY9" fmla="*/ 1109708 h 3263563"/>
                <a:gd name="connsiteX10" fmla="*/ 279551 w 1074877"/>
                <a:gd name="connsiteY10" fmla="*/ 1035609 h 3263563"/>
                <a:gd name="connsiteX11" fmla="*/ 224536 w 1074877"/>
                <a:gd name="connsiteY11" fmla="*/ 929829 h 3263563"/>
                <a:gd name="connsiteX12" fmla="*/ 153966 w 1074877"/>
                <a:gd name="connsiteY12" fmla="*/ 834824 h 3263563"/>
                <a:gd name="connsiteX13" fmla="*/ 101682 w 1074877"/>
                <a:gd name="connsiteY13" fmla="*/ 786752 h 3263563"/>
                <a:gd name="connsiteX14" fmla="*/ 0 w 1074877"/>
                <a:gd name="connsiteY14" fmla="*/ 786752 h 3263563"/>
                <a:gd name="connsiteX15" fmla="*/ 0 w 1074877"/>
                <a:gd name="connsiteY15" fmla="*/ 461367 h 3263563"/>
                <a:gd name="connsiteX16" fmla="*/ 167093 w 1074877"/>
                <a:gd name="connsiteY16" fmla="*/ 461367 h 3263563"/>
                <a:gd name="connsiteX17" fmla="*/ 295352 w 1074877"/>
                <a:gd name="connsiteY17" fmla="*/ 556431 h 3263563"/>
                <a:gd name="connsiteX18" fmla="*/ 301504 w 1074877"/>
                <a:gd name="connsiteY18" fmla="*/ 561708 h 3263563"/>
                <a:gd name="connsiteX19" fmla="*/ 301632 w 1074877"/>
                <a:gd name="connsiteY19" fmla="*/ 0 h 326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74877" h="3263563">
                  <a:moveTo>
                    <a:pt x="301632" y="0"/>
                  </a:moveTo>
                  <a:cubicBezTo>
                    <a:pt x="432505" y="44922"/>
                    <a:pt x="515116" y="109448"/>
                    <a:pt x="549466" y="193577"/>
                  </a:cubicBezTo>
                  <a:cubicBezTo>
                    <a:pt x="583816" y="277705"/>
                    <a:pt x="608831" y="352627"/>
                    <a:pt x="624514" y="418341"/>
                  </a:cubicBezTo>
                  <a:lnTo>
                    <a:pt x="637946" y="461367"/>
                  </a:lnTo>
                  <a:lnTo>
                    <a:pt x="867187" y="461367"/>
                  </a:lnTo>
                  <a:lnTo>
                    <a:pt x="1074877" y="786752"/>
                  </a:lnTo>
                  <a:lnTo>
                    <a:pt x="655854" y="786752"/>
                  </a:lnTo>
                  <a:lnTo>
                    <a:pt x="655854" y="3263563"/>
                  </a:lnTo>
                  <a:lnTo>
                    <a:pt x="301329" y="3008370"/>
                  </a:lnTo>
                  <a:lnTo>
                    <a:pt x="301329" y="1109708"/>
                  </a:lnTo>
                  <a:cubicBezTo>
                    <a:pt x="301329" y="1095291"/>
                    <a:pt x="294070" y="1070591"/>
                    <a:pt x="279551" y="1035609"/>
                  </a:cubicBezTo>
                  <a:cubicBezTo>
                    <a:pt x="265032" y="1000627"/>
                    <a:pt x="246694" y="965367"/>
                    <a:pt x="224536" y="929829"/>
                  </a:cubicBezTo>
                  <a:cubicBezTo>
                    <a:pt x="202378" y="894290"/>
                    <a:pt x="178855" y="862622"/>
                    <a:pt x="153966" y="834824"/>
                  </a:cubicBezTo>
                  <a:cubicBezTo>
                    <a:pt x="129076" y="807025"/>
                    <a:pt x="111647" y="791002"/>
                    <a:pt x="101682" y="786752"/>
                  </a:cubicBezTo>
                  <a:lnTo>
                    <a:pt x="0" y="786752"/>
                  </a:lnTo>
                  <a:lnTo>
                    <a:pt x="0" y="461367"/>
                  </a:lnTo>
                  <a:lnTo>
                    <a:pt x="167093" y="461367"/>
                  </a:lnTo>
                  <a:cubicBezTo>
                    <a:pt x="220780" y="498170"/>
                    <a:pt x="263532" y="529858"/>
                    <a:pt x="295352" y="556431"/>
                  </a:cubicBezTo>
                  <a:lnTo>
                    <a:pt x="301504" y="561708"/>
                  </a:lnTo>
                  <a:lnTo>
                    <a:pt x="3016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358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  <p:bldP spid="7" grpId="0"/>
          <p:bldP spid="8" grpId="0"/>
          <p:bldP spid="9" grpId="0"/>
          <p:bldP spid="9" grpId="1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  <p:bldP spid="7" grpId="0"/>
          <p:bldP spid="8" grpId="0"/>
          <p:bldP spid="9" grpId="0"/>
          <p:bldP spid="9" grpId="1"/>
          <p:bldP spid="10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ED83ADA-3107-D83A-049C-B863AE0105B0}"/>
              </a:ext>
            </a:extLst>
          </p:cNvPr>
          <p:cNvGrpSpPr/>
          <p:nvPr/>
        </p:nvGrpSpPr>
        <p:grpSpPr>
          <a:xfrm>
            <a:off x="7815526" y="2133600"/>
            <a:ext cx="1225420" cy="1446550"/>
            <a:chOff x="8153211" y="1738868"/>
            <a:chExt cx="1225420" cy="14465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E62973-5CB9-2CDC-2A76-A5DC57CE84B0}"/>
                </a:ext>
              </a:extLst>
            </p:cNvPr>
            <p:cNvSpPr/>
            <p:nvPr/>
          </p:nvSpPr>
          <p:spPr>
            <a:xfrm>
              <a:off x="8153211" y="1905000"/>
              <a:ext cx="1225420" cy="1114287"/>
            </a:xfrm>
            <a:prstGeom prst="rect">
              <a:avLst/>
            </a:prstGeom>
            <a:solidFill>
              <a:srgbClr val="ABE1FA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E29F6D-AEBE-1652-6EE1-B7E24D807371}"/>
                </a:ext>
              </a:extLst>
            </p:cNvPr>
            <p:cNvSpPr txBox="1"/>
            <p:nvPr/>
          </p:nvSpPr>
          <p:spPr>
            <a:xfrm>
              <a:off x="8209911" y="1738868"/>
              <a:ext cx="9095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</a:t>
              </a:r>
              <a:endParaRPr 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CE629C-3DC8-98FE-E020-C42D13A09732}"/>
              </a:ext>
            </a:extLst>
          </p:cNvPr>
          <p:cNvGrpSpPr/>
          <p:nvPr/>
        </p:nvGrpSpPr>
        <p:grpSpPr>
          <a:xfrm>
            <a:off x="1267693" y="2225523"/>
            <a:ext cx="1225420" cy="1446550"/>
            <a:chOff x="657942" y="1842433"/>
            <a:chExt cx="1225420" cy="1446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970F61-2F18-302E-2852-943508500B42}"/>
                </a:ext>
              </a:extLst>
            </p:cNvPr>
            <p:cNvSpPr/>
            <p:nvPr/>
          </p:nvSpPr>
          <p:spPr>
            <a:xfrm>
              <a:off x="657942" y="1905000"/>
              <a:ext cx="1225420" cy="1114287"/>
            </a:xfrm>
            <a:prstGeom prst="rect">
              <a:avLst/>
            </a:prstGeom>
            <a:solidFill>
              <a:srgbClr val="D3B6D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074E91-AB1E-3210-39FD-97A6B5633749}"/>
                </a:ext>
              </a:extLst>
            </p:cNvPr>
            <p:cNvSpPr txBox="1"/>
            <p:nvPr/>
          </p:nvSpPr>
          <p:spPr>
            <a:xfrm>
              <a:off x="909013" y="1842433"/>
              <a:ext cx="9743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ই</a:t>
              </a:r>
              <a:endParaRPr 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A0563A-6132-450B-CFFF-783EFB12C7F1}"/>
              </a:ext>
            </a:extLst>
          </p:cNvPr>
          <p:cNvGrpSpPr/>
          <p:nvPr/>
        </p:nvGrpSpPr>
        <p:grpSpPr>
          <a:xfrm>
            <a:off x="5632915" y="2225523"/>
            <a:ext cx="1225420" cy="1446550"/>
            <a:chOff x="5654788" y="1855685"/>
            <a:chExt cx="1225420" cy="14465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DC7AA3-714E-7B1D-DBA0-EC1030B1CBB5}"/>
                </a:ext>
              </a:extLst>
            </p:cNvPr>
            <p:cNvSpPr/>
            <p:nvPr/>
          </p:nvSpPr>
          <p:spPr>
            <a:xfrm>
              <a:off x="5654788" y="1905000"/>
              <a:ext cx="1225420" cy="1114287"/>
            </a:xfrm>
            <a:prstGeom prst="rect">
              <a:avLst/>
            </a:prstGeom>
            <a:solidFill>
              <a:srgbClr val="AEC5E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80463-3EDC-08C1-7265-8E315B2EB867}"/>
                </a:ext>
              </a:extLst>
            </p:cNvPr>
            <p:cNvSpPr txBox="1"/>
            <p:nvPr/>
          </p:nvSpPr>
          <p:spPr>
            <a:xfrm>
              <a:off x="5856485" y="1855685"/>
              <a:ext cx="66143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ঈ</a:t>
              </a:r>
              <a:endParaRPr 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45C44A-BF99-894F-A861-22A2C8D88B19}"/>
              </a:ext>
            </a:extLst>
          </p:cNvPr>
          <p:cNvGrpSpPr/>
          <p:nvPr/>
        </p:nvGrpSpPr>
        <p:grpSpPr>
          <a:xfrm>
            <a:off x="9998137" y="2287250"/>
            <a:ext cx="1225420" cy="1446550"/>
            <a:chOff x="10651634" y="1901687"/>
            <a:chExt cx="1225420" cy="14465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02BE8-ABC7-407F-5F54-6CB861696D1A}"/>
                </a:ext>
              </a:extLst>
            </p:cNvPr>
            <p:cNvSpPr/>
            <p:nvPr/>
          </p:nvSpPr>
          <p:spPr>
            <a:xfrm>
              <a:off x="10651634" y="1905000"/>
              <a:ext cx="1225420" cy="1114287"/>
            </a:xfrm>
            <a:prstGeom prst="rect">
              <a:avLst/>
            </a:prstGeom>
            <a:solidFill>
              <a:srgbClr val="FFFAC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BF0789-2199-6793-AE95-C05C81290F4C}"/>
                </a:ext>
              </a:extLst>
            </p:cNvPr>
            <p:cNvSpPr txBox="1"/>
            <p:nvPr/>
          </p:nvSpPr>
          <p:spPr>
            <a:xfrm>
              <a:off x="10913056" y="1901687"/>
              <a:ext cx="62100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উ</a:t>
              </a:r>
              <a:endParaRPr 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C908D9-C93B-39AE-AE2A-7BC7666BFC0C}"/>
              </a:ext>
            </a:extLst>
          </p:cNvPr>
          <p:cNvGrpSpPr/>
          <p:nvPr/>
        </p:nvGrpSpPr>
        <p:grpSpPr>
          <a:xfrm>
            <a:off x="3450304" y="2287250"/>
            <a:ext cx="1225420" cy="1446550"/>
            <a:chOff x="3156365" y="1855685"/>
            <a:chExt cx="1225420" cy="14465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2B77B0-5AFC-6A4A-1320-4AC91BDAB481}"/>
                </a:ext>
              </a:extLst>
            </p:cNvPr>
            <p:cNvSpPr/>
            <p:nvPr/>
          </p:nvSpPr>
          <p:spPr>
            <a:xfrm>
              <a:off x="3156365" y="1905000"/>
              <a:ext cx="1225420" cy="1114287"/>
            </a:xfrm>
            <a:prstGeom prst="rect">
              <a:avLst/>
            </a:prstGeom>
            <a:solidFill>
              <a:srgbClr val="B4DDC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451B87-82D6-AFBC-E7C5-D4DF25AF774A}"/>
                </a:ext>
              </a:extLst>
            </p:cNvPr>
            <p:cNvSpPr txBox="1"/>
            <p:nvPr/>
          </p:nvSpPr>
          <p:spPr>
            <a:xfrm>
              <a:off x="3315653" y="1855685"/>
              <a:ext cx="7007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ঊ</a:t>
              </a:r>
              <a:endParaRPr 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1150F3-997F-2651-97E4-379D6309C9F2}"/>
              </a:ext>
            </a:extLst>
          </p:cNvPr>
          <p:cNvGrpSpPr/>
          <p:nvPr/>
        </p:nvGrpSpPr>
        <p:grpSpPr>
          <a:xfrm>
            <a:off x="3498115" y="4657405"/>
            <a:ext cx="1034175" cy="1114287"/>
            <a:chOff x="3180271" y="4657405"/>
            <a:chExt cx="1034175" cy="111428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D82F82-5257-DA0C-0FA5-3B800574D544}"/>
                </a:ext>
              </a:extLst>
            </p:cNvPr>
            <p:cNvSpPr/>
            <p:nvPr/>
          </p:nvSpPr>
          <p:spPr>
            <a:xfrm>
              <a:off x="3180271" y="4657405"/>
              <a:ext cx="1034175" cy="1114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ECB48E-8878-4F12-45DF-D0C2149723F9}"/>
                </a:ext>
              </a:extLst>
            </p:cNvPr>
            <p:cNvSpPr/>
            <p:nvPr/>
          </p:nvSpPr>
          <p:spPr>
            <a:xfrm>
              <a:off x="3566570" y="4817448"/>
              <a:ext cx="261575" cy="794200"/>
            </a:xfrm>
            <a:custGeom>
              <a:avLst/>
              <a:gdLst>
                <a:gd name="connsiteX0" fmla="*/ 301632 w 1074877"/>
                <a:gd name="connsiteY0" fmla="*/ 0 h 3263563"/>
                <a:gd name="connsiteX1" fmla="*/ 549466 w 1074877"/>
                <a:gd name="connsiteY1" fmla="*/ 193577 h 3263563"/>
                <a:gd name="connsiteX2" fmla="*/ 624514 w 1074877"/>
                <a:gd name="connsiteY2" fmla="*/ 418341 h 3263563"/>
                <a:gd name="connsiteX3" fmla="*/ 637946 w 1074877"/>
                <a:gd name="connsiteY3" fmla="*/ 461367 h 3263563"/>
                <a:gd name="connsiteX4" fmla="*/ 867187 w 1074877"/>
                <a:gd name="connsiteY4" fmla="*/ 461367 h 3263563"/>
                <a:gd name="connsiteX5" fmla="*/ 1074877 w 1074877"/>
                <a:gd name="connsiteY5" fmla="*/ 786752 h 3263563"/>
                <a:gd name="connsiteX6" fmla="*/ 655854 w 1074877"/>
                <a:gd name="connsiteY6" fmla="*/ 786752 h 3263563"/>
                <a:gd name="connsiteX7" fmla="*/ 655854 w 1074877"/>
                <a:gd name="connsiteY7" fmla="*/ 3263563 h 3263563"/>
                <a:gd name="connsiteX8" fmla="*/ 301329 w 1074877"/>
                <a:gd name="connsiteY8" fmla="*/ 3008370 h 3263563"/>
                <a:gd name="connsiteX9" fmla="*/ 301329 w 1074877"/>
                <a:gd name="connsiteY9" fmla="*/ 1109708 h 3263563"/>
                <a:gd name="connsiteX10" fmla="*/ 279551 w 1074877"/>
                <a:gd name="connsiteY10" fmla="*/ 1035609 h 3263563"/>
                <a:gd name="connsiteX11" fmla="*/ 224536 w 1074877"/>
                <a:gd name="connsiteY11" fmla="*/ 929829 h 3263563"/>
                <a:gd name="connsiteX12" fmla="*/ 153966 w 1074877"/>
                <a:gd name="connsiteY12" fmla="*/ 834824 h 3263563"/>
                <a:gd name="connsiteX13" fmla="*/ 101682 w 1074877"/>
                <a:gd name="connsiteY13" fmla="*/ 786752 h 3263563"/>
                <a:gd name="connsiteX14" fmla="*/ 0 w 1074877"/>
                <a:gd name="connsiteY14" fmla="*/ 786752 h 3263563"/>
                <a:gd name="connsiteX15" fmla="*/ 0 w 1074877"/>
                <a:gd name="connsiteY15" fmla="*/ 461367 h 3263563"/>
                <a:gd name="connsiteX16" fmla="*/ 167093 w 1074877"/>
                <a:gd name="connsiteY16" fmla="*/ 461367 h 3263563"/>
                <a:gd name="connsiteX17" fmla="*/ 295352 w 1074877"/>
                <a:gd name="connsiteY17" fmla="*/ 556431 h 3263563"/>
                <a:gd name="connsiteX18" fmla="*/ 301504 w 1074877"/>
                <a:gd name="connsiteY18" fmla="*/ 561708 h 3263563"/>
                <a:gd name="connsiteX19" fmla="*/ 301632 w 1074877"/>
                <a:gd name="connsiteY19" fmla="*/ 0 h 326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74877" h="3263563">
                  <a:moveTo>
                    <a:pt x="301632" y="0"/>
                  </a:moveTo>
                  <a:cubicBezTo>
                    <a:pt x="432505" y="44922"/>
                    <a:pt x="515116" y="109448"/>
                    <a:pt x="549466" y="193577"/>
                  </a:cubicBezTo>
                  <a:cubicBezTo>
                    <a:pt x="583816" y="277705"/>
                    <a:pt x="608831" y="352627"/>
                    <a:pt x="624514" y="418341"/>
                  </a:cubicBezTo>
                  <a:lnTo>
                    <a:pt x="637946" y="461367"/>
                  </a:lnTo>
                  <a:lnTo>
                    <a:pt x="867187" y="461367"/>
                  </a:lnTo>
                  <a:lnTo>
                    <a:pt x="1074877" y="786752"/>
                  </a:lnTo>
                  <a:lnTo>
                    <a:pt x="655854" y="786752"/>
                  </a:lnTo>
                  <a:lnTo>
                    <a:pt x="655854" y="3263563"/>
                  </a:lnTo>
                  <a:lnTo>
                    <a:pt x="301329" y="3008370"/>
                  </a:lnTo>
                  <a:lnTo>
                    <a:pt x="301329" y="1109708"/>
                  </a:lnTo>
                  <a:cubicBezTo>
                    <a:pt x="301329" y="1095291"/>
                    <a:pt x="294070" y="1070591"/>
                    <a:pt x="279551" y="1035609"/>
                  </a:cubicBezTo>
                  <a:cubicBezTo>
                    <a:pt x="265032" y="1000627"/>
                    <a:pt x="246694" y="965367"/>
                    <a:pt x="224536" y="929829"/>
                  </a:cubicBezTo>
                  <a:cubicBezTo>
                    <a:pt x="202378" y="894290"/>
                    <a:pt x="178855" y="862622"/>
                    <a:pt x="153966" y="834824"/>
                  </a:cubicBezTo>
                  <a:cubicBezTo>
                    <a:pt x="129076" y="807025"/>
                    <a:pt x="111647" y="791002"/>
                    <a:pt x="101682" y="786752"/>
                  </a:cubicBezTo>
                  <a:lnTo>
                    <a:pt x="0" y="786752"/>
                  </a:lnTo>
                  <a:lnTo>
                    <a:pt x="0" y="461367"/>
                  </a:lnTo>
                  <a:lnTo>
                    <a:pt x="167093" y="461367"/>
                  </a:lnTo>
                  <a:cubicBezTo>
                    <a:pt x="220780" y="498170"/>
                    <a:pt x="263532" y="529858"/>
                    <a:pt x="295352" y="556431"/>
                  </a:cubicBezTo>
                  <a:lnTo>
                    <a:pt x="301504" y="561708"/>
                  </a:lnTo>
                  <a:lnTo>
                    <a:pt x="30163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56581E-4857-89BA-3803-4562195DB6B0}"/>
              </a:ext>
            </a:extLst>
          </p:cNvPr>
          <p:cNvGrpSpPr/>
          <p:nvPr/>
        </p:nvGrpSpPr>
        <p:grpSpPr>
          <a:xfrm>
            <a:off x="1267693" y="4657405"/>
            <a:ext cx="1034175" cy="1114287"/>
            <a:chOff x="657942" y="4657405"/>
            <a:chExt cx="1034175" cy="11142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DDDC9F-722A-D1E2-3024-750C4F5A7D4B}"/>
                </a:ext>
              </a:extLst>
            </p:cNvPr>
            <p:cNvSpPr/>
            <p:nvPr/>
          </p:nvSpPr>
          <p:spPr>
            <a:xfrm>
              <a:off x="657942" y="4657405"/>
              <a:ext cx="1034175" cy="1114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B4FF3AF-4252-9824-E16F-097E192FFDF5}"/>
                </a:ext>
              </a:extLst>
            </p:cNvPr>
            <p:cNvSpPr/>
            <p:nvPr/>
          </p:nvSpPr>
          <p:spPr>
            <a:xfrm>
              <a:off x="938755" y="5062763"/>
              <a:ext cx="472548" cy="358357"/>
            </a:xfrm>
            <a:custGeom>
              <a:avLst/>
              <a:gdLst/>
              <a:ahLst/>
              <a:cxnLst/>
              <a:rect l="l" t="t" r="r" b="b"/>
              <a:pathLst>
                <a:path w="1430018" h="1084454">
                  <a:moveTo>
                    <a:pt x="469646" y="0"/>
                  </a:moveTo>
                  <a:cubicBezTo>
                    <a:pt x="558104" y="3691"/>
                    <a:pt x="620334" y="15810"/>
                    <a:pt x="656337" y="36357"/>
                  </a:cubicBezTo>
                  <a:cubicBezTo>
                    <a:pt x="692339" y="56904"/>
                    <a:pt x="718366" y="79986"/>
                    <a:pt x="734421" y="105603"/>
                  </a:cubicBezTo>
                  <a:cubicBezTo>
                    <a:pt x="755235" y="136824"/>
                    <a:pt x="769423" y="173226"/>
                    <a:pt x="776984" y="214809"/>
                  </a:cubicBezTo>
                  <a:lnTo>
                    <a:pt x="776984" y="486657"/>
                  </a:lnTo>
                  <a:cubicBezTo>
                    <a:pt x="665621" y="486657"/>
                    <a:pt x="584389" y="495596"/>
                    <a:pt x="533288" y="513475"/>
                  </a:cubicBezTo>
                  <a:cubicBezTo>
                    <a:pt x="482188" y="531353"/>
                    <a:pt x="442961" y="550977"/>
                    <a:pt x="415610" y="572347"/>
                  </a:cubicBezTo>
                  <a:cubicBezTo>
                    <a:pt x="388258" y="593717"/>
                    <a:pt x="369791" y="614509"/>
                    <a:pt x="360206" y="634722"/>
                  </a:cubicBezTo>
                  <a:cubicBezTo>
                    <a:pt x="350621" y="654936"/>
                    <a:pt x="345830" y="669378"/>
                    <a:pt x="345830" y="678051"/>
                  </a:cubicBezTo>
                  <a:cubicBezTo>
                    <a:pt x="345830" y="700999"/>
                    <a:pt x="356748" y="720523"/>
                    <a:pt x="378585" y="736623"/>
                  </a:cubicBezTo>
                  <a:cubicBezTo>
                    <a:pt x="400421" y="752723"/>
                    <a:pt x="426906" y="760772"/>
                    <a:pt x="458038" y="760772"/>
                  </a:cubicBezTo>
                  <a:cubicBezTo>
                    <a:pt x="475428" y="758593"/>
                    <a:pt x="493929" y="755324"/>
                    <a:pt x="513542" y="750966"/>
                  </a:cubicBezTo>
                  <a:cubicBezTo>
                    <a:pt x="533155" y="746608"/>
                    <a:pt x="548543" y="738046"/>
                    <a:pt x="559705" y="725282"/>
                  </a:cubicBezTo>
                  <a:lnTo>
                    <a:pt x="738157" y="551767"/>
                  </a:lnTo>
                  <a:lnTo>
                    <a:pt x="784455" y="551767"/>
                  </a:lnTo>
                  <a:cubicBezTo>
                    <a:pt x="803401" y="551767"/>
                    <a:pt x="827562" y="553401"/>
                    <a:pt x="856937" y="556670"/>
                  </a:cubicBezTo>
                  <a:cubicBezTo>
                    <a:pt x="886311" y="559939"/>
                    <a:pt x="921791" y="568978"/>
                    <a:pt x="963374" y="583788"/>
                  </a:cubicBezTo>
                  <a:cubicBezTo>
                    <a:pt x="1004957" y="598598"/>
                    <a:pt x="1054802" y="622681"/>
                    <a:pt x="1112906" y="656036"/>
                  </a:cubicBezTo>
                  <a:cubicBezTo>
                    <a:pt x="1171012" y="689392"/>
                    <a:pt x="1243094" y="737201"/>
                    <a:pt x="1329151" y="799465"/>
                  </a:cubicBezTo>
                  <a:cubicBezTo>
                    <a:pt x="1364107" y="834421"/>
                    <a:pt x="1388057" y="868055"/>
                    <a:pt x="1400998" y="900365"/>
                  </a:cubicBezTo>
                  <a:cubicBezTo>
                    <a:pt x="1413940" y="932676"/>
                    <a:pt x="1423614" y="994039"/>
                    <a:pt x="1430018" y="1084454"/>
                  </a:cubicBezTo>
                  <a:cubicBezTo>
                    <a:pt x="1295617" y="1032020"/>
                    <a:pt x="1199343" y="991926"/>
                    <a:pt x="1141192" y="964175"/>
                  </a:cubicBezTo>
                  <a:cubicBezTo>
                    <a:pt x="1083042" y="936423"/>
                    <a:pt x="1033198" y="914241"/>
                    <a:pt x="991659" y="897630"/>
                  </a:cubicBezTo>
                  <a:cubicBezTo>
                    <a:pt x="950121" y="881019"/>
                    <a:pt x="917955" y="869545"/>
                    <a:pt x="895161" y="863207"/>
                  </a:cubicBezTo>
                  <a:cubicBezTo>
                    <a:pt x="889463" y="861623"/>
                    <a:pt x="884777" y="860237"/>
                    <a:pt x="881104" y="859048"/>
                  </a:cubicBezTo>
                  <a:lnTo>
                    <a:pt x="873290" y="856140"/>
                  </a:lnTo>
                  <a:lnTo>
                    <a:pt x="849678" y="883659"/>
                  </a:lnTo>
                  <a:cubicBezTo>
                    <a:pt x="820983" y="913887"/>
                    <a:pt x="783322" y="944928"/>
                    <a:pt x="736690" y="976783"/>
                  </a:cubicBezTo>
                  <a:cubicBezTo>
                    <a:pt x="674516" y="1019255"/>
                    <a:pt x="594551" y="1046607"/>
                    <a:pt x="496797" y="1058837"/>
                  </a:cubicBezTo>
                  <a:lnTo>
                    <a:pt x="441228" y="1058837"/>
                  </a:lnTo>
                  <a:cubicBezTo>
                    <a:pt x="397419" y="1058837"/>
                    <a:pt x="352312" y="1053612"/>
                    <a:pt x="305903" y="1043160"/>
                  </a:cubicBezTo>
                  <a:cubicBezTo>
                    <a:pt x="259494" y="1032709"/>
                    <a:pt x="213564" y="1013441"/>
                    <a:pt x="168112" y="985355"/>
                  </a:cubicBezTo>
                  <a:cubicBezTo>
                    <a:pt x="122660" y="957270"/>
                    <a:pt x="84067" y="919567"/>
                    <a:pt x="52334" y="872247"/>
                  </a:cubicBezTo>
                  <a:cubicBezTo>
                    <a:pt x="20602" y="824926"/>
                    <a:pt x="3157" y="764775"/>
                    <a:pt x="0" y="691793"/>
                  </a:cubicBezTo>
                  <a:cubicBezTo>
                    <a:pt x="0" y="597953"/>
                    <a:pt x="42128" y="509116"/>
                    <a:pt x="126384" y="425283"/>
                  </a:cubicBezTo>
                  <a:cubicBezTo>
                    <a:pt x="210640" y="341449"/>
                    <a:pt x="325061" y="286879"/>
                    <a:pt x="469646" y="261574"/>
                  </a:cubicBezTo>
                  <a:lnTo>
                    <a:pt x="4696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611240-B23A-7557-A00C-390871C0EE44}"/>
              </a:ext>
            </a:extLst>
          </p:cNvPr>
          <p:cNvGrpSpPr/>
          <p:nvPr/>
        </p:nvGrpSpPr>
        <p:grpSpPr>
          <a:xfrm>
            <a:off x="7958959" y="4657405"/>
            <a:ext cx="1034175" cy="1114287"/>
            <a:chOff x="8224929" y="4657405"/>
            <a:chExt cx="1034175" cy="11142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B44984D-2727-2810-E2B5-8D58911E6336}"/>
                </a:ext>
              </a:extLst>
            </p:cNvPr>
            <p:cNvSpPr/>
            <p:nvPr/>
          </p:nvSpPr>
          <p:spPr>
            <a:xfrm>
              <a:off x="8224929" y="4657405"/>
              <a:ext cx="1034175" cy="1114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6846E7-CA52-7FB5-BBAE-C2D1BE0650EA}"/>
                </a:ext>
              </a:extLst>
            </p:cNvPr>
            <p:cNvSpPr/>
            <p:nvPr/>
          </p:nvSpPr>
          <p:spPr>
            <a:xfrm>
              <a:off x="8531966" y="5035490"/>
              <a:ext cx="420099" cy="286448"/>
            </a:xfrm>
            <a:custGeom>
              <a:avLst/>
              <a:gdLst/>
              <a:ahLst/>
              <a:cxnLst/>
              <a:rect l="l" t="t" r="r" b="b"/>
              <a:pathLst>
                <a:path w="1621746" h="1105802">
                  <a:moveTo>
                    <a:pt x="724215" y="0"/>
                  </a:moveTo>
                  <a:cubicBezTo>
                    <a:pt x="813341" y="3735"/>
                    <a:pt x="875783" y="16666"/>
                    <a:pt x="911539" y="38792"/>
                  </a:cubicBezTo>
                  <a:cubicBezTo>
                    <a:pt x="947297" y="60918"/>
                    <a:pt x="972714" y="84011"/>
                    <a:pt x="987791" y="108072"/>
                  </a:cubicBezTo>
                  <a:cubicBezTo>
                    <a:pt x="1009361" y="140404"/>
                    <a:pt x="1023948" y="177406"/>
                    <a:pt x="1031553" y="219079"/>
                  </a:cubicBezTo>
                  <a:lnTo>
                    <a:pt x="1031553" y="398398"/>
                  </a:lnTo>
                  <a:cubicBezTo>
                    <a:pt x="1036623" y="400977"/>
                    <a:pt x="1054679" y="409706"/>
                    <a:pt x="1085723" y="424582"/>
                  </a:cubicBezTo>
                  <a:cubicBezTo>
                    <a:pt x="1116765" y="439459"/>
                    <a:pt x="1156391" y="463186"/>
                    <a:pt x="1204601" y="495763"/>
                  </a:cubicBezTo>
                  <a:cubicBezTo>
                    <a:pt x="1252811" y="528340"/>
                    <a:pt x="1307159" y="568367"/>
                    <a:pt x="1367643" y="615843"/>
                  </a:cubicBezTo>
                  <a:cubicBezTo>
                    <a:pt x="1428128" y="663319"/>
                    <a:pt x="1489725" y="721213"/>
                    <a:pt x="1552433" y="789525"/>
                  </a:cubicBezTo>
                  <a:cubicBezTo>
                    <a:pt x="1582675" y="836534"/>
                    <a:pt x="1601788" y="873614"/>
                    <a:pt x="1609771" y="900766"/>
                  </a:cubicBezTo>
                  <a:cubicBezTo>
                    <a:pt x="1617754" y="927917"/>
                    <a:pt x="1621746" y="958326"/>
                    <a:pt x="1621746" y="991993"/>
                  </a:cubicBezTo>
                  <a:lnTo>
                    <a:pt x="1621746" y="1105802"/>
                  </a:lnTo>
                  <a:cubicBezTo>
                    <a:pt x="1487034" y="1030418"/>
                    <a:pt x="1379118" y="962485"/>
                    <a:pt x="1297997" y="902000"/>
                  </a:cubicBezTo>
                  <a:cubicBezTo>
                    <a:pt x="1216877" y="841515"/>
                    <a:pt x="1156613" y="799799"/>
                    <a:pt x="1117211" y="776850"/>
                  </a:cubicBezTo>
                  <a:cubicBezTo>
                    <a:pt x="1067110" y="743494"/>
                    <a:pt x="1030832" y="713716"/>
                    <a:pt x="1008375" y="687516"/>
                  </a:cubicBezTo>
                  <a:lnTo>
                    <a:pt x="991657" y="664092"/>
                  </a:lnTo>
                  <a:lnTo>
                    <a:pt x="991135" y="666708"/>
                  </a:lnTo>
                  <a:cubicBezTo>
                    <a:pt x="988977" y="675518"/>
                    <a:pt x="982659" y="695121"/>
                    <a:pt x="972180" y="725516"/>
                  </a:cubicBezTo>
                  <a:cubicBezTo>
                    <a:pt x="955413" y="774148"/>
                    <a:pt x="927651" y="824504"/>
                    <a:pt x="888891" y="876583"/>
                  </a:cubicBezTo>
                  <a:cubicBezTo>
                    <a:pt x="850133" y="928662"/>
                    <a:pt x="796141" y="976983"/>
                    <a:pt x="726917" y="1021546"/>
                  </a:cubicBezTo>
                  <a:cubicBezTo>
                    <a:pt x="657693" y="1066109"/>
                    <a:pt x="569267" y="1089925"/>
                    <a:pt x="461641" y="1092993"/>
                  </a:cubicBezTo>
                  <a:lnTo>
                    <a:pt x="444563" y="1092993"/>
                  </a:lnTo>
                  <a:cubicBezTo>
                    <a:pt x="402979" y="1092993"/>
                    <a:pt x="357582" y="1087056"/>
                    <a:pt x="308372" y="1075182"/>
                  </a:cubicBezTo>
                  <a:cubicBezTo>
                    <a:pt x="259161" y="1063307"/>
                    <a:pt x="211419" y="1041993"/>
                    <a:pt x="165143" y="1011239"/>
                  </a:cubicBezTo>
                  <a:cubicBezTo>
                    <a:pt x="118867" y="980485"/>
                    <a:pt x="79775" y="940481"/>
                    <a:pt x="47865" y="891226"/>
                  </a:cubicBezTo>
                  <a:cubicBezTo>
                    <a:pt x="15955" y="841971"/>
                    <a:pt x="0" y="779629"/>
                    <a:pt x="0" y="704201"/>
                  </a:cubicBezTo>
                  <a:cubicBezTo>
                    <a:pt x="0" y="655013"/>
                    <a:pt x="14177" y="605303"/>
                    <a:pt x="42528" y="555069"/>
                  </a:cubicBezTo>
                  <a:cubicBezTo>
                    <a:pt x="70881" y="504836"/>
                    <a:pt x="111041" y="460695"/>
                    <a:pt x="163009" y="422648"/>
                  </a:cubicBezTo>
                  <a:cubicBezTo>
                    <a:pt x="214977" y="384600"/>
                    <a:pt x="276485" y="353034"/>
                    <a:pt x="347531" y="327951"/>
                  </a:cubicBezTo>
                  <a:cubicBezTo>
                    <a:pt x="418579" y="302868"/>
                    <a:pt x="498354" y="290326"/>
                    <a:pt x="586857" y="290326"/>
                  </a:cubicBezTo>
                  <a:cubicBezTo>
                    <a:pt x="604069" y="290326"/>
                    <a:pt x="626772" y="291204"/>
                    <a:pt x="654969" y="292961"/>
                  </a:cubicBezTo>
                  <a:cubicBezTo>
                    <a:pt x="683166" y="294718"/>
                    <a:pt x="704647" y="296864"/>
                    <a:pt x="719412" y="299399"/>
                  </a:cubicBezTo>
                  <a:lnTo>
                    <a:pt x="724215" y="300274"/>
                  </a:lnTo>
                  <a:lnTo>
                    <a:pt x="724215" y="0"/>
                  </a:lnTo>
                  <a:close/>
                  <a:moveTo>
                    <a:pt x="586857" y="550766"/>
                  </a:moveTo>
                  <a:cubicBezTo>
                    <a:pt x="543361" y="550766"/>
                    <a:pt x="504580" y="557426"/>
                    <a:pt x="470513" y="570746"/>
                  </a:cubicBezTo>
                  <a:cubicBezTo>
                    <a:pt x="436446" y="584066"/>
                    <a:pt x="406915" y="600032"/>
                    <a:pt x="381921" y="618645"/>
                  </a:cubicBezTo>
                  <a:cubicBezTo>
                    <a:pt x="356927" y="637257"/>
                    <a:pt x="338469" y="654657"/>
                    <a:pt x="326551" y="670846"/>
                  </a:cubicBezTo>
                  <a:cubicBezTo>
                    <a:pt x="314631" y="687034"/>
                    <a:pt x="308227" y="696819"/>
                    <a:pt x="307338" y="700199"/>
                  </a:cubicBezTo>
                  <a:lnTo>
                    <a:pt x="307338" y="712140"/>
                  </a:lnTo>
                  <a:cubicBezTo>
                    <a:pt x="307338" y="738246"/>
                    <a:pt x="318323" y="759861"/>
                    <a:pt x="340293" y="776983"/>
                  </a:cubicBezTo>
                  <a:cubicBezTo>
                    <a:pt x="362263" y="794106"/>
                    <a:pt x="385857" y="802667"/>
                    <a:pt x="411073" y="802667"/>
                  </a:cubicBezTo>
                  <a:lnTo>
                    <a:pt x="432021" y="802667"/>
                  </a:lnTo>
                  <a:cubicBezTo>
                    <a:pt x="465109" y="802667"/>
                    <a:pt x="497687" y="794995"/>
                    <a:pt x="529753" y="779652"/>
                  </a:cubicBezTo>
                  <a:cubicBezTo>
                    <a:pt x="561818" y="764308"/>
                    <a:pt x="592528" y="743305"/>
                    <a:pt x="621881" y="716643"/>
                  </a:cubicBezTo>
                  <a:cubicBezTo>
                    <a:pt x="651233" y="689981"/>
                    <a:pt x="675071" y="660851"/>
                    <a:pt x="693395" y="629252"/>
                  </a:cubicBezTo>
                  <a:cubicBezTo>
                    <a:pt x="711718" y="597653"/>
                    <a:pt x="721991" y="579674"/>
                    <a:pt x="724215" y="575316"/>
                  </a:cubicBezTo>
                  <a:cubicBezTo>
                    <a:pt x="704913" y="569089"/>
                    <a:pt x="683177" y="563441"/>
                    <a:pt x="659005" y="558371"/>
                  </a:cubicBezTo>
                  <a:cubicBezTo>
                    <a:pt x="634833" y="553301"/>
                    <a:pt x="610784" y="550766"/>
                    <a:pt x="586857" y="5507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495B62-2E40-00FE-CC88-3C3D2A1D82E7}"/>
              </a:ext>
            </a:extLst>
          </p:cNvPr>
          <p:cNvGrpSpPr/>
          <p:nvPr/>
        </p:nvGrpSpPr>
        <p:grpSpPr>
          <a:xfrm>
            <a:off x="10189382" y="4657405"/>
            <a:ext cx="1034175" cy="1114287"/>
            <a:chOff x="10747256" y="4657405"/>
            <a:chExt cx="1034175" cy="11142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152C60-9009-9023-21BD-9ADED96FA78A}"/>
                </a:ext>
              </a:extLst>
            </p:cNvPr>
            <p:cNvSpPr/>
            <p:nvPr/>
          </p:nvSpPr>
          <p:spPr>
            <a:xfrm>
              <a:off x="10747256" y="4657405"/>
              <a:ext cx="1034175" cy="1114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CA3BFE9-5A18-4489-4A57-C31C0BE5793C}"/>
                </a:ext>
              </a:extLst>
            </p:cNvPr>
            <p:cNvSpPr/>
            <p:nvPr/>
          </p:nvSpPr>
          <p:spPr>
            <a:xfrm>
              <a:off x="10980094" y="4937567"/>
              <a:ext cx="486926" cy="608748"/>
            </a:xfrm>
            <a:custGeom>
              <a:avLst/>
              <a:gdLst/>
              <a:ahLst/>
              <a:cxnLst/>
              <a:rect l="l" t="t" r="r" b="b"/>
              <a:pathLst>
                <a:path w="2697928" h="3372910">
                  <a:moveTo>
                    <a:pt x="750165" y="0"/>
                  </a:moveTo>
                  <a:cubicBezTo>
                    <a:pt x="938024" y="0"/>
                    <a:pt x="1109015" y="24505"/>
                    <a:pt x="1263140" y="73515"/>
                  </a:cubicBezTo>
                  <a:cubicBezTo>
                    <a:pt x="1417264" y="122526"/>
                    <a:pt x="1552210" y="181798"/>
                    <a:pt x="1667975" y="251333"/>
                  </a:cubicBezTo>
                  <a:cubicBezTo>
                    <a:pt x="1783741" y="320868"/>
                    <a:pt x="1880183" y="394240"/>
                    <a:pt x="1957301" y="471447"/>
                  </a:cubicBezTo>
                  <a:cubicBezTo>
                    <a:pt x="2034419" y="548653"/>
                    <a:pt x="2094125" y="616943"/>
                    <a:pt x="2136421" y="676316"/>
                  </a:cubicBezTo>
                  <a:cubicBezTo>
                    <a:pt x="2158123" y="707537"/>
                    <a:pt x="2178649" y="745462"/>
                    <a:pt x="2197995" y="790092"/>
                  </a:cubicBezTo>
                  <a:cubicBezTo>
                    <a:pt x="2217341" y="834722"/>
                    <a:pt x="2233997" y="874493"/>
                    <a:pt x="2247961" y="909405"/>
                  </a:cubicBezTo>
                  <a:lnTo>
                    <a:pt x="2515407" y="909405"/>
                  </a:lnTo>
                  <a:lnTo>
                    <a:pt x="2697928" y="1195462"/>
                  </a:lnTo>
                  <a:lnTo>
                    <a:pt x="2266774" y="1195462"/>
                  </a:lnTo>
                  <a:lnTo>
                    <a:pt x="2266774" y="3372910"/>
                  </a:lnTo>
                  <a:lnTo>
                    <a:pt x="1946561" y="3149695"/>
                  </a:lnTo>
                  <a:lnTo>
                    <a:pt x="1946561" y="1195462"/>
                  </a:lnTo>
                  <a:lnTo>
                    <a:pt x="1706601" y="1195462"/>
                  </a:lnTo>
                  <a:lnTo>
                    <a:pt x="1544693" y="909405"/>
                  </a:lnTo>
                  <a:lnTo>
                    <a:pt x="1938155" y="909405"/>
                  </a:lnTo>
                  <a:cubicBezTo>
                    <a:pt x="1894882" y="828684"/>
                    <a:pt x="1830050" y="747764"/>
                    <a:pt x="1743659" y="666643"/>
                  </a:cubicBezTo>
                  <a:cubicBezTo>
                    <a:pt x="1657269" y="585523"/>
                    <a:pt x="1559381" y="519968"/>
                    <a:pt x="1449997" y="469979"/>
                  </a:cubicBezTo>
                  <a:cubicBezTo>
                    <a:pt x="1340613" y="419990"/>
                    <a:pt x="1223325" y="384667"/>
                    <a:pt x="1098131" y="364009"/>
                  </a:cubicBezTo>
                  <a:cubicBezTo>
                    <a:pt x="972936" y="343350"/>
                    <a:pt x="854145" y="333021"/>
                    <a:pt x="741759" y="333021"/>
                  </a:cubicBezTo>
                  <a:cubicBezTo>
                    <a:pt x="641249" y="333021"/>
                    <a:pt x="561529" y="340270"/>
                    <a:pt x="502601" y="354769"/>
                  </a:cubicBezTo>
                  <a:cubicBezTo>
                    <a:pt x="443673" y="369268"/>
                    <a:pt x="400311" y="385245"/>
                    <a:pt x="372514" y="402701"/>
                  </a:cubicBezTo>
                  <a:cubicBezTo>
                    <a:pt x="344718" y="420157"/>
                    <a:pt x="327607" y="435334"/>
                    <a:pt x="321180" y="448231"/>
                  </a:cubicBezTo>
                  <a:cubicBezTo>
                    <a:pt x="314754" y="461129"/>
                    <a:pt x="311540" y="470201"/>
                    <a:pt x="311540" y="475449"/>
                  </a:cubicBezTo>
                  <a:cubicBezTo>
                    <a:pt x="311540" y="486123"/>
                    <a:pt x="327051" y="498498"/>
                    <a:pt x="358071" y="512574"/>
                  </a:cubicBezTo>
                  <a:cubicBezTo>
                    <a:pt x="389092" y="526650"/>
                    <a:pt x="443050" y="533688"/>
                    <a:pt x="519945" y="533688"/>
                  </a:cubicBezTo>
                  <a:lnTo>
                    <a:pt x="556770" y="533688"/>
                  </a:lnTo>
                  <a:cubicBezTo>
                    <a:pt x="574471" y="531420"/>
                    <a:pt x="608516" y="529430"/>
                    <a:pt x="658905" y="527717"/>
                  </a:cubicBezTo>
                  <a:cubicBezTo>
                    <a:pt x="709294" y="526005"/>
                    <a:pt x="752278" y="525149"/>
                    <a:pt x="787857" y="525149"/>
                  </a:cubicBezTo>
                  <a:cubicBezTo>
                    <a:pt x="866577" y="525149"/>
                    <a:pt x="946563" y="532665"/>
                    <a:pt x="1027817" y="547697"/>
                  </a:cubicBezTo>
                  <a:cubicBezTo>
                    <a:pt x="1109071" y="562730"/>
                    <a:pt x="1184287" y="587869"/>
                    <a:pt x="1253467" y="623114"/>
                  </a:cubicBezTo>
                  <a:cubicBezTo>
                    <a:pt x="1322646" y="658360"/>
                    <a:pt x="1384876" y="705047"/>
                    <a:pt x="1440157" y="763174"/>
                  </a:cubicBezTo>
                  <a:cubicBezTo>
                    <a:pt x="1495439" y="821302"/>
                    <a:pt x="1540625" y="912451"/>
                    <a:pt x="1575715" y="1036623"/>
                  </a:cubicBezTo>
                  <a:lnTo>
                    <a:pt x="1288791" y="1036623"/>
                  </a:lnTo>
                  <a:cubicBezTo>
                    <a:pt x="1238179" y="968711"/>
                    <a:pt x="1177639" y="922702"/>
                    <a:pt x="1107170" y="898598"/>
                  </a:cubicBezTo>
                  <a:cubicBezTo>
                    <a:pt x="1036701" y="874493"/>
                    <a:pt x="942805" y="862440"/>
                    <a:pt x="825483" y="862440"/>
                  </a:cubicBezTo>
                  <a:lnTo>
                    <a:pt x="695729" y="862440"/>
                  </a:lnTo>
                  <a:cubicBezTo>
                    <a:pt x="578629" y="862440"/>
                    <a:pt x="478441" y="858838"/>
                    <a:pt x="395163" y="851633"/>
                  </a:cubicBezTo>
                  <a:cubicBezTo>
                    <a:pt x="311885" y="844428"/>
                    <a:pt x="239971" y="827584"/>
                    <a:pt x="179419" y="801099"/>
                  </a:cubicBezTo>
                  <a:cubicBezTo>
                    <a:pt x="118867" y="774615"/>
                    <a:pt x="73827" y="736690"/>
                    <a:pt x="44296" y="687324"/>
                  </a:cubicBezTo>
                  <a:cubicBezTo>
                    <a:pt x="14765" y="637958"/>
                    <a:pt x="0" y="574293"/>
                    <a:pt x="0" y="496330"/>
                  </a:cubicBezTo>
                  <a:cubicBezTo>
                    <a:pt x="0" y="445852"/>
                    <a:pt x="11574" y="391171"/>
                    <a:pt x="34723" y="332288"/>
                  </a:cubicBezTo>
                  <a:cubicBezTo>
                    <a:pt x="57872" y="273404"/>
                    <a:pt x="99065" y="219579"/>
                    <a:pt x="158305" y="170813"/>
                  </a:cubicBezTo>
                  <a:cubicBezTo>
                    <a:pt x="217545" y="122047"/>
                    <a:pt x="295096" y="81387"/>
                    <a:pt x="390960" y="48832"/>
                  </a:cubicBezTo>
                  <a:cubicBezTo>
                    <a:pt x="486824" y="16277"/>
                    <a:pt x="606559" y="0"/>
                    <a:pt x="75016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FBECF1-7747-B2E6-BF7A-E3E423FF9740}"/>
              </a:ext>
            </a:extLst>
          </p:cNvPr>
          <p:cNvGrpSpPr/>
          <p:nvPr/>
        </p:nvGrpSpPr>
        <p:grpSpPr>
          <a:xfrm>
            <a:off x="5728537" y="4657405"/>
            <a:ext cx="1034175" cy="1114287"/>
            <a:chOff x="5702600" y="4657405"/>
            <a:chExt cx="1034175" cy="111428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2F0525-3728-7F3D-4203-9C5DE7C05170}"/>
                </a:ext>
              </a:extLst>
            </p:cNvPr>
            <p:cNvSpPr/>
            <p:nvPr/>
          </p:nvSpPr>
          <p:spPr>
            <a:xfrm>
              <a:off x="5702600" y="4657405"/>
              <a:ext cx="1034175" cy="1114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151E9A-8524-B1EC-C545-60670494C1EE}"/>
                </a:ext>
              </a:extLst>
            </p:cNvPr>
            <p:cNvSpPr/>
            <p:nvPr/>
          </p:nvSpPr>
          <p:spPr>
            <a:xfrm>
              <a:off x="5944860" y="4974065"/>
              <a:ext cx="484687" cy="638823"/>
            </a:xfrm>
            <a:custGeom>
              <a:avLst/>
              <a:gdLst/>
              <a:ahLst/>
              <a:cxnLst/>
              <a:rect l="l" t="t" r="r" b="b"/>
              <a:pathLst>
                <a:path w="2572045" h="3389988">
                  <a:moveTo>
                    <a:pt x="1344628" y="0"/>
                  </a:moveTo>
                  <a:cubicBezTo>
                    <a:pt x="1459994" y="0"/>
                    <a:pt x="1567654" y="12352"/>
                    <a:pt x="1667610" y="37058"/>
                  </a:cubicBezTo>
                  <a:cubicBezTo>
                    <a:pt x="1767565" y="61763"/>
                    <a:pt x="1864863" y="97876"/>
                    <a:pt x="1959504" y="145396"/>
                  </a:cubicBezTo>
                  <a:cubicBezTo>
                    <a:pt x="2054144" y="192917"/>
                    <a:pt x="2149697" y="249833"/>
                    <a:pt x="2246161" y="316143"/>
                  </a:cubicBezTo>
                  <a:cubicBezTo>
                    <a:pt x="2342625" y="382454"/>
                    <a:pt x="2451253" y="460884"/>
                    <a:pt x="2572045" y="551433"/>
                  </a:cubicBezTo>
                  <a:lnTo>
                    <a:pt x="2572045" y="785522"/>
                  </a:lnTo>
                  <a:cubicBezTo>
                    <a:pt x="2433641" y="721257"/>
                    <a:pt x="2323179" y="664097"/>
                    <a:pt x="2240657" y="614042"/>
                  </a:cubicBezTo>
                  <a:cubicBezTo>
                    <a:pt x="2158136" y="563986"/>
                    <a:pt x="2073724" y="519101"/>
                    <a:pt x="1987422" y="479385"/>
                  </a:cubicBezTo>
                  <a:cubicBezTo>
                    <a:pt x="1901121" y="439670"/>
                    <a:pt x="1813663" y="408905"/>
                    <a:pt x="1725048" y="387091"/>
                  </a:cubicBezTo>
                  <a:cubicBezTo>
                    <a:pt x="1636433" y="365276"/>
                    <a:pt x="1545895" y="354369"/>
                    <a:pt x="1453434" y="354369"/>
                  </a:cubicBezTo>
                  <a:cubicBezTo>
                    <a:pt x="1285767" y="354369"/>
                    <a:pt x="1131998" y="390348"/>
                    <a:pt x="992127" y="462307"/>
                  </a:cubicBezTo>
                  <a:cubicBezTo>
                    <a:pt x="852256" y="534266"/>
                    <a:pt x="724438" y="639714"/>
                    <a:pt x="608672" y="778651"/>
                  </a:cubicBezTo>
                  <a:lnTo>
                    <a:pt x="717411" y="926483"/>
                  </a:lnTo>
                  <a:lnTo>
                    <a:pt x="1117277" y="926483"/>
                  </a:lnTo>
                  <a:lnTo>
                    <a:pt x="1295329" y="1212540"/>
                  </a:lnTo>
                  <a:lnTo>
                    <a:pt x="780386" y="1212540"/>
                  </a:lnTo>
                  <a:lnTo>
                    <a:pt x="780386" y="3389988"/>
                  </a:lnTo>
                  <a:lnTo>
                    <a:pt x="472982" y="3165972"/>
                  </a:lnTo>
                  <a:lnTo>
                    <a:pt x="472982" y="1212540"/>
                  </a:lnTo>
                  <a:lnTo>
                    <a:pt x="157839" y="1212540"/>
                  </a:lnTo>
                  <a:lnTo>
                    <a:pt x="0" y="926483"/>
                  </a:lnTo>
                  <a:lnTo>
                    <a:pt x="464643" y="926483"/>
                  </a:lnTo>
                  <a:lnTo>
                    <a:pt x="213476" y="652234"/>
                  </a:lnTo>
                  <a:cubicBezTo>
                    <a:pt x="302157" y="519523"/>
                    <a:pt x="387647" y="414097"/>
                    <a:pt x="469946" y="335956"/>
                  </a:cubicBezTo>
                  <a:cubicBezTo>
                    <a:pt x="552245" y="257816"/>
                    <a:pt x="639315" y="193206"/>
                    <a:pt x="731153" y="142128"/>
                  </a:cubicBezTo>
                  <a:cubicBezTo>
                    <a:pt x="822992" y="91049"/>
                    <a:pt x="919768" y="54591"/>
                    <a:pt x="1021480" y="32755"/>
                  </a:cubicBezTo>
                  <a:cubicBezTo>
                    <a:pt x="1123192" y="10918"/>
                    <a:pt x="1230908" y="0"/>
                    <a:pt x="134462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D43ACAE-76EC-B869-2315-B25027489DCD}"/>
              </a:ext>
            </a:extLst>
          </p:cNvPr>
          <p:cNvSpPr txBox="1"/>
          <p:nvPr/>
        </p:nvSpPr>
        <p:spPr>
          <a:xfrm>
            <a:off x="1761210" y="422375"/>
            <a:ext cx="866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4800" b="1" dirty="0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টেনে</a:t>
            </a:r>
            <a:r>
              <a:rPr lang="en-US" sz="4800" b="1" dirty="0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</a:t>
            </a:r>
            <a:r>
              <a:rPr lang="en-US" sz="4800" b="1" dirty="0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0A09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A46588-3C24-88F8-00A0-0FDD338FE6C2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2493113" y="2948798"/>
            <a:ext cx="3752512" cy="1708607"/>
          </a:xfrm>
          <a:prstGeom prst="line">
            <a:avLst/>
          </a:prstGeom>
          <a:ln w="38100">
            <a:solidFill>
              <a:srgbClr val="FE4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2756C1-8794-4E01-211A-9EEE04CD09C3}"/>
              </a:ext>
            </a:extLst>
          </p:cNvPr>
          <p:cNvCxnSpPr>
            <a:cxnSpLocks/>
            <a:stCxn id="12" idx="1"/>
            <a:endCxn id="30" idx="0"/>
          </p:cNvCxnSpPr>
          <p:nvPr/>
        </p:nvCxnSpPr>
        <p:spPr>
          <a:xfrm flipH="1">
            <a:off x="4015203" y="2856876"/>
            <a:ext cx="3800323" cy="1800529"/>
          </a:xfrm>
          <a:prstGeom prst="line">
            <a:avLst/>
          </a:prstGeom>
          <a:ln w="38100">
            <a:solidFill>
              <a:srgbClr val="FE4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0A5116-F48C-85FB-39B0-89DDA11C0EC6}"/>
              </a:ext>
            </a:extLst>
          </p:cNvPr>
          <p:cNvCxnSpPr>
            <a:cxnSpLocks/>
            <a:stCxn id="18" idx="1"/>
            <a:endCxn id="32" idx="0"/>
          </p:cNvCxnSpPr>
          <p:nvPr/>
        </p:nvCxnSpPr>
        <p:spPr>
          <a:xfrm flipH="1">
            <a:off x="8476047" y="2847707"/>
            <a:ext cx="1522090" cy="1809698"/>
          </a:xfrm>
          <a:prstGeom prst="line">
            <a:avLst/>
          </a:prstGeom>
          <a:ln w="38100">
            <a:solidFill>
              <a:srgbClr val="FE4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677264-58AE-81A5-F4BA-A94FF29C73B4}"/>
              </a:ext>
            </a:extLst>
          </p:cNvPr>
          <p:cNvCxnSpPr>
            <a:cxnSpLocks/>
            <a:stCxn id="15" idx="1"/>
            <a:endCxn id="5" idx="0"/>
          </p:cNvCxnSpPr>
          <p:nvPr/>
        </p:nvCxnSpPr>
        <p:spPr>
          <a:xfrm flipH="1">
            <a:off x="1784781" y="2893709"/>
            <a:ext cx="1665523" cy="1763696"/>
          </a:xfrm>
          <a:prstGeom prst="line">
            <a:avLst/>
          </a:prstGeom>
          <a:ln w="38100">
            <a:solidFill>
              <a:srgbClr val="FE4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727BA5-AA56-80DE-3143-CE5E7BB50875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6858335" y="2831982"/>
            <a:ext cx="3331047" cy="2382567"/>
          </a:xfrm>
          <a:prstGeom prst="line">
            <a:avLst/>
          </a:prstGeom>
          <a:ln w="38100">
            <a:solidFill>
              <a:srgbClr val="FE4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2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5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2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2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2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3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3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29" y="518115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" y="990600"/>
            <a:ext cx="6472362" cy="5393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F230B-3BF0-1179-DE99-3D36A8D37E68}"/>
              </a:ext>
            </a:extLst>
          </p:cNvPr>
          <p:cNvSpPr txBox="1"/>
          <p:nvPr/>
        </p:nvSpPr>
        <p:spPr>
          <a:xfrm>
            <a:off x="4230094" y="360714"/>
            <a:ext cx="37318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বাড়ির</a:t>
            </a:r>
            <a:r>
              <a:rPr lang="en-US" sz="4400" b="1" dirty="0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কাজ</a:t>
            </a:r>
            <a:endParaRPr lang="en-US" sz="4400" b="1" dirty="0">
              <a:solidFill>
                <a:srgbClr val="30724C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C518F-FB3F-E702-AF5C-1FDE41155203}"/>
              </a:ext>
            </a:extLst>
          </p:cNvPr>
          <p:cNvSpPr txBox="1"/>
          <p:nvPr/>
        </p:nvSpPr>
        <p:spPr>
          <a:xfrm>
            <a:off x="5715000" y="3124200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4400" b="1" dirty="0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 </a:t>
            </a:r>
            <a:r>
              <a:rPr lang="bn-IN" sz="4400" b="1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 ঊ </a:t>
            </a:r>
            <a:r>
              <a:rPr lang="bn-IN" sz="4400" b="1" dirty="0">
                <a:solidFill>
                  <a:srgbClr val="30724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কারচিহ্নগুলো দেখে দেখে লিখে আনবে।</a:t>
            </a:r>
            <a:endParaRPr lang="en-US" sz="4400" b="1" dirty="0">
              <a:solidFill>
                <a:srgbClr val="30724C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9200" y="1549336"/>
              <a:ext cx="118060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0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4161">
        <p15:prstTrans prst="origami"/>
      </p:transition>
    </mc:Choice>
    <mc:Fallback xmlns="">
      <p:transition spd="slow" advTm="416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C08B36-D816-C1CB-BB9A-89FE2B30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70560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884112" y="2438400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3763318" y="857799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496379" y="1553944"/>
            <a:ext cx="3199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400" b="1" dirty="0">
                <a:solidFill>
                  <a:srgbClr val="2771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400" b="1" dirty="0">
              <a:solidFill>
                <a:srgbClr val="27711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1972918" y="2128407"/>
            <a:ext cx="8375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</a:p>
          <a:p>
            <a:pPr algn="ctr"/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১৮,পিরিয়ড-১</a:t>
            </a:r>
          </a:p>
          <a:p>
            <a:pPr algn="ctr"/>
            <a:r>
              <a:rPr lang="en-US" sz="4000" b="1" dirty="0" err="1">
                <a:latin typeface="NikoshBAN" pitchFamily="2" charset="0"/>
                <a:cs typeface="NikoshBAN" pitchFamily="2" charset="0"/>
              </a:rPr>
              <a:t>কারচিহ্নের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b="1" dirty="0" err="1">
                <a:latin typeface="NikoshBAN" pitchFamily="2" charset="0"/>
                <a:cs typeface="NikoshBAN" pitchFamily="2" charset="0"/>
              </a:rPr>
              <a:t>সঙ্গে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b="1" dirty="0" err="1">
                <a:latin typeface="NikoshBAN" pitchFamily="2" charset="0"/>
                <a:cs typeface="NikoshBAN" pitchFamily="2" charset="0"/>
              </a:rPr>
              <a:t>পরিচয়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 (আ </a:t>
            </a:r>
            <a:r>
              <a:rPr lang="en-US" sz="4000" b="1" dirty="0" err="1">
                <a:latin typeface="NikoshBAN" pitchFamily="2" charset="0"/>
                <a:cs typeface="NikoshBAN" pitchFamily="2" charset="0"/>
              </a:rPr>
              <a:t>কার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b="1" dirty="0" err="1"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ঊ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b="1" dirty="0" err="1">
                <a:latin typeface="NikoshBAN" pitchFamily="2" charset="0"/>
                <a:cs typeface="NikoshBAN" pitchFamily="2" charset="0"/>
              </a:rPr>
              <a:t>কার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)</a:t>
            </a:r>
            <a:r>
              <a:rPr lang="bn-BD" sz="3600" b="1" dirty="0">
                <a:latin typeface="NikoshBAN" pitchFamily="2" charset="0"/>
                <a:cs typeface="NikoshBAN" pitchFamily="2" charset="0"/>
              </a:rPr>
              <a:t>।</a:t>
            </a:r>
            <a:endParaRPr lang="en-US" sz="8800" b="1" dirty="0"/>
          </a:p>
          <a:p>
            <a:pPr algn="ctr"/>
            <a:r>
              <a:rPr lang="bn-IN" sz="4000" b="1" dirty="0">
                <a:solidFill>
                  <a:srgbClr val="A74B1B"/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rgbClr val="A74B1B"/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rgbClr val="A74B1B"/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rgbClr val="A74B1B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40CD61-C34A-106E-158C-B296207034C4}"/>
              </a:ext>
            </a:extLst>
          </p:cNvPr>
          <p:cNvSpPr/>
          <p:nvPr/>
        </p:nvSpPr>
        <p:spPr>
          <a:xfrm>
            <a:off x="16738" y="1849403"/>
            <a:ext cx="1962266" cy="11794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882">
        <p15:prstTrans prst="crush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7" y="2229609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3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2" y="221215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11882">
        <p15:prstTrans prst="origami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46254" y="217405"/>
            <a:ext cx="2090610" cy="2407807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611504">
                <a:off x="3256545" y="417116"/>
                <a:ext cx="965676" cy="738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73813C-4FDF-8D2C-9A3D-8DC839A0E09C}"/>
              </a:ext>
            </a:extLst>
          </p:cNvPr>
          <p:cNvSpPr txBox="1"/>
          <p:nvPr/>
        </p:nvSpPr>
        <p:spPr>
          <a:xfrm>
            <a:off x="9601201" y="4442565"/>
            <a:ext cx="169884" cy="55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69B6B-F099-4C94-E4F3-F1AD8BB222E3}"/>
              </a:ext>
            </a:extLst>
          </p:cNvPr>
          <p:cNvSpPr txBox="1"/>
          <p:nvPr/>
        </p:nvSpPr>
        <p:spPr>
          <a:xfrm>
            <a:off x="4728844" y="541283"/>
            <a:ext cx="471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ইতল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বিতল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ছড়াটি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আবৃত্তি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কর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994AA-A07C-8430-395D-871732A53B0A}"/>
              </a:ext>
            </a:extLst>
          </p:cNvPr>
          <p:cNvSpPr/>
          <p:nvPr/>
        </p:nvSpPr>
        <p:spPr>
          <a:xfrm>
            <a:off x="208790" y="207350"/>
            <a:ext cx="11774420" cy="6443300"/>
          </a:xfrm>
          <a:prstGeom prst="rect">
            <a:avLst/>
          </a:prstGeom>
          <a:noFill/>
          <a:ln>
            <a:solidFill>
              <a:srgbClr val="D500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A714A9-867D-5C55-5DB7-9F202714C294}"/>
              </a:ext>
            </a:extLst>
          </p:cNvPr>
          <p:cNvSpPr txBox="1"/>
          <p:nvPr/>
        </p:nvSpPr>
        <p:spPr>
          <a:xfrm>
            <a:off x="3595555" y="1843457"/>
            <a:ext cx="5531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ইতল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বিতল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গাছের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পাতা</a:t>
            </a:r>
            <a:endParaRPr lang="bn-IN" sz="5400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133BE3-5944-3804-55DD-7FA19610AF6D}"/>
              </a:ext>
            </a:extLst>
          </p:cNvPr>
          <p:cNvSpPr txBox="1"/>
          <p:nvPr/>
        </p:nvSpPr>
        <p:spPr>
          <a:xfrm>
            <a:off x="3415452" y="2888277"/>
            <a:ext cx="5892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গাছের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তলায়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ব্যাঙের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ছাতা</a:t>
            </a:r>
            <a:endParaRPr lang="en-US" sz="54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5013C6-9A9B-B590-F166-2B84AA42F937}"/>
              </a:ext>
            </a:extLst>
          </p:cNvPr>
          <p:cNvSpPr txBox="1"/>
          <p:nvPr/>
        </p:nvSpPr>
        <p:spPr>
          <a:xfrm>
            <a:off x="3590165" y="4977918"/>
            <a:ext cx="5542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ডোবায়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ডুবে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ব্যাঙের</a:t>
            </a:r>
            <a:r>
              <a:rPr lang="en-US" sz="54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latin typeface="NikoshBAN" panose="02000000000000000000" pitchFamily="2" charset="0"/>
                <a:cs typeface="NikoshBAN" panose="02000000000000000000" pitchFamily="2" charset="0"/>
              </a:rPr>
              <a:t>মাথা</a:t>
            </a:r>
            <a:endParaRPr lang="en-US" sz="54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C694BC-A538-1E1E-BCBA-9BC48D928DAC}"/>
              </a:ext>
            </a:extLst>
          </p:cNvPr>
          <p:cNvSpPr txBox="1"/>
          <p:nvPr/>
        </p:nvSpPr>
        <p:spPr>
          <a:xfrm>
            <a:off x="3962400" y="3933097"/>
            <a:ext cx="5892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বিষ্টি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পড়ে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ভাঙে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ছাতা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5" grpId="0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0994AA-A07C-8430-395D-871732A53B0A}"/>
              </a:ext>
            </a:extLst>
          </p:cNvPr>
          <p:cNvSpPr/>
          <p:nvPr/>
        </p:nvSpPr>
        <p:spPr>
          <a:xfrm>
            <a:off x="208790" y="207350"/>
            <a:ext cx="11774420" cy="6443300"/>
          </a:xfrm>
          <a:prstGeom prst="rect">
            <a:avLst/>
          </a:prstGeom>
          <a:noFill/>
          <a:ln>
            <a:solidFill>
              <a:srgbClr val="D500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139531-D8E7-3EA0-DD7A-CE5A88829073}"/>
              </a:ext>
            </a:extLst>
          </p:cNvPr>
          <p:cNvSpPr txBox="1"/>
          <p:nvPr/>
        </p:nvSpPr>
        <p:spPr>
          <a:xfrm>
            <a:off x="1447800" y="1066800"/>
            <a:ext cx="9259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অ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থেকে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ঔ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পর্যন্ত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বর্ণগুলি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বলো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271DCA-50B7-DDDA-08DF-0BC605A70918}"/>
              </a:ext>
            </a:extLst>
          </p:cNvPr>
          <p:cNvSpPr txBox="1"/>
          <p:nvPr/>
        </p:nvSpPr>
        <p:spPr>
          <a:xfrm>
            <a:off x="1447800" y="2693274"/>
            <a:ext cx="9259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ই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বর্ণের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আগের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কী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E9234C-F94D-F851-1497-FA4B8ADD4CE8}"/>
              </a:ext>
            </a:extLst>
          </p:cNvPr>
          <p:cNvSpPr txBox="1"/>
          <p:nvPr/>
        </p:nvSpPr>
        <p:spPr>
          <a:xfrm>
            <a:off x="1447800" y="4319748"/>
            <a:ext cx="104592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ঋ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বর্ণের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পরের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6600" b="1" dirty="0" err="1">
                <a:latin typeface="Nikosh" panose="02000000000000000000" pitchFamily="2" charset="0"/>
                <a:cs typeface="Nikosh" panose="02000000000000000000" pitchFamily="2" charset="0"/>
              </a:rPr>
              <a:t>কী</a:t>
            </a:r>
            <a:r>
              <a:rPr lang="en-US" sz="6600" b="1" dirty="0">
                <a:latin typeface="Nikosh" panose="02000000000000000000" pitchFamily="2" charset="0"/>
                <a:cs typeface="Nikosh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235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0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52400" y="2279046"/>
            <a:ext cx="11920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latin typeface="NikoshBAN" pitchFamily="2" charset="0"/>
                <a:cs typeface="NikoshBAN" pitchFamily="2" charset="0"/>
              </a:rPr>
              <a:t>কারচিহ্নের</a:t>
            </a:r>
            <a:r>
              <a:rPr lang="en-US" sz="54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5400" b="1" dirty="0" err="1">
                <a:latin typeface="NikoshBAN" pitchFamily="2" charset="0"/>
                <a:cs typeface="NikoshBAN" pitchFamily="2" charset="0"/>
              </a:rPr>
              <a:t>সঙ্গে</a:t>
            </a:r>
            <a:r>
              <a:rPr lang="en-US" sz="54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5400" b="1" dirty="0" err="1">
                <a:latin typeface="NikoshBAN" pitchFamily="2" charset="0"/>
                <a:cs typeface="NikoshBAN" pitchFamily="2" charset="0"/>
              </a:rPr>
              <a:t>পরিচয়</a:t>
            </a:r>
            <a:r>
              <a:rPr lang="en-US" sz="5400" b="1" dirty="0">
                <a:latin typeface="NikoshBAN" pitchFamily="2" charset="0"/>
                <a:cs typeface="NikoshBAN" pitchFamily="2" charset="0"/>
              </a:rPr>
              <a:t> (আ </a:t>
            </a:r>
            <a:r>
              <a:rPr lang="en-US" sz="5400" b="1" dirty="0" err="1">
                <a:latin typeface="NikoshBAN" pitchFamily="2" charset="0"/>
                <a:cs typeface="NikoshBAN" pitchFamily="2" charset="0"/>
              </a:rPr>
              <a:t>কার</a:t>
            </a:r>
            <a:r>
              <a:rPr lang="en-US" sz="54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5400" b="1" dirty="0" err="1"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54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bn-IN" sz="5400" b="1">
                <a:latin typeface="NikoshBAN" pitchFamily="2" charset="0"/>
                <a:cs typeface="NikoshBAN" pitchFamily="2" charset="0"/>
              </a:rPr>
              <a:t>ঊ</a:t>
            </a:r>
            <a:r>
              <a:rPr lang="en-US" sz="5400" b="1">
                <a:latin typeface="NikoshBAN" pitchFamily="2" charset="0"/>
                <a:cs typeface="NikoshBAN" pitchFamily="2" charset="0"/>
              </a:rPr>
              <a:t> </a:t>
            </a:r>
            <a:r>
              <a:rPr lang="en-US" sz="5400" b="1" dirty="0" err="1">
                <a:latin typeface="NikoshBAN" pitchFamily="2" charset="0"/>
                <a:cs typeface="NikoshBAN" pitchFamily="2" charset="0"/>
              </a:rPr>
              <a:t>কার</a:t>
            </a:r>
            <a:r>
              <a:rPr lang="en-US" sz="5400" b="1" dirty="0">
                <a:latin typeface="NikoshBAN" pitchFamily="2" charset="0"/>
                <a:cs typeface="NikoshBAN" pitchFamily="2" charset="0"/>
              </a:rPr>
              <a:t>)</a:t>
            </a:r>
            <a:r>
              <a:rPr lang="bn-BD" sz="4800" b="1" dirty="0">
                <a:latin typeface="NikoshBAN" pitchFamily="2" charset="0"/>
                <a:cs typeface="NikoshBAN" pitchFamily="2" charset="0"/>
              </a:rPr>
              <a:t>।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5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3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0" y="293028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1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1143000" y="3295552"/>
            <a:ext cx="101923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4000" dirty="0"/>
              <a:t>শিক্ষাক্রম অনুসারে এ পাঠের জন্য নির্দিষ্ট কোনো শিখনফল নেই। কারচিহ্নের সঙ্গে প্রাথমিক পরিচ</a:t>
            </a:r>
            <a:r>
              <a:rPr lang="bn-IN" sz="4000" dirty="0"/>
              <a:t>য়</a:t>
            </a:r>
            <a:r>
              <a:rPr lang="as-IN" sz="4000" dirty="0"/>
              <a:t> করানোই এ পাঠের মূল লক্ষ্য। স্বরবর্ণের পাঠ সমাপ্তির পর কার চিহ্নের এ পাঠে শিক্ষার্থীরা প্রাথমিক ধারণা পে</a:t>
            </a:r>
            <a:r>
              <a:rPr lang="bn-IN" sz="4000" dirty="0"/>
              <a:t>য়ে</a:t>
            </a:r>
            <a:r>
              <a:rPr lang="as-IN" sz="4000" dirty="0"/>
              <a:t> এ শ্রেণির পরবর্তী পাঠে কারচিহ্ন প</a:t>
            </a:r>
            <a:r>
              <a:rPr lang="bn-IN" sz="4000" dirty="0"/>
              <a:t>ড়া</a:t>
            </a:r>
            <a:r>
              <a:rPr lang="as-IN" sz="4000" dirty="0"/>
              <a:t> ও লেখার কাজ করার সুযোগ পাবে।</a:t>
            </a:r>
            <a:endParaRPr lang="en-US" sz="72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 rot="5400000">
            <a:off x="1611351" y="2722868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 dir="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009A5-C773-904A-45D7-3921C4363665}"/>
              </a:ext>
            </a:extLst>
          </p:cNvPr>
          <p:cNvSpPr txBox="1"/>
          <p:nvPr/>
        </p:nvSpPr>
        <p:spPr>
          <a:xfrm>
            <a:off x="1422286" y="3953288"/>
            <a:ext cx="96482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54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 আমরা অ থেকে ঊ  পর্যন্ত বর্ণ সমূহের কারচিহ্ন  নিয়ে পড়ব। </a:t>
            </a:r>
            <a:endParaRPr lang="en-US" sz="5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EF5ED-09B2-0290-DE55-0952169BEAB9}"/>
              </a:ext>
            </a:extLst>
          </p:cNvPr>
          <p:cNvSpPr/>
          <p:nvPr/>
        </p:nvSpPr>
        <p:spPr>
          <a:xfrm>
            <a:off x="685798" y="1556595"/>
            <a:ext cx="111212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IN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আগের পাঠে আমরা অ থেকে ঔ পর্যন্ত যে বর্ণগুলো পড়েছি এগুলো স্বরবর্ণ । স্বরবর্ণের সংক্ষিপ্ত রূপকে কার বলা হয়। </a:t>
            </a:r>
            <a:endParaRPr lang="en-US" sz="4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3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457</Words>
  <Application>Microsoft Office PowerPoint</Application>
  <PresentationFormat>Widescreen</PresentationFormat>
  <Paragraphs>75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Nikosh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450</cp:revision>
  <dcterms:created xsi:type="dcterms:W3CDTF">2006-08-16T00:00:00Z</dcterms:created>
  <dcterms:modified xsi:type="dcterms:W3CDTF">2023-11-09T06:26:06Z</dcterms:modified>
</cp:coreProperties>
</file>