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9"/>
  </p:notesMasterIdLst>
  <p:sldIdLst>
    <p:sldId id="257" r:id="rId2"/>
    <p:sldId id="267" r:id="rId3"/>
    <p:sldId id="521" r:id="rId4"/>
    <p:sldId id="271" r:id="rId5"/>
    <p:sldId id="474" r:id="rId6"/>
    <p:sldId id="527" r:id="rId7"/>
    <p:sldId id="274" r:id="rId8"/>
    <p:sldId id="275" r:id="rId9"/>
    <p:sldId id="493" r:id="rId10"/>
    <p:sldId id="499" r:id="rId11"/>
    <p:sldId id="529" r:id="rId12"/>
    <p:sldId id="494" r:id="rId13"/>
    <p:sldId id="502" r:id="rId14"/>
    <p:sldId id="523" r:id="rId15"/>
    <p:sldId id="524" r:id="rId16"/>
    <p:sldId id="525" r:id="rId17"/>
    <p:sldId id="503" r:id="rId18"/>
    <p:sldId id="504" r:id="rId19"/>
    <p:sldId id="514" r:id="rId20"/>
    <p:sldId id="510" r:id="rId21"/>
    <p:sldId id="516" r:id="rId22"/>
    <p:sldId id="520" r:id="rId23"/>
    <p:sldId id="517" r:id="rId24"/>
    <p:sldId id="518" r:id="rId25"/>
    <p:sldId id="462" r:id="rId26"/>
    <p:sldId id="497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F3C"/>
    <a:srgbClr val="2B4207"/>
    <a:srgbClr val="2C312B"/>
    <a:srgbClr val="855A22"/>
    <a:srgbClr val="E2A853"/>
    <a:srgbClr val="FF3300"/>
    <a:srgbClr val="643923"/>
    <a:srgbClr val="103125"/>
    <a:srgbClr val="506748"/>
    <a:srgbClr val="144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138" y="66"/>
      </p:cViewPr>
      <p:guideLst>
        <p:guide orient="horz" pos="235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934200" y="2537149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E2A85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গম</a:t>
            </a:r>
            <a:r>
              <a:rPr lang="bn-IN" sz="1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16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t="-672" b="1416"/>
          <a:stretch/>
        </p:blipFill>
        <p:spPr>
          <a:xfrm flipH="1">
            <a:off x="511471" y="1427247"/>
            <a:ext cx="6761104" cy="4866683"/>
          </a:xfrm>
          <a:prstGeom prst="rect">
            <a:avLst/>
          </a:prstGeom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636393" y="2514600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b="1" dirty="0" err="1">
                <a:solidFill>
                  <a:srgbClr val="855A22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আটা</a:t>
            </a:r>
            <a:r>
              <a:rPr lang="bn-IN" sz="16600" b="1" dirty="0">
                <a:solidFill>
                  <a:srgbClr val="855A22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16600" b="1" dirty="0">
              <a:solidFill>
                <a:srgbClr val="855A22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7" t="2966" r="-8449" b="-2966"/>
          <a:stretch/>
        </p:blipFill>
        <p:spPr>
          <a:xfrm flipH="1">
            <a:off x="-152400" y="2210402"/>
            <a:ext cx="6792106" cy="3798930"/>
          </a:xfrm>
          <a:prstGeom prst="rect">
            <a:avLst/>
          </a:prstGeom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12729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499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034E4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 hidden="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8800" b="1" dirty="0">
                <a:solidFill>
                  <a:srgbClr val="FF0000"/>
                </a:solidFill>
              </a:rPr>
              <a:t>গ</a:t>
            </a:r>
            <a:r>
              <a:rPr lang="bn-IN" sz="8800" b="1" dirty="0"/>
              <a:t>ম ভেঙে আটা পাই।</a:t>
            </a:r>
            <a:endParaRPr lang="en-US" sz="8800" b="1" dirty="0"/>
          </a:p>
          <a:p>
            <a:pPr algn="ctr"/>
            <a:r>
              <a:rPr lang="bn-IN" sz="8800" b="1" dirty="0"/>
              <a:t>ঘর থেকে মাঠে যাই</a:t>
            </a:r>
            <a:r>
              <a:rPr lang="en-US" sz="8800" b="1" dirty="0"/>
              <a:t>। </a:t>
            </a:r>
          </a:p>
          <a:p>
            <a:pPr algn="ctr"/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8800" dirty="0"/>
              <a:t>গ</a:t>
            </a:r>
            <a:r>
              <a:rPr lang="bn-IN" sz="8800" dirty="0">
                <a:solidFill>
                  <a:schemeClr val="tx1"/>
                </a:solidFill>
              </a:rPr>
              <a:t>ম ভেঙে আটা পাই।</a:t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057400" y="1543868"/>
            <a:ext cx="1125929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23900" dirty="0"/>
              <a:t>গ</a:t>
            </a:r>
            <a:r>
              <a:rPr lang="bn-IN" sz="23900" dirty="0">
                <a:solidFill>
                  <a:schemeClr val="tx1"/>
                </a:solidFill>
              </a:rPr>
              <a:t>-ম</a:t>
            </a:r>
            <a:r>
              <a:rPr lang="en-US" sz="23900" b="1" dirty="0"/>
              <a:t> </a:t>
            </a:r>
            <a:r>
              <a:rPr lang="en-US" sz="8000" b="1" dirty="0">
                <a:solidFill>
                  <a:schemeClr val="tx1"/>
                </a:solidFill>
              </a:rPr>
              <a:t>(৫-৬বার) </a:t>
            </a:r>
            <a:endParaRPr lang="en-US" sz="23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920048" y="-272333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49600" dirty="0"/>
              <a:t>গ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2" grpId="2" build="allAtOnce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2" grpId="2" build="allAtOnce"/>
          <p:bldP spid="1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889807"/>
            <a:chOff x="861602" y="2539659"/>
            <a:chExt cx="10816876" cy="28898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bn-IN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bn-IN" dirty="0">
                  <a:solidFill>
                    <a:srgbClr val="008481"/>
                  </a:solidFill>
                </a:rPr>
                <a:t>গম, আম, গাড়ি, ইলিশ, গান, কলা, গয়না, মাছ, গরু, গাছ, আকাশ, ।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5997526" y="2611511"/>
            <a:ext cx="58674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2C312B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গাড়ি</a:t>
            </a:r>
            <a:endParaRPr lang="en-US" sz="16600" b="1" dirty="0">
              <a:solidFill>
                <a:srgbClr val="2C312B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r="3954"/>
          <a:stretch/>
        </p:blipFill>
        <p:spPr>
          <a:xfrm>
            <a:off x="470452" y="2259606"/>
            <a:ext cx="5549348" cy="3042650"/>
          </a:xfrm>
          <a:prstGeom prst="rect">
            <a:avLst/>
          </a:prstGeom>
          <a:effectLst>
            <a:outerShdw blurRad="2286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9360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5718313" y="2514600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b="1" dirty="0" err="1">
                <a:solidFill>
                  <a:srgbClr val="2B4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endParaRPr lang="en-US" sz="16600" b="1" dirty="0">
              <a:solidFill>
                <a:srgbClr val="2B4207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59" b="-6051"/>
          <a:stretch/>
        </p:blipFill>
        <p:spPr>
          <a:xfrm flipH="1">
            <a:off x="696255" y="1086530"/>
            <a:ext cx="5022058" cy="58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97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629400" y="2458522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563F3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গরু</a:t>
            </a:r>
            <a:endParaRPr lang="en-US" sz="16600" b="1" dirty="0">
              <a:solidFill>
                <a:srgbClr val="563F3C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5737" r="-8612" b="-6835"/>
          <a:stretch/>
        </p:blipFill>
        <p:spPr>
          <a:xfrm flipH="1">
            <a:off x="423625" y="1811416"/>
            <a:ext cx="6357730" cy="44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75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283A-91C5-AF92-A1B6-602FD06D3BEA}"/>
              </a:ext>
            </a:extLst>
          </p:cNvPr>
          <p:cNvSpPr txBox="1"/>
          <p:nvPr/>
        </p:nvSpPr>
        <p:spPr>
          <a:xfrm>
            <a:off x="1941005" y="23614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C02E6-C4AD-67E4-9375-B22287E142AC}"/>
              </a:ext>
            </a:extLst>
          </p:cNvPr>
          <p:cNvSpPr txBox="1"/>
          <p:nvPr/>
        </p:nvSpPr>
        <p:spPr>
          <a:xfrm>
            <a:off x="1295400" y="2101788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60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</a:t>
            </a:r>
            <a:r>
              <a:rPr lang="en-US" sz="60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r>
              <a:rPr lang="bn-IN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4261431" y="728921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bn-IN" dirty="0"/>
              <a:t>গ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ব্যাঞ্জনবর্ণ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গ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7319098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0" grpId="1"/>
          <p:bldP spid="14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0" grpId="0"/>
          <p:bldP spid="10" grpId="1"/>
          <p:bldP spid="1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-26977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bn-IN" dirty="0"/>
              <a:t> 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গ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371600" y="222118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95C59E-975D-A04E-EEB6-D4F5F921C339}"/>
              </a:ext>
            </a:extLst>
          </p:cNvPr>
          <p:cNvSpPr/>
          <p:nvPr/>
        </p:nvSpPr>
        <p:spPr>
          <a:xfrm>
            <a:off x="6044119" y="2040435"/>
            <a:ext cx="438912" cy="4116665"/>
          </a:xfrm>
          <a:custGeom>
            <a:avLst/>
            <a:gdLst>
              <a:gd name="connsiteX0" fmla="*/ 11059 w 438912"/>
              <a:gd name="connsiteY0" fmla="*/ 0 h 4116665"/>
              <a:gd name="connsiteX1" fmla="*/ 334526 w 438912"/>
              <a:gd name="connsiteY1" fmla="*/ 250694 h 4116665"/>
              <a:gd name="connsiteX2" fmla="*/ 427329 w 438912"/>
              <a:gd name="connsiteY2" fmla="*/ 540296 h 4116665"/>
              <a:gd name="connsiteX3" fmla="*/ 438912 w 438912"/>
              <a:gd name="connsiteY3" fmla="*/ 576947 h 4116665"/>
              <a:gd name="connsiteX4" fmla="*/ 438912 w 438912"/>
              <a:gd name="connsiteY4" fmla="*/ 4116665 h 4116665"/>
              <a:gd name="connsiteX5" fmla="*/ 11059 w 438912"/>
              <a:gd name="connsiteY5" fmla="*/ 3808780 h 4116665"/>
              <a:gd name="connsiteX6" fmla="*/ 11059 w 438912"/>
              <a:gd name="connsiteY6" fmla="*/ 2056852 h 4116665"/>
              <a:gd name="connsiteX7" fmla="*/ 8042 w 438912"/>
              <a:gd name="connsiteY7" fmla="*/ 2025255 h 4116665"/>
              <a:gd name="connsiteX8" fmla="*/ 0 w 438912"/>
              <a:gd name="connsiteY8" fmla="*/ 1988323 h 4116665"/>
              <a:gd name="connsiteX9" fmla="*/ 0 w 438912"/>
              <a:gd name="connsiteY9" fmla="*/ 1277598 h 4116665"/>
              <a:gd name="connsiteX10" fmla="*/ 2387 w 438912"/>
              <a:gd name="connsiteY10" fmla="*/ 1282902 h 4116665"/>
              <a:gd name="connsiteX11" fmla="*/ 11059 w 438912"/>
              <a:gd name="connsiteY11" fmla="*/ 1311312 h 4116665"/>
              <a:gd name="connsiteX12" fmla="*/ 11059 w 438912"/>
              <a:gd name="connsiteY12" fmla="*/ 0 h 41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8912" h="4116665">
                <a:moveTo>
                  <a:pt x="11059" y="0"/>
                </a:moveTo>
                <a:cubicBezTo>
                  <a:pt x="184433" y="55977"/>
                  <a:pt x="292255" y="139541"/>
                  <a:pt x="334526" y="250694"/>
                </a:cubicBezTo>
                <a:cubicBezTo>
                  <a:pt x="376797" y="361846"/>
                  <a:pt x="407731" y="458380"/>
                  <a:pt x="427329" y="540296"/>
                </a:cubicBezTo>
                <a:lnTo>
                  <a:pt x="438912" y="576947"/>
                </a:lnTo>
                <a:lnTo>
                  <a:pt x="438912" y="4116665"/>
                </a:lnTo>
                <a:lnTo>
                  <a:pt x="11059" y="3808780"/>
                </a:lnTo>
                <a:lnTo>
                  <a:pt x="11059" y="2056852"/>
                </a:lnTo>
                <a:cubicBezTo>
                  <a:pt x="11059" y="2047982"/>
                  <a:pt x="10053" y="2037449"/>
                  <a:pt x="8042" y="2025255"/>
                </a:cubicBezTo>
                <a:lnTo>
                  <a:pt x="0" y="1988323"/>
                </a:lnTo>
                <a:lnTo>
                  <a:pt x="0" y="1277598"/>
                </a:lnTo>
                <a:lnTo>
                  <a:pt x="2387" y="1282902"/>
                </a:lnTo>
                <a:lnTo>
                  <a:pt x="11059" y="1311312"/>
                </a:lnTo>
                <a:lnTo>
                  <a:pt x="1105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B42FA44-E4B6-5567-9855-77EF80753E69}"/>
              </a:ext>
            </a:extLst>
          </p:cNvPr>
          <p:cNvSpPr/>
          <p:nvPr/>
        </p:nvSpPr>
        <p:spPr>
          <a:xfrm>
            <a:off x="6501319" y="2624538"/>
            <a:ext cx="509081" cy="3547662"/>
          </a:xfrm>
          <a:custGeom>
            <a:avLst/>
            <a:gdLst>
              <a:gd name="connsiteX0" fmla="*/ 0 w 509081"/>
              <a:gd name="connsiteY0" fmla="*/ 0 h 3547662"/>
              <a:gd name="connsiteX1" fmla="*/ 246138 w 509081"/>
              <a:gd name="connsiteY1" fmla="*/ 0 h 3547662"/>
              <a:gd name="connsiteX2" fmla="*/ 509081 w 509081"/>
              <a:gd name="connsiteY2" fmla="*/ 411947 h 3547662"/>
              <a:gd name="connsiteX3" fmla="*/ 2697 w 509081"/>
              <a:gd name="connsiteY3" fmla="*/ 411947 h 3547662"/>
              <a:gd name="connsiteX4" fmla="*/ 2697 w 509081"/>
              <a:gd name="connsiteY4" fmla="*/ 3547662 h 3547662"/>
              <a:gd name="connsiteX5" fmla="*/ 0 w 509081"/>
              <a:gd name="connsiteY5" fmla="*/ 3545721 h 3547662"/>
              <a:gd name="connsiteX6" fmla="*/ 0 w 509081"/>
              <a:gd name="connsiteY6" fmla="*/ 0 h 354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081" h="3547662">
                <a:moveTo>
                  <a:pt x="0" y="0"/>
                </a:moveTo>
                <a:lnTo>
                  <a:pt x="246138" y="0"/>
                </a:lnTo>
                <a:lnTo>
                  <a:pt x="509081" y="411947"/>
                </a:lnTo>
                <a:lnTo>
                  <a:pt x="2697" y="411947"/>
                </a:lnTo>
                <a:lnTo>
                  <a:pt x="2697" y="3547662"/>
                </a:lnTo>
                <a:lnTo>
                  <a:pt x="0" y="35457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5448C2B-4EF6-D4F4-04BD-ACE721393F8C}"/>
              </a:ext>
            </a:extLst>
          </p:cNvPr>
          <p:cNvSpPr/>
          <p:nvPr/>
        </p:nvSpPr>
        <p:spPr>
          <a:xfrm>
            <a:off x="4044631" y="2666448"/>
            <a:ext cx="1981200" cy="1299741"/>
          </a:xfrm>
          <a:custGeom>
            <a:avLst/>
            <a:gdLst>
              <a:gd name="connsiteX0" fmla="*/ 1203255 w 1981200"/>
              <a:gd name="connsiteY0" fmla="*/ 7 h 1299741"/>
              <a:gd name="connsiteX1" fmla="*/ 1214335 w 1981200"/>
              <a:gd name="connsiteY1" fmla="*/ 6631 h 1299741"/>
              <a:gd name="connsiteX2" fmla="*/ 1432208 w 1981200"/>
              <a:gd name="connsiteY2" fmla="*/ 86536 h 1299741"/>
              <a:gd name="connsiteX3" fmla="*/ 1713932 w 1981200"/>
              <a:gd name="connsiteY3" fmla="*/ 280549 h 1299741"/>
              <a:gd name="connsiteX4" fmla="*/ 1943731 w 1981200"/>
              <a:gd name="connsiteY4" fmla="*/ 547719 h 1299741"/>
              <a:gd name="connsiteX5" fmla="*/ 1977766 w 1981200"/>
              <a:gd name="connsiteY5" fmla="*/ 603319 h 1299741"/>
              <a:gd name="connsiteX6" fmla="*/ 1981200 w 1981200"/>
              <a:gd name="connsiteY6" fmla="*/ 610949 h 1299741"/>
              <a:gd name="connsiteX7" fmla="*/ 1981200 w 1981200"/>
              <a:gd name="connsiteY7" fmla="*/ 1299741 h 1299741"/>
              <a:gd name="connsiteX8" fmla="*/ 1962272 w 1981200"/>
              <a:gd name="connsiteY8" fmla="*/ 1244609 h 1299741"/>
              <a:gd name="connsiteX9" fmla="*/ 1793718 w 1981200"/>
              <a:gd name="connsiteY9" fmla="*/ 961443 h 1299741"/>
              <a:gd name="connsiteX10" fmla="*/ 1691836 w 1981200"/>
              <a:gd name="connsiteY10" fmla="*/ 817290 h 1299741"/>
              <a:gd name="connsiteX11" fmla="*/ 1522033 w 1981200"/>
              <a:gd name="connsiteY11" fmla="*/ 673474 h 1299741"/>
              <a:gd name="connsiteX12" fmla="*/ 1319085 w 1981200"/>
              <a:gd name="connsiteY12" fmla="*/ 563666 h 1299741"/>
              <a:gd name="connsiteX13" fmla="*/ 1122959 w 1981200"/>
              <a:gd name="connsiteY13" fmla="*/ 521732 h 1299741"/>
              <a:gd name="connsiteX14" fmla="*/ 842195 w 1981200"/>
              <a:gd name="connsiteY14" fmla="*/ 596282 h 1299741"/>
              <a:gd name="connsiteX15" fmla="*/ 726371 w 1981200"/>
              <a:gd name="connsiteY15" fmla="*/ 674603 h 1299741"/>
              <a:gd name="connsiteX16" fmla="*/ 647462 w 1981200"/>
              <a:gd name="connsiteY16" fmla="*/ 753501 h 1299741"/>
              <a:gd name="connsiteX17" fmla="*/ 31739 w 1981200"/>
              <a:gd name="connsiteY17" fmla="*/ 1071321 h 1299741"/>
              <a:gd name="connsiteX18" fmla="*/ 16813 w 1981200"/>
              <a:gd name="connsiteY18" fmla="*/ 1022399 h 1299741"/>
              <a:gd name="connsiteX19" fmla="*/ 0 w 1981200"/>
              <a:gd name="connsiteY19" fmla="*/ 870177 h 1299741"/>
              <a:gd name="connsiteX20" fmla="*/ 36267 w 1981200"/>
              <a:gd name="connsiteY20" fmla="*/ 658535 h 1299741"/>
              <a:gd name="connsiteX21" fmla="*/ 126211 w 1981200"/>
              <a:gd name="connsiteY21" fmla="*/ 468158 h 1299741"/>
              <a:gd name="connsiteX22" fmla="*/ 406567 w 1981200"/>
              <a:gd name="connsiteY22" fmla="*/ 196584 h 1299741"/>
              <a:gd name="connsiteX23" fmla="*/ 666484 w 1981200"/>
              <a:gd name="connsiteY23" fmla="*/ 68139 h 1299741"/>
              <a:gd name="connsiteX24" fmla="*/ 890278 w 1981200"/>
              <a:gd name="connsiteY24" fmla="*/ 13955 h 1299741"/>
              <a:gd name="connsiteX25" fmla="*/ 1039571 w 1981200"/>
              <a:gd name="connsiteY25" fmla="*/ 1130 h 1299741"/>
              <a:gd name="connsiteX26" fmla="*/ 1143422 w 1981200"/>
              <a:gd name="connsiteY26" fmla="*/ 1130 h 1299741"/>
              <a:gd name="connsiteX27" fmla="*/ 1203255 w 1981200"/>
              <a:gd name="connsiteY27" fmla="*/ 7 h 129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81200" h="1299741">
                <a:moveTo>
                  <a:pt x="1203255" y="7"/>
                </a:moveTo>
                <a:cubicBezTo>
                  <a:pt x="1209903" y="-117"/>
                  <a:pt x="1214335" y="1507"/>
                  <a:pt x="1214335" y="6631"/>
                </a:cubicBezTo>
                <a:cubicBezTo>
                  <a:pt x="1321572" y="22953"/>
                  <a:pt x="1348942" y="40883"/>
                  <a:pt x="1432208" y="86536"/>
                </a:cubicBezTo>
                <a:cubicBezTo>
                  <a:pt x="1515474" y="132189"/>
                  <a:pt x="1630063" y="203085"/>
                  <a:pt x="1713932" y="280549"/>
                </a:cubicBezTo>
                <a:cubicBezTo>
                  <a:pt x="1797801" y="358013"/>
                  <a:pt x="1874400" y="447070"/>
                  <a:pt x="1943731" y="547719"/>
                </a:cubicBezTo>
                <a:cubicBezTo>
                  <a:pt x="1956730" y="566591"/>
                  <a:pt x="1968075" y="585124"/>
                  <a:pt x="1977766" y="603319"/>
                </a:cubicBezTo>
                <a:lnTo>
                  <a:pt x="1981200" y="610949"/>
                </a:lnTo>
                <a:lnTo>
                  <a:pt x="1981200" y="1299741"/>
                </a:lnTo>
                <a:lnTo>
                  <a:pt x="1962272" y="1244609"/>
                </a:lnTo>
                <a:cubicBezTo>
                  <a:pt x="1930089" y="1155936"/>
                  <a:pt x="1873904" y="1061547"/>
                  <a:pt x="1793718" y="961443"/>
                </a:cubicBezTo>
                <a:cubicBezTo>
                  <a:pt x="1774696" y="915970"/>
                  <a:pt x="1740736" y="867919"/>
                  <a:pt x="1691836" y="817290"/>
                </a:cubicBezTo>
                <a:cubicBezTo>
                  <a:pt x="1642937" y="766661"/>
                  <a:pt x="1586336" y="718723"/>
                  <a:pt x="1522033" y="673474"/>
                </a:cubicBezTo>
                <a:cubicBezTo>
                  <a:pt x="1457730" y="628225"/>
                  <a:pt x="1390081" y="591622"/>
                  <a:pt x="1319085" y="563666"/>
                </a:cubicBezTo>
                <a:cubicBezTo>
                  <a:pt x="1248090" y="535710"/>
                  <a:pt x="1182715" y="521732"/>
                  <a:pt x="1122959" y="521732"/>
                </a:cubicBezTo>
                <a:cubicBezTo>
                  <a:pt x="1022983" y="521732"/>
                  <a:pt x="929395" y="546582"/>
                  <a:pt x="842195" y="596282"/>
                </a:cubicBezTo>
                <a:cubicBezTo>
                  <a:pt x="798595" y="621132"/>
                  <a:pt x="759987" y="647239"/>
                  <a:pt x="726371" y="674603"/>
                </a:cubicBezTo>
                <a:lnTo>
                  <a:pt x="647462" y="753501"/>
                </a:lnTo>
                <a:lnTo>
                  <a:pt x="31739" y="1071321"/>
                </a:lnTo>
                <a:lnTo>
                  <a:pt x="16813" y="1022399"/>
                </a:lnTo>
                <a:cubicBezTo>
                  <a:pt x="5604" y="966262"/>
                  <a:pt x="0" y="915522"/>
                  <a:pt x="0" y="870177"/>
                </a:cubicBezTo>
                <a:cubicBezTo>
                  <a:pt x="0" y="803696"/>
                  <a:pt x="15232" y="725538"/>
                  <a:pt x="36267" y="658535"/>
                </a:cubicBezTo>
                <a:cubicBezTo>
                  <a:pt x="57302" y="591532"/>
                  <a:pt x="77984" y="498068"/>
                  <a:pt x="126211" y="468158"/>
                </a:cubicBezTo>
                <a:cubicBezTo>
                  <a:pt x="232633" y="322773"/>
                  <a:pt x="316522" y="263254"/>
                  <a:pt x="406567" y="196584"/>
                </a:cubicBezTo>
                <a:cubicBezTo>
                  <a:pt x="496612" y="129914"/>
                  <a:pt x="583640" y="95711"/>
                  <a:pt x="666484" y="68139"/>
                </a:cubicBezTo>
                <a:cubicBezTo>
                  <a:pt x="749328" y="40567"/>
                  <a:pt x="823926" y="22505"/>
                  <a:pt x="890278" y="13955"/>
                </a:cubicBezTo>
                <a:cubicBezTo>
                  <a:pt x="956631" y="5405"/>
                  <a:pt x="1006395" y="1130"/>
                  <a:pt x="1039571" y="1130"/>
                </a:cubicBezTo>
                <a:lnTo>
                  <a:pt x="1143422" y="1130"/>
                </a:lnTo>
                <a:cubicBezTo>
                  <a:pt x="1143422" y="16501"/>
                  <a:pt x="1183310" y="382"/>
                  <a:pt x="1203255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99450E-C20F-2B6E-A6CE-D0C2829D0B20}"/>
              </a:ext>
            </a:extLst>
          </p:cNvPr>
          <p:cNvSpPr/>
          <p:nvPr/>
        </p:nvSpPr>
        <p:spPr>
          <a:xfrm>
            <a:off x="4081794" y="3396747"/>
            <a:ext cx="1302390" cy="623397"/>
          </a:xfrm>
          <a:custGeom>
            <a:avLst/>
            <a:gdLst>
              <a:gd name="connsiteX0" fmla="*/ 764347 w 1302390"/>
              <a:gd name="connsiteY0" fmla="*/ 0 h 623397"/>
              <a:gd name="connsiteX1" fmla="*/ 1221852 w 1302390"/>
              <a:gd name="connsiteY1" fmla="*/ 85085 h 623397"/>
              <a:gd name="connsiteX2" fmla="*/ 1302390 w 1302390"/>
              <a:gd name="connsiteY2" fmla="*/ 139621 h 623397"/>
              <a:gd name="connsiteX3" fmla="*/ 984390 w 1302390"/>
              <a:gd name="connsiteY3" fmla="*/ 395932 h 623397"/>
              <a:gd name="connsiteX4" fmla="*/ 962827 w 1302390"/>
              <a:gd name="connsiteY4" fmla="*/ 394270 h 623397"/>
              <a:gd name="connsiteX5" fmla="*/ 909364 w 1302390"/>
              <a:gd name="connsiteY5" fmla="*/ 418096 h 623397"/>
              <a:gd name="connsiteX6" fmla="*/ 754452 w 1302390"/>
              <a:gd name="connsiteY6" fmla="*/ 486017 h 623397"/>
              <a:gd name="connsiteX7" fmla="*/ 568893 w 1302390"/>
              <a:gd name="connsiteY7" fmla="*/ 577811 h 623397"/>
              <a:gd name="connsiteX8" fmla="*/ 403317 w 1302390"/>
              <a:gd name="connsiteY8" fmla="*/ 623397 h 623397"/>
              <a:gd name="connsiteX9" fmla="*/ 179667 w 1302390"/>
              <a:gd name="connsiteY9" fmla="*/ 573776 h 623397"/>
              <a:gd name="connsiteX10" fmla="*/ 45649 w 1302390"/>
              <a:gd name="connsiteY10" fmla="*/ 450231 h 623397"/>
              <a:gd name="connsiteX11" fmla="*/ 4556 w 1302390"/>
              <a:gd name="connsiteY11" fmla="*/ 373735 h 623397"/>
              <a:gd name="connsiteX12" fmla="*/ 0 w 1302390"/>
              <a:gd name="connsiteY12" fmla="*/ 358803 h 623397"/>
              <a:gd name="connsiteX13" fmla="*/ 686768 w 1302390"/>
              <a:gd name="connsiteY13" fmla="*/ 4312 h 623397"/>
              <a:gd name="connsiteX14" fmla="*/ 706549 w 1302390"/>
              <a:gd name="connsiteY14" fmla="*/ 1885 h 623397"/>
              <a:gd name="connsiteX15" fmla="*/ 764347 w 1302390"/>
              <a:gd name="connsiteY15" fmla="*/ 0 h 62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02390" h="623397">
                <a:moveTo>
                  <a:pt x="764347" y="0"/>
                </a:moveTo>
                <a:cubicBezTo>
                  <a:pt x="957927" y="0"/>
                  <a:pt x="1110429" y="28362"/>
                  <a:pt x="1221852" y="85085"/>
                </a:cubicBezTo>
                <a:lnTo>
                  <a:pt x="1302390" y="139621"/>
                </a:lnTo>
                <a:lnTo>
                  <a:pt x="984390" y="395932"/>
                </a:lnTo>
                <a:lnTo>
                  <a:pt x="962827" y="394270"/>
                </a:lnTo>
                <a:cubicBezTo>
                  <a:pt x="962058" y="394270"/>
                  <a:pt x="944238" y="402212"/>
                  <a:pt x="909364" y="418096"/>
                </a:cubicBezTo>
                <a:cubicBezTo>
                  <a:pt x="874491" y="433979"/>
                  <a:pt x="822853" y="456620"/>
                  <a:pt x="754452" y="486017"/>
                </a:cubicBezTo>
                <a:cubicBezTo>
                  <a:pt x="689188" y="516823"/>
                  <a:pt x="627335" y="547421"/>
                  <a:pt x="568893" y="577811"/>
                </a:cubicBezTo>
                <a:cubicBezTo>
                  <a:pt x="510451" y="608202"/>
                  <a:pt x="455259" y="623397"/>
                  <a:pt x="403317" y="623397"/>
                </a:cubicBezTo>
                <a:cubicBezTo>
                  <a:pt x="310770" y="623397"/>
                  <a:pt x="236220" y="606857"/>
                  <a:pt x="179667" y="573776"/>
                </a:cubicBezTo>
                <a:cubicBezTo>
                  <a:pt x="123114" y="540697"/>
                  <a:pt x="78441" y="499515"/>
                  <a:pt x="45649" y="450231"/>
                </a:cubicBezTo>
                <a:cubicBezTo>
                  <a:pt x="29253" y="425589"/>
                  <a:pt x="15556" y="400091"/>
                  <a:pt x="4556" y="373735"/>
                </a:cubicBezTo>
                <a:lnTo>
                  <a:pt x="0" y="358803"/>
                </a:lnTo>
                <a:lnTo>
                  <a:pt x="686768" y="4312"/>
                </a:lnTo>
                <a:lnTo>
                  <a:pt x="706549" y="1885"/>
                </a:lnTo>
                <a:cubicBezTo>
                  <a:pt x="723865" y="629"/>
                  <a:pt x="743131" y="0"/>
                  <a:pt x="764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680C78-C670-72BE-5CC3-2EFB46065E40}"/>
              </a:ext>
            </a:extLst>
          </p:cNvPr>
          <p:cNvSpPr/>
          <p:nvPr/>
        </p:nvSpPr>
        <p:spPr>
          <a:xfrm>
            <a:off x="4489818" y="3547090"/>
            <a:ext cx="1079632" cy="1485820"/>
          </a:xfrm>
          <a:custGeom>
            <a:avLst/>
            <a:gdLst>
              <a:gd name="connsiteX0" fmla="*/ 910202 w 1079632"/>
              <a:gd name="connsiteY0" fmla="*/ 0 h 1485820"/>
              <a:gd name="connsiteX1" fmla="*/ 911558 w 1079632"/>
              <a:gd name="connsiteY1" fmla="*/ 918 h 1485820"/>
              <a:gd name="connsiteX2" fmla="*/ 1079632 w 1079632"/>
              <a:gd name="connsiteY2" fmla="*/ 411568 h 1485820"/>
              <a:gd name="connsiteX3" fmla="*/ 936536 w 1079632"/>
              <a:gd name="connsiteY3" fmla="*/ 843930 h 1485820"/>
              <a:gd name="connsiteX4" fmla="*/ 440864 w 1079632"/>
              <a:gd name="connsiteY4" fmla="*/ 1485820 h 1485820"/>
              <a:gd name="connsiteX5" fmla="*/ 0 w 1079632"/>
              <a:gd name="connsiteY5" fmla="*/ 975113 h 1485820"/>
              <a:gd name="connsiteX6" fmla="*/ 66096 w 1079632"/>
              <a:gd name="connsiteY6" fmla="*/ 917183 h 1485820"/>
              <a:gd name="connsiteX7" fmla="*/ 199297 w 1079632"/>
              <a:gd name="connsiteY7" fmla="*/ 811266 h 1485820"/>
              <a:gd name="connsiteX8" fmla="*/ 433851 w 1079632"/>
              <a:gd name="connsiteY8" fmla="*/ 621288 h 1485820"/>
              <a:gd name="connsiteX9" fmla="*/ 565707 w 1079632"/>
              <a:gd name="connsiteY9" fmla="*/ 405323 h 1485820"/>
              <a:gd name="connsiteX10" fmla="*/ 619650 w 1079632"/>
              <a:gd name="connsiteY10" fmla="*/ 278896 h 1485820"/>
              <a:gd name="connsiteX11" fmla="*/ 603438 w 1079632"/>
              <a:gd name="connsiteY11" fmla="*/ 252669 h 1485820"/>
              <a:gd name="connsiteX12" fmla="*/ 598645 w 1079632"/>
              <a:gd name="connsiteY12" fmla="*/ 251118 h 1485820"/>
              <a:gd name="connsiteX13" fmla="*/ 910202 w 1079632"/>
              <a:gd name="connsiteY13" fmla="*/ 0 h 14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79632" h="1485820">
                <a:moveTo>
                  <a:pt x="910202" y="0"/>
                </a:moveTo>
                <a:lnTo>
                  <a:pt x="911558" y="918"/>
                </a:lnTo>
                <a:cubicBezTo>
                  <a:pt x="1023607" y="101759"/>
                  <a:pt x="1079632" y="238643"/>
                  <a:pt x="1079632" y="411568"/>
                </a:cubicBezTo>
                <a:cubicBezTo>
                  <a:pt x="1079632" y="508662"/>
                  <a:pt x="1031933" y="652783"/>
                  <a:pt x="936536" y="843930"/>
                </a:cubicBezTo>
                <a:cubicBezTo>
                  <a:pt x="841139" y="1035076"/>
                  <a:pt x="675915" y="1249040"/>
                  <a:pt x="440864" y="1485820"/>
                </a:cubicBezTo>
                <a:lnTo>
                  <a:pt x="0" y="975113"/>
                </a:lnTo>
                <a:lnTo>
                  <a:pt x="66096" y="917183"/>
                </a:lnTo>
                <a:cubicBezTo>
                  <a:pt x="101450" y="890539"/>
                  <a:pt x="145850" y="855234"/>
                  <a:pt x="199297" y="811266"/>
                </a:cubicBezTo>
                <a:cubicBezTo>
                  <a:pt x="252744" y="767298"/>
                  <a:pt x="330929" y="703972"/>
                  <a:pt x="433851" y="621288"/>
                </a:cubicBezTo>
                <a:cubicBezTo>
                  <a:pt x="485793" y="540333"/>
                  <a:pt x="529745" y="468345"/>
                  <a:pt x="565707" y="405323"/>
                </a:cubicBezTo>
                <a:cubicBezTo>
                  <a:pt x="601669" y="342302"/>
                  <a:pt x="619650" y="300159"/>
                  <a:pt x="619650" y="278896"/>
                </a:cubicBezTo>
                <a:cubicBezTo>
                  <a:pt x="619650" y="267240"/>
                  <a:pt x="614246" y="258497"/>
                  <a:pt x="603438" y="252669"/>
                </a:cubicBezTo>
                <a:lnTo>
                  <a:pt x="598645" y="251118"/>
                </a:lnTo>
                <a:lnTo>
                  <a:pt x="9102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4" grpId="0" animBg="1"/>
          <p:bldP spid="5" grpId="0" animBg="1"/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4" grpId="0" animBg="1"/>
          <p:bldP spid="5" grpId="0" animBg="1"/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A6EE52-42E2-067C-1ACA-93E883A9D3A9}"/>
              </a:ext>
            </a:extLst>
          </p:cNvPr>
          <p:cNvSpPr txBox="1"/>
          <p:nvPr/>
        </p:nvSpPr>
        <p:spPr>
          <a:xfrm>
            <a:off x="4365034" y="326911"/>
            <a:ext cx="2984294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sz="49600" dirty="0">
                <a:solidFill>
                  <a:srgbClr val="034E4F"/>
                </a:solidFill>
              </a:rPr>
              <a:t>গ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বর্ণটির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F572C7-1F8B-0F35-CB49-0D777CF2B712}"/>
              </a:ext>
            </a:extLst>
          </p:cNvPr>
          <p:cNvCxnSpPr>
            <a:cxnSpLocks/>
          </p:cNvCxnSpPr>
          <p:nvPr/>
        </p:nvCxnSpPr>
        <p:spPr>
          <a:xfrm flipV="1">
            <a:off x="6858000" y="2130541"/>
            <a:ext cx="0" cy="3429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517F8CA2-B902-48A1-020B-E5ED018895ED}"/>
              </a:ext>
            </a:extLst>
          </p:cNvPr>
          <p:cNvSpPr/>
          <p:nvPr/>
        </p:nvSpPr>
        <p:spPr>
          <a:xfrm rot="20648289">
            <a:off x="4040549" y="2456850"/>
            <a:ext cx="2835867" cy="3216671"/>
          </a:xfrm>
          <a:prstGeom prst="arc">
            <a:avLst>
              <a:gd name="adj1" fmla="val 18168372"/>
              <a:gd name="adj2" fmla="val 2119236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704D6F8-5E31-D516-151B-553FFD9FB4DA}"/>
              </a:ext>
            </a:extLst>
          </p:cNvPr>
          <p:cNvSpPr/>
          <p:nvPr/>
        </p:nvSpPr>
        <p:spPr>
          <a:xfrm rot="509498">
            <a:off x="4631317" y="3071718"/>
            <a:ext cx="1379745" cy="1324164"/>
          </a:xfrm>
          <a:prstGeom prst="arc">
            <a:avLst>
              <a:gd name="adj1" fmla="val 17631734"/>
              <a:gd name="adj2" fmla="val 429029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2F2E3F-0DD6-EF32-5F0F-66272424CC70}"/>
              </a:ext>
            </a:extLst>
          </p:cNvPr>
          <p:cNvCxnSpPr>
            <a:cxnSpLocks/>
          </p:cNvCxnSpPr>
          <p:nvPr/>
        </p:nvCxnSpPr>
        <p:spPr>
          <a:xfrm>
            <a:off x="7025478" y="2514600"/>
            <a:ext cx="6477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4850BB13-F247-C702-99B5-1AA8A112A9D6}"/>
              </a:ext>
            </a:extLst>
          </p:cNvPr>
          <p:cNvSpPr/>
          <p:nvPr/>
        </p:nvSpPr>
        <p:spPr>
          <a:xfrm rot="4422374" flipH="1" flipV="1">
            <a:off x="4914028" y="2679505"/>
            <a:ext cx="1379745" cy="1324164"/>
          </a:xfrm>
          <a:prstGeom prst="arc">
            <a:avLst>
              <a:gd name="adj1" fmla="val 16627381"/>
              <a:gd name="adj2" fmla="val 203114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9" grpId="0" animBg="1"/>
          <p:bldP spid="17" grpId="0" animBg="1"/>
          <p:bldP spid="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9" grpId="0" animBg="1"/>
          <p:bldP spid="17" grpId="0" animBg="1"/>
          <p:bldP spid="3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4872B-22B4-027C-FECA-08F30635727C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8FDF057-D0C5-40B5-91AC-D3A324868FCB}"/>
              </a:ext>
            </a:extLst>
          </p:cNvPr>
          <p:cNvCxnSpPr>
            <a:cxnSpLocks/>
          </p:cNvCxnSpPr>
          <p:nvPr/>
        </p:nvCxnSpPr>
        <p:spPr>
          <a:xfrm flipV="1">
            <a:off x="6858000" y="2130541"/>
            <a:ext cx="0" cy="3429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18ACCE27-7023-E7BA-03C7-59C3D4B8314A}"/>
              </a:ext>
            </a:extLst>
          </p:cNvPr>
          <p:cNvSpPr/>
          <p:nvPr/>
        </p:nvSpPr>
        <p:spPr>
          <a:xfrm rot="20648289">
            <a:off x="4040549" y="2456850"/>
            <a:ext cx="2835867" cy="3216671"/>
          </a:xfrm>
          <a:prstGeom prst="arc">
            <a:avLst>
              <a:gd name="adj1" fmla="val 18168372"/>
              <a:gd name="adj2" fmla="val 2119236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EFA65A22-CFCB-4F25-9B35-83BDC4A82493}"/>
              </a:ext>
            </a:extLst>
          </p:cNvPr>
          <p:cNvSpPr/>
          <p:nvPr/>
        </p:nvSpPr>
        <p:spPr>
          <a:xfrm rot="509498">
            <a:off x="4631317" y="3071718"/>
            <a:ext cx="1379745" cy="1324164"/>
          </a:xfrm>
          <a:prstGeom prst="arc">
            <a:avLst>
              <a:gd name="adj1" fmla="val 17631734"/>
              <a:gd name="adj2" fmla="val 429029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512458-EC8A-D5E0-D46A-51FC05DCB115}"/>
              </a:ext>
            </a:extLst>
          </p:cNvPr>
          <p:cNvCxnSpPr>
            <a:cxnSpLocks/>
          </p:cNvCxnSpPr>
          <p:nvPr/>
        </p:nvCxnSpPr>
        <p:spPr>
          <a:xfrm>
            <a:off x="7025478" y="2514600"/>
            <a:ext cx="6477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216F5848-0A37-B125-AAA4-859DDA778711}"/>
              </a:ext>
            </a:extLst>
          </p:cNvPr>
          <p:cNvSpPr/>
          <p:nvPr/>
        </p:nvSpPr>
        <p:spPr>
          <a:xfrm rot="4422374" flipH="1" flipV="1">
            <a:off x="4914028" y="2679505"/>
            <a:ext cx="1379745" cy="1324164"/>
          </a:xfrm>
          <a:prstGeom prst="arc">
            <a:avLst>
              <a:gd name="adj1" fmla="val 16627381"/>
              <a:gd name="adj2" fmla="val 203114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" grpId="0" animBg="1"/>
          <p:bldP spid="4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" grpId="0" animBg="1"/>
          <p:bldP spid="4" grpId="0" animBg="1"/>
          <p:bldP spid="6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37EE3D5-C227-0172-9EFA-CC67CDB50B5C}"/>
              </a:ext>
            </a:extLst>
          </p:cNvPr>
          <p:cNvGrpSpPr/>
          <p:nvPr/>
        </p:nvGrpSpPr>
        <p:grpSpPr>
          <a:xfrm>
            <a:off x="1434869" y="2805992"/>
            <a:ext cx="2087217" cy="2888974"/>
            <a:chOff x="4903304" y="2637183"/>
            <a:chExt cx="2087217" cy="28889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7F95AF1-D9B0-ED92-E618-E17877C76BFA}"/>
                </a:ext>
              </a:extLst>
            </p:cNvPr>
            <p:cNvSpPr/>
            <p:nvPr/>
          </p:nvSpPr>
          <p:spPr>
            <a:xfrm>
              <a:off x="4903304" y="3061252"/>
              <a:ext cx="1630018" cy="1524000"/>
            </a:xfrm>
            <a:custGeom>
              <a:avLst/>
              <a:gdLst>
                <a:gd name="connsiteX0" fmla="*/ 463826 w 1630018"/>
                <a:gd name="connsiteY0" fmla="*/ 1524000 h 1524000"/>
                <a:gd name="connsiteX1" fmla="*/ 649357 w 1630018"/>
                <a:gd name="connsiteY1" fmla="*/ 1351722 h 1524000"/>
                <a:gd name="connsiteX2" fmla="*/ 808383 w 1630018"/>
                <a:gd name="connsiteY2" fmla="*/ 1126435 h 1524000"/>
                <a:gd name="connsiteX3" fmla="*/ 887896 w 1630018"/>
                <a:gd name="connsiteY3" fmla="*/ 914400 h 1524000"/>
                <a:gd name="connsiteX4" fmla="*/ 901148 w 1630018"/>
                <a:gd name="connsiteY4" fmla="*/ 781878 h 1524000"/>
                <a:gd name="connsiteX5" fmla="*/ 901148 w 1630018"/>
                <a:gd name="connsiteY5" fmla="*/ 649357 h 1524000"/>
                <a:gd name="connsiteX6" fmla="*/ 715618 w 1630018"/>
                <a:gd name="connsiteY6" fmla="*/ 569844 h 1524000"/>
                <a:gd name="connsiteX7" fmla="*/ 516835 w 1630018"/>
                <a:gd name="connsiteY7" fmla="*/ 596348 h 1524000"/>
                <a:gd name="connsiteX8" fmla="*/ 304800 w 1630018"/>
                <a:gd name="connsiteY8" fmla="*/ 649357 h 1524000"/>
                <a:gd name="connsiteX9" fmla="*/ 132522 w 1630018"/>
                <a:gd name="connsiteY9" fmla="*/ 662609 h 1524000"/>
                <a:gd name="connsiteX10" fmla="*/ 53009 w 1630018"/>
                <a:gd name="connsiteY10" fmla="*/ 649357 h 1524000"/>
                <a:gd name="connsiteX11" fmla="*/ 0 w 1630018"/>
                <a:gd name="connsiteY11" fmla="*/ 503583 h 1524000"/>
                <a:gd name="connsiteX12" fmla="*/ 79513 w 1630018"/>
                <a:gd name="connsiteY12" fmla="*/ 344557 h 1524000"/>
                <a:gd name="connsiteX13" fmla="*/ 225287 w 1630018"/>
                <a:gd name="connsiteY13" fmla="*/ 198783 h 1524000"/>
                <a:gd name="connsiteX14" fmla="*/ 410818 w 1630018"/>
                <a:gd name="connsiteY14" fmla="*/ 79513 h 1524000"/>
                <a:gd name="connsiteX15" fmla="*/ 583096 w 1630018"/>
                <a:gd name="connsiteY15" fmla="*/ 13252 h 1524000"/>
                <a:gd name="connsiteX16" fmla="*/ 702366 w 1630018"/>
                <a:gd name="connsiteY16" fmla="*/ 0 h 1524000"/>
                <a:gd name="connsiteX17" fmla="*/ 940905 w 1630018"/>
                <a:gd name="connsiteY17" fmla="*/ 26505 h 1524000"/>
                <a:gd name="connsiteX18" fmla="*/ 1113183 w 1630018"/>
                <a:gd name="connsiteY18" fmla="*/ 53009 h 1524000"/>
                <a:gd name="connsiteX19" fmla="*/ 1258957 w 1630018"/>
                <a:gd name="connsiteY19" fmla="*/ 212035 h 1524000"/>
                <a:gd name="connsiteX20" fmla="*/ 1444487 w 1630018"/>
                <a:gd name="connsiteY20" fmla="*/ 463826 h 1524000"/>
                <a:gd name="connsiteX21" fmla="*/ 1630018 w 1630018"/>
                <a:gd name="connsiteY21" fmla="*/ 675861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30018" h="1524000">
                  <a:moveTo>
                    <a:pt x="463826" y="1524000"/>
                  </a:moveTo>
                  <a:lnTo>
                    <a:pt x="649357" y="1351722"/>
                  </a:lnTo>
                  <a:lnTo>
                    <a:pt x="808383" y="1126435"/>
                  </a:lnTo>
                  <a:lnTo>
                    <a:pt x="887896" y="914400"/>
                  </a:lnTo>
                  <a:lnTo>
                    <a:pt x="901148" y="781878"/>
                  </a:lnTo>
                  <a:lnTo>
                    <a:pt x="901148" y="649357"/>
                  </a:lnTo>
                  <a:lnTo>
                    <a:pt x="715618" y="569844"/>
                  </a:lnTo>
                  <a:lnTo>
                    <a:pt x="516835" y="596348"/>
                  </a:lnTo>
                  <a:lnTo>
                    <a:pt x="304800" y="649357"/>
                  </a:lnTo>
                  <a:lnTo>
                    <a:pt x="132522" y="662609"/>
                  </a:lnTo>
                  <a:lnTo>
                    <a:pt x="53009" y="649357"/>
                  </a:lnTo>
                  <a:lnTo>
                    <a:pt x="0" y="503583"/>
                  </a:lnTo>
                  <a:lnTo>
                    <a:pt x="79513" y="344557"/>
                  </a:lnTo>
                  <a:lnTo>
                    <a:pt x="225287" y="198783"/>
                  </a:lnTo>
                  <a:lnTo>
                    <a:pt x="410818" y="79513"/>
                  </a:lnTo>
                  <a:lnTo>
                    <a:pt x="583096" y="13252"/>
                  </a:lnTo>
                  <a:lnTo>
                    <a:pt x="702366" y="0"/>
                  </a:lnTo>
                  <a:lnTo>
                    <a:pt x="940905" y="26505"/>
                  </a:lnTo>
                  <a:lnTo>
                    <a:pt x="1113183" y="53009"/>
                  </a:lnTo>
                  <a:lnTo>
                    <a:pt x="1258957" y="212035"/>
                  </a:lnTo>
                  <a:lnTo>
                    <a:pt x="1444487" y="463826"/>
                  </a:lnTo>
                  <a:lnTo>
                    <a:pt x="1630018" y="675861"/>
                  </a:lnTo>
                </a:path>
              </a:pathLst>
            </a:custGeom>
            <a:noFill/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D918D69-FBD9-836E-3AFE-0508F262A2BA}"/>
                </a:ext>
              </a:extLst>
            </p:cNvPr>
            <p:cNvSpPr/>
            <p:nvPr/>
          </p:nvSpPr>
          <p:spPr>
            <a:xfrm>
              <a:off x="6553200" y="2637183"/>
              <a:ext cx="66260" cy="2888974"/>
            </a:xfrm>
            <a:custGeom>
              <a:avLst/>
              <a:gdLst>
                <a:gd name="connsiteX0" fmla="*/ 66260 w 66260"/>
                <a:gd name="connsiteY0" fmla="*/ 2888974 h 2888974"/>
                <a:gd name="connsiteX1" fmla="*/ 0 w 66260"/>
                <a:gd name="connsiteY1" fmla="*/ 0 h 288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60" h="2888974">
                  <a:moveTo>
                    <a:pt x="66260" y="288897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7DC92E-31F4-4F3B-A6F7-94884D5CD828}"/>
                </a:ext>
              </a:extLst>
            </p:cNvPr>
            <p:cNvSpPr/>
            <p:nvPr/>
          </p:nvSpPr>
          <p:spPr>
            <a:xfrm>
              <a:off x="6553200" y="2981739"/>
              <a:ext cx="437321" cy="0"/>
            </a:xfrm>
            <a:custGeom>
              <a:avLst/>
              <a:gdLst>
                <a:gd name="connsiteX0" fmla="*/ 0 w 437321"/>
                <a:gd name="connsiteY0" fmla="*/ 0 h 0"/>
                <a:gd name="connsiteX1" fmla="*/ 437321 w 437321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1">
                  <a:moveTo>
                    <a:pt x="0" y="0"/>
                  </a:moveTo>
                  <a:lnTo>
                    <a:pt x="437321" y="0"/>
                  </a:lnTo>
                </a:path>
              </a:pathLst>
            </a:custGeom>
            <a:noFill/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২৭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85C6B1-906F-FEB0-5AE7-289BF09EE742}"/>
              </a:ext>
            </a:extLst>
          </p:cNvPr>
          <p:cNvGrpSpPr/>
          <p:nvPr/>
        </p:nvGrpSpPr>
        <p:grpSpPr>
          <a:xfrm>
            <a:off x="1178528" y="2714725"/>
            <a:ext cx="9834944" cy="3035892"/>
            <a:chOff x="838200" y="2602908"/>
            <a:chExt cx="9834944" cy="30358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2C05CA-EA8D-CC86-9889-87551C34108F}"/>
                </a:ext>
              </a:extLst>
            </p:cNvPr>
            <p:cNvGrpSpPr/>
            <p:nvPr/>
          </p:nvGrpSpPr>
          <p:grpSpPr>
            <a:xfrm>
              <a:off x="1520167" y="2961112"/>
              <a:ext cx="1378184" cy="2653251"/>
              <a:chOff x="2766823" y="2278323"/>
              <a:chExt cx="2156562" cy="415177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4D381C8-9DCB-77A7-F8AE-D1C17C9AA8F2}"/>
                  </a:ext>
                </a:extLst>
              </p:cNvPr>
              <p:cNvSpPr/>
              <p:nvPr/>
            </p:nvSpPr>
            <p:spPr>
              <a:xfrm>
                <a:off x="2766823" y="4729302"/>
                <a:ext cx="274319" cy="2743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0B44D55-96C3-FF92-0FE3-AB155DBD936A}"/>
                  </a:ext>
                </a:extLst>
              </p:cNvPr>
              <p:cNvSpPr/>
              <p:nvPr/>
            </p:nvSpPr>
            <p:spPr>
              <a:xfrm>
                <a:off x="4725890" y="62472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BF57564-BD47-95DB-53B3-89EEFC5E0038}"/>
                  </a:ext>
                </a:extLst>
              </p:cNvPr>
              <p:cNvSpPr/>
              <p:nvPr/>
            </p:nvSpPr>
            <p:spPr>
              <a:xfrm>
                <a:off x="4649064" y="2278323"/>
                <a:ext cx="274321" cy="27432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0F6CC4-47F7-5EF8-4DAC-E726590657CA}"/>
                </a:ext>
              </a:extLst>
            </p:cNvPr>
            <p:cNvSpPr/>
            <p:nvPr/>
          </p:nvSpPr>
          <p:spPr>
            <a:xfrm>
              <a:off x="838200" y="2638525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B9D212-C291-313A-A966-B0363810D8AE}"/>
                </a:ext>
              </a:extLst>
            </p:cNvPr>
            <p:cNvSpPr/>
            <p:nvPr/>
          </p:nvSpPr>
          <p:spPr>
            <a:xfrm>
              <a:off x="4155472" y="2610319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B24D34-E8D8-1C85-F738-E2F824E2548A}"/>
                </a:ext>
              </a:extLst>
            </p:cNvPr>
            <p:cNvSpPr/>
            <p:nvPr/>
          </p:nvSpPr>
          <p:spPr>
            <a:xfrm>
              <a:off x="7472744" y="2602908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05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ক,খ,গ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C6CCF7-1FC8-2DEA-F134-F33D03D650CC}"/>
              </a:ext>
            </a:extLst>
          </p:cNvPr>
          <p:cNvSpPr/>
          <p:nvPr/>
        </p:nvSpPr>
        <p:spPr>
          <a:xfrm>
            <a:off x="2514600" y="2080421"/>
            <a:ext cx="7420863" cy="5158579"/>
          </a:xfrm>
          <a:custGeom>
            <a:avLst/>
            <a:gdLst>
              <a:gd name="connsiteX0" fmla="*/ 4698035 w 7706287"/>
              <a:gd name="connsiteY0" fmla="*/ 19 h 6445884"/>
              <a:gd name="connsiteX1" fmla="*/ 5261628 w 7706287"/>
              <a:gd name="connsiteY1" fmla="*/ 269819 h 6445884"/>
              <a:gd name="connsiteX2" fmla="*/ 5312802 w 7706287"/>
              <a:gd name="connsiteY2" fmla="*/ 337663 h 6445884"/>
              <a:gd name="connsiteX3" fmla="*/ 5319034 w 7706287"/>
              <a:gd name="connsiteY3" fmla="*/ 327966 h 6445884"/>
              <a:gd name="connsiteX4" fmla="*/ 5313323 w 7706287"/>
              <a:gd name="connsiteY4" fmla="*/ 338353 h 6445884"/>
              <a:gd name="connsiteX5" fmla="*/ 5321350 w 7706287"/>
              <a:gd name="connsiteY5" fmla="*/ 348995 h 6445884"/>
              <a:gd name="connsiteX6" fmla="*/ 6324350 w 7706287"/>
              <a:gd name="connsiteY6" fmla="*/ 81879 h 6445884"/>
              <a:gd name="connsiteX7" fmla="*/ 6832976 w 7706287"/>
              <a:gd name="connsiteY7" fmla="*/ 810595 h 6445884"/>
              <a:gd name="connsiteX8" fmla="*/ 6835728 w 7706287"/>
              <a:gd name="connsiteY8" fmla="*/ 811665 h 6445884"/>
              <a:gd name="connsiteX9" fmla="*/ 6945318 w 7706287"/>
              <a:gd name="connsiteY9" fmla="*/ 854283 h 6445884"/>
              <a:gd name="connsiteX10" fmla="*/ 7485728 w 7706287"/>
              <a:gd name="connsiteY10" fmla="*/ 1517833 h 6445884"/>
              <a:gd name="connsiteX11" fmla="*/ 7456511 w 7706287"/>
              <a:gd name="connsiteY11" fmla="*/ 2284730 h 6445884"/>
              <a:gd name="connsiteX12" fmla="*/ 7669938 w 7706287"/>
              <a:gd name="connsiteY12" fmla="*/ 3457295 h 6445884"/>
              <a:gd name="connsiteX13" fmla="*/ 6670144 w 7706287"/>
              <a:gd name="connsiteY13" fmla="*/ 4483701 h 6445884"/>
              <a:gd name="connsiteX14" fmla="*/ 6312236 w 7706287"/>
              <a:gd name="connsiteY14" fmla="*/ 5363200 h 6445884"/>
              <a:gd name="connsiteX15" fmla="*/ 5093671 w 7706287"/>
              <a:gd name="connsiteY15" fmla="*/ 5469689 h 6445884"/>
              <a:gd name="connsiteX16" fmla="*/ 4222860 w 7706287"/>
              <a:gd name="connsiteY16" fmla="*/ 6407951 h 6445884"/>
              <a:gd name="connsiteX17" fmla="*/ 2942476 w 7706287"/>
              <a:gd name="connsiteY17" fmla="*/ 5835240 h 6445884"/>
              <a:gd name="connsiteX18" fmla="*/ 1040517 w 7706287"/>
              <a:gd name="connsiteY18" fmla="*/ 5269389 h 6445884"/>
              <a:gd name="connsiteX19" fmla="*/ 204268 w 7706287"/>
              <a:gd name="connsiteY19" fmla="*/ 4639705 h 6445884"/>
              <a:gd name="connsiteX20" fmla="*/ 382956 w 7706287"/>
              <a:gd name="connsiteY20" fmla="*/ 3789736 h 6445884"/>
              <a:gd name="connsiteX21" fmla="*/ 5628 w 7706287"/>
              <a:gd name="connsiteY21" fmla="*/ 2917694 h 6445884"/>
              <a:gd name="connsiteX22" fmla="*/ 694723 w 7706287"/>
              <a:gd name="connsiteY22" fmla="*/ 2142595 h 6445884"/>
              <a:gd name="connsiteX23" fmla="*/ 701314 w 7706287"/>
              <a:gd name="connsiteY23" fmla="*/ 2122163 h 6445884"/>
              <a:gd name="connsiteX24" fmla="*/ 701315 w 7706287"/>
              <a:gd name="connsiteY24" fmla="*/ 2122163 h 6445884"/>
              <a:gd name="connsiteX25" fmla="*/ 1008272 w 7706287"/>
              <a:gd name="connsiteY25" fmla="*/ 1009105 h 6445884"/>
              <a:gd name="connsiteX26" fmla="*/ 2501548 w 7706287"/>
              <a:gd name="connsiteY26" fmla="*/ 754815 h 6445884"/>
              <a:gd name="connsiteX27" fmla="*/ 2501810 w 7706287"/>
              <a:gd name="connsiteY27" fmla="*/ 754324 h 6445884"/>
              <a:gd name="connsiteX28" fmla="*/ 2500657 w 7706287"/>
              <a:gd name="connsiteY28" fmla="*/ 753323 h 6445884"/>
              <a:gd name="connsiteX29" fmla="*/ 2501856 w 7706287"/>
              <a:gd name="connsiteY29" fmla="*/ 754239 h 6445884"/>
              <a:gd name="connsiteX30" fmla="*/ 2562598 w 7706287"/>
              <a:gd name="connsiteY30" fmla="*/ 640749 h 6445884"/>
              <a:gd name="connsiteX31" fmla="*/ 4007117 w 7706287"/>
              <a:gd name="connsiteY31" fmla="*/ 490831 h 6445884"/>
              <a:gd name="connsiteX32" fmla="*/ 4593774 w 7706287"/>
              <a:gd name="connsiteY32" fmla="*/ 8799 h 6445884"/>
              <a:gd name="connsiteX33" fmla="*/ 4698035 w 7706287"/>
              <a:gd name="connsiteY33" fmla="*/ 19 h 64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06287" h="6445884">
                <a:moveTo>
                  <a:pt x="4698035" y="19"/>
                </a:moveTo>
                <a:cubicBezTo>
                  <a:pt x="4910010" y="-1550"/>
                  <a:pt x="5113919" y="95858"/>
                  <a:pt x="5261628" y="269819"/>
                </a:cubicBezTo>
                <a:lnTo>
                  <a:pt x="5312802" y="337663"/>
                </a:lnTo>
                <a:lnTo>
                  <a:pt x="5319034" y="327966"/>
                </a:lnTo>
                <a:lnTo>
                  <a:pt x="5313323" y="338353"/>
                </a:lnTo>
                <a:lnTo>
                  <a:pt x="5321350" y="348995"/>
                </a:lnTo>
                <a:cubicBezTo>
                  <a:pt x="5567557" y="18792"/>
                  <a:pt x="5974814" y="-89636"/>
                  <a:pt x="6324350" y="81879"/>
                </a:cubicBezTo>
                <a:cubicBezTo>
                  <a:pt x="6590688" y="212529"/>
                  <a:pt x="6781668" y="486058"/>
                  <a:pt x="6832976" y="810595"/>
                </a:cubicBezTo>
                <a:lnTo>
                  <a:pt x="6835728" y="811665"/>
                </a:lnTo>
                <a:lnTo>
                  <a:pt x="6945318" y="854283"/>
                </a:lnTo>
                <a:cubicBezTo>
                  <a:pt x="7199837" y="973972"/>
                  <a:pt x="7398433" y="1215072"/>
                  <a:pt x="7485728" y="1517833"/>
                </a:cubicBezTo>
                <a:cubicBezTo>
                  <a:pt x="7558236" y="1768991"/>
                  <a:pt x="7547903" y="2041775"/>
                  <a:pt x="7456511" y="2284730"/>
                </a:cubicBezTo>
                <a:cubicBezTo>
                  <a:pt x="7681162" y="2617916"/>
                  <a:pt x="7759727" y="3049836"/>
                  <a:pt x="7669938" y="3457295"/>
                </a:cubicBezTo>
                <a:cubicBezTo>
                  <a:pt x="7550576" y="3998985"/>
                  <a:pt x="7155432" y="4404655"/>
                  <a:pt x="6670144" y="4483701"/>
                </a:cubicBezTo>
                <a:cubicBezTo>
                  <a:pt x="6667828" y="4821809"/>
                  <a:pt x="6537242" y="5142468"/>
                  <a:pt x="6312236" y="5363200"/>
                </a:cubicBezTo>
                <a:cubicBezTo>
                  <a:pt x="5970360" y="5698624"/>
                  <a:pt x="5476521" y="5741727"/>
                  <a:pt x="5093671" y="5469689"/>
                </a:cubicBezTo>
                <a:cubicBezTo>
                  <a:pt x="4969855" y="5936956"/>
                  <a:pt x="4638312" y="6294154"/>
                  <a:pt x="4222860" y="6407951"/>
                </a:cubicBezTo>
                <a:cubicBezTo>
                  <a:pt x="3733296" y="6542031"/>
                  <a:pt x="3222354" y="6313543"/>
                  <a:pt x="2942476" y="5835240"/>
                </a:cubicBezTo>
                <a:cubicBezTo>
                  <a:pt x="2281885" y="6289233"/>
                  <a:pt x="1423902" y="6034048"/>
                  <a:pt x="1040517" y="5269389"/>
                </a:cubicBezTo>
                <a:cubicBezTo>
                  <a:pt x="663903" y="5319651"/>
                  <a:pt x="310269" y="5053429"/>
                  <a:pt x="204268" y="4639705"/>
                </a:cubicBezTo>
                <a:cubicBezTo>
                  <a:pt x="127485" y="4340374"/>
                  <a:pt x="195361" y="4017329"/>
                  <a:pt x="382956" y="3789736"/>
                </a:cubicBezTo>
                <a:cubicBezTo>
                  <a:pt x="116795" y="3611211"/>
                  <a:pt x="-31428" y="3268629"/>
                  <a:pt x="5628" y="2917694"/>
                </a:cubicBezTo>
                <a:cubicBezTo>
                  <a:pt x="49097" y="2506804"/>
                  <a:pt x="335211" y="2184952"/>
                  <a:pt x="694723" y="2142595"/>
                </a:cubicBezTo>
                <a:lnTo>
                  <a:pt x="701314" y="2122163"/>
                </a:lnTo>
                <a:lnTo>
                  <a:pt x="701315" y="2122163"/>
                </a:lnTo>
                <a:cubicBezTo>
                  <a:pt x="653035" y="1717536"/>
                  <a:pt x="765628" y="1309480"/>
                  <a:pt x="1008272" y="1009105"/>
                </a:cubicBezTo>
                <a:cubicBezTo>
                  <a:pt x="1391657" y="534679"/>
                  <a:pt x="2013232" y="428936"/>
                  <a:pt x="2501548" y="754815"/>
                </a:cubicBezTo>
                <a:lnTo>
                  <a:pt x="2501810" y="754324"/>
                </a:lnTo>
                <a:lnTo>
                  <a:pt x="2500657" y="753323"/>
                </a:lnTo>
                <a:lnTo>
                  <a:pt x="2501856" y="754239"/>
                </a:lnTo>
                <a:lnTo>
                  <a:pt x="2562598" y="640749"/>
                </a:lnTo>
                <a:cubicBezTo>
                  <a:pt x="2892750" y="100509"/>
                  <a:pt x="3582557" y="14038"/>
                  <a:pt x="4007117" y="490831"/>
                </a:cubicBezTo>
                <a:cubicBezTo>
                  <a:pt x="4121313" y="229979"/>
                  <a:pt x="4340619" y="49664"/>
                  <a:pt x="4593774" y="8799"/>
                </a:cubicBezTo>
                <a:cubicBezTo>
                  <a:pt x="4628603" y="3169"/>
                  <a:pt x="4663426" y="275"/>
                  <a:pt x="4698035" y="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48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782356" y="569167"/>
            <a:ext cx="5878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বর্ণটিতে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039065-0FA5-6103-4659-30F285C7E373}"/>
              </a:ext>
            </a:extLst>
          </p:cNvPr>
          <p:cNvGrpSpPr/>
          <p:nvPr/>
        </p:nvGrpSpPr>
        <p:grpSpPr>
          <a:xfrm>
            <a:off x="2385568" y="1326416"/>
            <a:ext cx="7760376" cy="5158579"/>
            <a:chOff x="2385568" y="1326416"/>
            <a:chExt cx="7760376" cy="51585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2BA25D-2826-048E-9FD6-BC415122FC6F}"/>
                </a:ext>
              </a:extLst>
            </p:cNvPr>
            <p:cNvSpPr txBox="1"/>
            <p:nvPr/>
          </p:nvSpPr>
          <p:spPr>
            <a:xfrm>
              <a:off x="8382000" y="4191000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dirty="0">
                <a:latin typeface="Arial Black" panose="020B0A04020102020204" pitchFamily="34" charset="0"/>
                <a:cs typeface="NikoshBAN" panose="02000000000000000000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9E34DB-0FFD-D41B-EC3F-FF79F9D81AA0}"/>
                </a:ext>
              </a:extLst>
            </p:cNvPr>
            <p:cNvSpPr/>
            <p:nvPr/>
          </p:nvSpPr>
          <p:spPr>
            <a:xfrm>
              <a:off x="2385568" y="1326416"/>
              <a:ext cx="7420863" cy="5158579"/>
            </a:xfrm>
            <a:custGeom>
              <a:avLst/>
              <a:gdLst>
                <a:gd name="connsiteX0" fmla="*/ 4698035 w 7706287"/>
                <a:gd name="connsiteY0" fmla="*/ 19 h 6445884"/>
                <a:gd name="connsiteX1" fmla="*/ 5261628 w 7706287"/>
                <a:gd name="connsiteY1" fmla="*/ 269819 h 6445884"/>
                <a:gd name="connsiteX2" fmla="*/ 5312802 w 7706287"/>
                <a:gd name="connsiteY2" fmla="*/ 337663 h 6445884"/>
                <a:gd name="connsiteX3" fmla="*/ 5319034 w 7706287"/>
                <a:gd name="connsiteY3" fmla="*/ 327966 h 6445884"/>
                <a:gd name="connsiteX4" fmla="*/ 5313323 w 7706287"/>
                <a:gd name="connsiteY4" fmla="*/ 338353 h 6445884"/>
                <a:gd name="connsiteX5" fmla="*/ 5321350 w 7706287"/>
                <a:gd name="connsiteY5" fmla="*/ 348995 h 6445884"/>
                <a:gd name="connsiteX6" fmla="*/ 6324350 w 7706287"/>
                <a:gd name="connsiteY6" fmla="*/ 81879 h 6445884"/>
                <a:gd name="connsiteX7" fmla="*/ 6832976 w 7706287"/>
                <a:gd name="connsiteY7" fmla="*/ 810595 h 6445884"/>
                <a:gd name="connsiteX8" fmla="*/ 6835728 w 7706287"/>
                <a:gd name="connsiteY8" fmla="*/ 811665 h 6445884"/>
                <a:gd name="connsiteX9" fmla="*/ 6945318 w 7706287"/>
                <a:gd name="connsiteY9" fmla="*/ 854283 h 6445884"/>
                <a:gd name="connsiteX10" fmla="*/ 7485728 w 7706287"/>
                <a:gd name="connsiteY10" fmla="*/ 1517833 h 6445884"/>
                <a:gd name="connsiteX11" fmla="*/ 7456511 w 7706287"/>
                <a:gd name="connsiteY11" fmla="*/ 2284730 h 6445884"/>
                <a:gd name="connsiteX12" fmla="*/ 7669938 w 7706287"/>
                <a:gd name="connsiteY12" fmla="*/ 3457295 h 6445884"/>
                <a:gd name="connsiteX13" fmla="*/ 6670144 w 7706287"/>
                <a:gd name="connsiteY13" fmla="*/ 4483701 h 6445884"/>
                <a:gd name="connsiteX14" fmla="*/ 6312236 w 7706287"/>
                <a:gd name="connsiteY14" fmla="*/ 5363200 h 6445884"/>
                <a:gd name="connsiteX15" fmla="*/ 5093671 w 7706287"/>
                <a:gd name="connsiteY15" fmla="*/ 5469689 h 6445884"/>
                <a:gd name="connsiteX16" fmla="*/ 4222860 w 7706287"/>
                <a:gd name="connsiteY16" fmla="*/ 6407951 h 6445884"/>
                <a:gd name="connsiteX17" fmla="*/ 2942476 w 7706287"/>
                <a:gd name="connsiteY17" fmla="*/ 5835240 h 6445884"/>
                <a:gd name="connsiteX18" fmla="*/ 1040517 w 7706287"/>
                <a:gd name="connsiteY18" fmla="*/ 5269389 h 6445884"/>
                <a:gd name="connsiteX19" fmla="*/ 204268 w 7706287"/>
                <a:gd name="connsiteY19" fmla="*/ 4639705 h 6445884"/>
                <a:gd name="connsiteX20" fmla="*/ 382956 w 7706287"/>
                <a:gd name="connsiteY20" fmla="*/ 3789736 h 6445884"/>
                <a:gd name="connsiteX21" fmla="*/ 5628 w 7706287"/>
                <a:gd name="connsiteY21" fmla="*/ 2917694 h 6445884"/>
                <a:gd name="connsiteX22" fmla="*/ 694723 w 7706287"/>
                <a:gd name="connsiteY22" fmla="*/ 2142595 h 6445884"/>
                <a:gd name="connsiteX23" fmla="*/ 701314 w 7706287"/>
                <a:gd name="connsiteY23" fmla="*/ 2122163 h 6445884"/>
                <a:gd name="connsiteX24" fmla="*/ 701315 w 7706287"/>
                <a:gd name="connsiteY24" fmla="*/ 2122163 h 6445884"/>
                <a:gd name="connsiteX25" fmla="*/ 1008272 w 7706287"/>
                <a:gd name="connsiteY25" fmla="*/ 1009105 h 6445884"/>
                <a:gd name="connsiteX26" fmla="*/ 2501548 w 7706287"/>
                <a:gd name="connsiteY26" fmla="*/ 754815 h 6445884"/>
                <a:gd name="connsiteX27" fmla="*/ 2501810 w 7706287"/>
                <a:gd name="connsiteY27" fmla="*/ 754324 h 6445884"/>
                <a:gd name="connsiteX28" fmla="*/ 2500657 w 7706287"/>
                <a:gd name="connsiteY28" fmla="*/ 753323 h 6445884"/>
                <a:gd name="connsiteX29" fmla="*/ 2501856 w 7706287"/>
                <a:gd name="connsiteY29" fmla="*/ 754239 h 6445884"/>
                <a:gd name="connsiteX30" fmla="*/ 2562598 w 7706287"/>
                <a:gd name="connsiteY30" fmla="*/ 640749 h 6445884"/>
                <a:gd name="connsiteX31" fmla="*/ 4007117 w 7706287"/>
                <a:gd name="connsiteY31" fmla="*/ 490831 h 6445884"/>
                <a:gd name="connsiteX32" fmla="*/ 4593774 w 7706287"/>
                <a:gd name="connsiteY32" fmla="*/ 8799 h 6445884"/>
                <a:gd name="connsiteX33" fmla="*/ 4698035 w 7706287"/>
                <a:gd name="connsiteY33" fmla="*/ 19 h 64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06287" h="6445884">
                  <a:moveTo>
                    <a:pt x="4698035" y="19"/>
                  </a:moveTo>
                  <a:cubicBezTo>
                    <a:pt x="4910010" y="-1550"/>
                    <a:pt x="5113919" y="95858"/>
                    <a:pt x="5261628" y="269819"/>
                  </a:cubicBezTo>
                  <a:lnTo>
                    <a:pt x="5312802" y="337663"/>
                  </a:lnTo>
                  <a:lnTo>
                    <a:pt x="5319034" y="327966"/>
                  </a:lnTo>
                  <a:lnTo>
                    <a:pt x="5313323" y="338353"/>
                  </a:lnTo>
                  <a:lnTo>
                    <a:pt x="5321350" y="348995"/>
                  </a:lnTo>
                  <a:cubicBezTo>
                    <a:pt x="5567557" y="18792"/>
                    <a:pt x="5974814" y="-89636"/>
                    <a:pt x="6324350" y="81879"/>
                  </a:cubicBezTo>
                  <a:cubicBezTo>
                    <a:pt x="6590688" y="212529"/>
                    <a:pt x="6781668" y="486058"/>
                    <a:pt x="6832976" y="810595"/>
                  </a:cubicBezTo>
                  <a:lnTo>
                    <a:pt x="6835728" y="811665"/>
                  </a:lnTo>
                  <a:lnTo>
                    <a:pt x="6945318" y="854283"/>
                  </a:lnTo>
                  <a:cubicBezTo>
                    <a:pt x="7199837" y="973972"/>
                    <a:pt x="7398433" y="1215072"/>
                    <a:pt x="7485728" y="1517833"/>
                  </a:cubicBezTo>
                  <a:cubicBezTo>
                    <a:pt x="7558236" y="1768991"/>
                    <a:pt x="7547903" y="2041775"/>
                    <a:pt x="7456511" y="2284730"/>
                  </a:cubicBezTo>
                  <a:cubicBezTo>
                    <a:pt x="7681162" y="2617916"/>
                    <a:pt x="7759727" y="3049836"/>
                    <a:pt x="7669938" y="3457295"/>
                  </a:cubicBezTo>
                  <a:cubicBezTo>
                    <a:pt x="7550576" y="3998985"/>
                    <a:pt x="7155432" y="4404655"/>
                    <a:pt x="6670144" y="4483701"/>
                  </a:cubicBezTo>
                  <a:cubicBezTo>
                    <a:pt x="6667828" y="4821809"/>
                    <a:pt x="6537242" y="5142468"/>
                    <a:pt x="6312236" y="5363200"/>
                  </a:cubicBezTo>
                  <a:cubicBezTo>
                    <a:pt x="5970360" y="5698624"/>
                    <a:pt x="5476521" y="5741727"/>
                    <a:pt x="5093671" y="5469689"/>
                  </a:cubicBezTo>
                  <a:cubicBezTo>
                    <a:pt x="4969855" y="5936956"/>
                    <a:pt x="4638312" y="6294154"/>
                    <a:pt x="4222860" y="6407951"/>
                  </a:cubicBezTo>
                  <a:cubicBezTo>
                    <a:pt x="3733296" y="6542031"/>
                    <a:pt x="3222354" y="6313543"/>
                    <a:pt x="2942476" y="5835240"/>
                  </a:cubicBezTo>
                  <a:cubicBezTo>
                    <a:pt x="2281885" y="6289233"/>
                    <a:pt x="1423902" y="6034048"/>
                    <a:pt x="1040517" y="5269389"/>
                  </a:cubicBezTo>
                  <a:cubicBezTo>
                    <a:pt x="663903" y="5319651"/>
                    <a:pt x="310269" y="5053429"/>
                    <a:pt x="204268" y="4639705"/>
                  </a:cubicBezTo>
                  <a:cubicBezTo>
                    <a:pt x="127485" y="4340374"/>
                    <a:pt x="195361" y="4017329"/>
                    <a:pt x="382956" y="3789736"/>
                  </a:cubicBezTo>
                  <a:cubicBezTo>
                    <a:pt x="116795" y="3611211"/>
                    <a:pt x="-31428" y="3268629"/>
                    <a:pt x="5628" y="2917694"/>
                  </a:cubicBezTo>
                  <a:cubicBezTo>
                    <a:pt x="49097" y="2506804"/>
                    <a:pt x="335211" y="2184952"/>
                    <a:pt x="694723" y="2142595"/>
                  </a:cubicBezTo>
                  <a:lnTo>
                    <a:pt x="701314" y="2122163"/>
                  </a:lnTo>
                  <a:lnTo>
                    <a:pt x="701315" y="2122163"/>
                  </a:lnTo>
                  <a:cubicBezTo>
                    <a:pt x="653035" y="1717536"/>
                    <a:pt x="765628" y="1309480"/>
                    <a:pt x="1008272" y="1009105"/>
                  </a:cubicBezTo>
                  <a:cubicBezTo>
                    <a:pt x="1391657" y="534679"/>
                    <a:pt x="2013232" y="428936"/>
                    <a:pt x="2501548" y="754815"/>
                  </a:cubicBezTo>
                  <a:lnTo>
                    <a:pt x="2501810" y="754324"/>
                  </a:lnTo>
                  <a:lnTo>
                    <a:pt x="2500657" y="753323"/>
                  </a:lnTo>
                  <a:lnTo>
                    <a:pt x="2501856" y="754239"/>
                  </a:lnTo>
                  <a:lnTo>
                    <a:pt x="2562598" y="640749"/>
                  </a:lnTo>
                  <a:cubicBezTo>
                    <a:pt x="2892750" y="100509"/>
                    <a:pt x="3582557" y="14038"/>
                    <a:pt x="4007117" y="490831"/>
                  </a:cubicBezTo>
                  <a:cubicBezTo>
                    <a:pt x="4121313" y="229979"/>
                    <a:pt x="4340619" y="49664"/>
                    <a:pt x="4593774" y="8799"/>
                  </a:cubicBezTo>
                  <a:cubicBezTo>
                    <a:pt x="4628603" y="3169"/>
                    <a:pt x="4663426" y="275"/>
                    <a:pt x="4698035" y="19"/>
                  </a:cubicBezTo>
                  <a:close/>
                </a:path>
              </a:pathLst>
            </a:custGeom>
            <a:solidFill>
              <a:srgbClr val="00848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B17E2-05DD-6EF6-2956-76DEEA1B0797}"/>
                </a:ext>
              </a:extLst>
            </p:cNvPr>
            <p:cNvSpPr/>
            <p:nvPr/>
          </p:nvSpPr>
          <p:spPr>
            <a:xfrm>
              <a:off x="2590800" y="4761798"/>
              <a:ext cx="5946" cy="117968"/>
            </a:xfrm>
            <a:custGeom>
              <a:avLst/>
              <a:gdLst>
                <a:gd name="connsiteX0" fmla="*/ 0 w 5946"/>
                <a:gd name="connsiteY0" fmla="*/ 0 h 117968"/>
                <a:gd name="connsiteX1" fmla="*/ 5946 w 5946"/>
                <a:gd name="connsiteY1" fmla="*/ 58984 h 117968"/>
                <a:gd name="connsiteX2" fmla="*/ 0 w 5946"/>
                <a:gd name="connsiteY2" fmla="*/ 117968 h 117968"/>
                <a:gd name="connsiteX3" fmla="*/ 0 w 5946"/>
                <a:gd name="connsiteY3" fmla="*/ 0 h 11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6" h="117968">
                  <a:moveTo>
                    <a:pt x="0" y="0"/>
                  </a:moveTo>
                  <a:lnTo>
                    <a:pt x="5946" y="58984"/>
                  </a:lnTo>
                  <a:lnTo>
                    <a:pt x="0" y="11796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378E54-2A9C-DCD1-4B71-7799E4390EAD}"/>
                </a:ext>
              </a:extLst>
            </p:cNvPr>
            <p:cNvSpPr txBox="1"/>
            <p:nvPr/>
          </p:nvSpPr>
          <p:spPr>
            <a:xfrm>
              <a:off x="2875130" y="1878033"/>
              <a:ext cx="727081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আ     এ 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ত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ক      ফ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জ 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ক </a:t>
              </a:r>
              <a:endParaRPr lang="en-US" sz="8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7446C-B255-F5F5-B612-43C87565C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151330"/>
            <a:ext cx="10205867" cy="45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297149" y="3042065"/>
            <a:ext cx="8388060" cy="1447798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334132" y="2900340"/>
              <a:ext cx="6096000" cy="1293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গ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দিয়ে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জিনিস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তা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শিখে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আসবে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গ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লিখার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অনুশীলন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করবে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C08B36-D816-C1CB-BB9A-89FE2B30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70560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884112" y="2438400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3763318" y="857799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496379" y="1553944"/>
            <a:ext cx="3199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400" b="1" dirty="0">
                <a:solidFill>
                  <a:srgbClr val="2771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400" b="1" dirty="0">
              <a:solidFill>
                <a:srgbClr val="27711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1979004" y="2582660"/>
            <a:ext cx="83757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১৯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পিরিয়ড-3 গ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পড়া-লেখার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অনুশীলন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40CD61-C34A-106E-158C-B296207034C4}"/>
              </a:ext>
            </a:extLst>
          </p:cNvPr>
          <p:cNvSpPr/>
          <p:nvPr/>
        </p:nvSpPr>
        <p:spPr>
          <a:xfrm>
            <a:off x="16738" y="1849403"/>
            <a:ext cx="1962266" cy="11794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14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882">
        <p15:prstTrans prst="crush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7015F-EC94-F91D-7BA3-DF071C3E0109}"/>
              </a:ext>
            </a:extLst>
          </p:cNvPr>
          <p:cNvSpPr txBox="1"/>
          <p:nvPr/>
        </p:nvSpPr>
        <p:spPr>
          <a:xfrm>
            <a:off x="8343265" y="2428190"/>
            <a:ext cx="9095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D57E6-238E-0CF1-2522-B5818BBEA0C2}"/>
              </a:ext>
            </a:extLst>
          </p:cNvPr>
          <p:cNvSpPr txBox="1"/>
          <p:nvPr/>
        </p:nvSpPr>
        <p:spPr>
          <a:xfrm>
            <a:off x="3148516" y="337289"/>
            <a:ext cx="6928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গুলো কাঠি দিয়ে চিহ্নিত কর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31FB83-390D-C7EA-AC3C-05B7D24DE774}"/>
              </a:ext>
            </a:extLst>
          </p:cNvPr>
          <p:cNvGrpSpPr/>
          <p:nvPr/>
        </p:nvGrpSpPr>
        <p:grpSpPr>
          <a:xfrm>
            <a:off x="2309368" y="1154510"/>
            <a:ext cx="7836576" cy="5158579"/>
            <a:chOff x="2309368" y="1154510"/>
            <a:chExt cx="7836576" cy="51585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81AC1E-F285-3C88-F696-AF9C412E20B8}"/>
                </a:ext>
              </a:extLst>
            </p:cNvPr>
            <p:cNvSpPr txBox="1"/>
            <p:nvPr/>
          </p:nvSpPr>
          <p:spPr>
            <a:xfrm>
              <a:off x="8382000" y="4191000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dirty="0">
                <a:latin typeface="Arial Black" panose="020B0A04020102020204" pitchFamily="34" charset="0"/>
                <a:cs typeface="NikoshBAN" panose="02000000000000000000" pitchFamily="2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9723E3-C0F4-455C-8DD3-35F1D5E52425}"/>
                </a:ext>
              </a:extLst>
            </p:cNvPr>
            <p:cNvSpPr/>
            <p:nvPr/>
          </p:nvSpPr>
          <p:spPr>
            <a:xfrm>
              <a:off x="2309368" y="1154510"/>
              <a:ext cx="7420863" cy="5158579"/>
            </a:xfrm>
            <a:custGeom>
              <a:avLst/>
              <a:gdLst>
                <a:gd name="connsiteX0" fmla="*/ 4698035 w 7706287"/>
                <a:gd name="connsiteY0" fmla="*/ 19 h 6445884"/>
                <a:gd name="connsiteX1" fmla="*/ 5261628 w 7706287"/>
                <a:gd name="connsiteY1" fmla="*/ 269819 h 6445884"/>
                <a:gd name="connsiteX2" fmla="*/ 5312802 w 7706287"/>
                <a:gd name="connsiteY2" fmla="*/ 337663 h 6445884"/>
                <a:gd name="connsiteX3" fmla="*/ 5319034 w 7706287"/>
                <a:gd name="connsiteY3" fmla="*/ 327966 h 6445884"/>
                <a:gd name="connsiteX4" fmla="*/ 5313323 w 7706287"/>
                <a:gd name="connsiteY4" fmla="*/ 338353 h 6445884"/>
                <a:gd name="connsiteX5" fmla="*/ 5321350 w 7706287"/>
                <a:gd name="connsiteY5" fmla="*/ 348995 h 6445884"/>
                <a:gd name="connsiteX6" fmla="*/ 6324350 w 7706287"/>
                <a:gd name="connsiteY6" fmla="*/ 81879 h 6445884"/>
                <a:gd name="connsiteX7" fmla="*/ 6832976 w 7706287"/>
                <a:gd name="connsiteY7" fmla="*/ 810595 h 6445884"/>
                <a:gd name="connsiteX8" fmla="*/ 6835728 w 7706287"/>
                <a:gd name="connsiteY8" fmla="*/ 811665 h 6445884"/>
                <a:gd name="connsiteX9" fmla="*/ 6945318 w 7706287"/>
                <a:gd name="connsiteY9" fmla="*/ 854283 h 6445884"/>
                <a:gd name="connsiteX10" fmla="*/ 7485728 w 7706287"/>
                <a:gd name="connsiteY10" fmla="*/ 1517833 h 6445884"/>
                <a:gd name="connsiteX11" fmla="*/ 7456511 w 7706287"/>
                <a:gd name="connsiteY11" fmla="*/ 2284730 h 6445884"/>
                <a:gd name="connsiteX12" fmla="*/ 7669938 w 7706287"/>
                <a:gd name="connsiteY12" fmla="*/ 3457295 h 6445884"/>
                <a:gd name="connsiteX13" fmla="*/ 6670144 w 7706287"/>
                <a:gd name="connsiteY13" fmla="*/ 4483701 h 6445884"/>
                <a:gd name="connsiteX14" fmla="*/ 6312236 w 7706287"/>
                <a:gd name="connsiteY14" fmla="*/ 5363200 h 6445884"/>
                <a:gd name="connsiteX15" fmla="*/ 5093671 w 7706287"/>
                <a:gd name="connsiteY15" fmla="*/ 5469689 h 6445884"/>
                <a:gd name="connsiteX16" fmla="*/ 4222860 w 7706287"/>
                <a:gd name="connsiteY16" fmla="*/ 6407951 h 6445884"/>
                <a:gd name="connsiteX17" fmla="*/ 2942476 w 7706287"/>
                <a:gd name="connsiteY17" fmla="*/ 5835240 h 6445884"/>
                <a:gd name="connsiteX18" fmla="*/ 1040517 w 7706287"/>
                <a:gd name="connsiteY18" fmla="*/ 5269389 h 6445884"/>
                <a:gd name="connsiteX19" fmla="*/ 204268 w 7706287"/>
                <a:gd name="connsiteY19" fmla="*/ 4639705 h 6445884"/>
                <a:gd name="connsiteX20" fmla="*/ 382956 w 7706287"/>
                <a:gd name="connsiteY20" fmla="*/ 3789736 h 6445884"/>
                <a:gd name="connsiteX21" fmla="*/ 5628 w 7706287"/>
                <a:gd name="connsiteY21" fmla="*/ 2917694 h 6445884"/>
                <a:gd name="connsiteX22" fmla="*/ 694723 w 7706287"/>
                <a:gd name="connsiteY22" fmla="*/ 2142595 h 6445884"/>
                <a:gd name="connsiteX23" fmla="*/ 701314 w 7706287"/>
                <a:gd name="connsiteY23" fmla="*/ 2122163 h 6445884"/>
                <a:gd name="connsiteX24" fmla="*/ 701315 w 7706287"/>
                <a:gd name="connsiteY24" fmla="*/ 2122163 h 6445884"/>
                <a:gd name="connsiteX25" fmla="*/ 1008272 w 7706287"/>
                <a:gd name="connsiteY25" fmla="*/ 1009105 h 6445884"/>
                <a:gd name="connsiteX26" fmla="*/ 2501548 w 7706287"/>
                <a:gd name="connsiteY26" fmla="*/ 754815 h 6445884"/>
                <a:gd name="connsiteX27" fmla="*/ 2501810 w 7706287"/>
                <a:gd name="connsiteY27" fmla="*/ 754324 h 6445884"/>
                <a:gd name="connsiteX28" fmla="*/ 2500657 w 7706287"/>
                <a:gd name="connsiteY28" fmla="*/ 753323 h 6445884"/>
                <a:gd name="connsiteX29" fmla="*/ 2501856 w 7706287"/>
                <a:gd name="connsiteY29" fmla="*/ 754239 h 6445884"/>
                <a:gd name="connsiteX30" fmla="*/ 2562598 w 7706287"/>
                <a:gd name="connsiteY30" fmla="*/ 640749 h 6445884"/>
                <a:gd name="connsiteX31" fmla="*/ 4007117 w 7706287"/>
                <a:gd name="connsiteY31" fmla="*/ 490831 h 6445884"/>
                <a:gd name="connsiteX32" fmla="*/ 4593774 w 7706287"/>
                <a:gd name="connsiteY32" fmla="*/ 8799 h 6445884"/>
                <a:gd name="connsiteX33" fmla="*/ 4698035 w 7706287"/>
                <a:gd name="connsiteY33" fmla="*/ 19 h 64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06287" h="6445884">
                  <a:moveTo>
                    <a:pt x="4698035" y="19"/>
                  </a:moveTo>
                  <a:cubicBezTo>
                    <a:pt x="4910010" y="-1550"/>
                    <a:pt x="5113919" y="95858"/>
                    <a:pt x="5261628" y="269819"/>
                  </a:cubicBezTo>
                  <a:lnTo>
                    <a:pt x="5312802" y="337663"/>
                  </a:lnTo>
                  <a:lnTo>
                    <a:pt x="5319034" y="327966"/>
                  </a:lnTo>
                  <a:lnTo>
                    <a:pt x="5313323" y="338353"/>
                  </a:lnTo>
                  <a:lnTo>
                    <a:pt x="5321350" y="348995"/>
                  </a:lnTo>
                  <a:cubicBezTo>
                    <a:pt x="5567557" y="18792"/>
                    <a:pt x="5974814" y="-89636"/>
                    <a:pt x="6324350" y="81879"/>
                  </a:cubicBezTo>
                  <a:cubicBezTo>
                    <a:pt x="6590688" y="212529"/>
                    <a:pt x="6781668" y="486058"/>
                    <a:pt x="6832976" y="810595"/>
                  </a:cubicBezTo>
                  <a:lnTo>
                    <a:pt x="6835728" y="811665"/>
                  </a:lnTo>
                  <a:lnTo>
                    <a:pt x="6945318" y="854283"/>
                  </a:lnTo>
                  <a:cubicBezTo>
                    <a:pt x="7199837" y="973972"/>
                    <a:pt x="7398433" y="1215072"/>
                    <a:pt x="7485728" y="1517833"/>
                  </a:cubicBezTo>
                  <a:cubicBezTo>
                    <a:pt x="7558236" y="1768991"/>
                    <a:pt x="7547903" y="2041775"/>
                    <a:pt x="7456511" y="2284730"/>
                  </a:cubicBezTo>
                  <a:cubicBezTo>
                    <a:pt x="7681162" y="2617916"/>
                    <a:pt x="7759727" y="3049836"/>
                    <a:pt x="7669938" y="3457295"/>
                  </a:cubicBezTo>
                  <a:cubicBezTo>
                    <a:pt x="7550576" y="3998985"/>
                    <a:pt x="7155432" y="4404655"/>
                    <a:pt x="6670144" y="4483701"/>
                  </a:cubicBezTo>
                  <a:cubicBezTo>
                    <a:pt x="6667828" y="4821809"/>
                    <a:pt x="6537242" y="5142468"/>
                    <a:pt x="6312236" y="5363200"/>
                  </a:cubicBezTo>
                  <a:cubicBezTo>
                    <a:pt x="5970360" y="5698624"/>
                    <a:pt x="5476521" y="5741727"/>
                    <a:pt x="5093671" y="5469689"/>
                  </a:cubicBezTo>
                  <a:cubicBezTo>
                    <a:pt x="4969855" y="5936956"/>
                    <a:pt x="4638312" y="6294154"/>
                    <a:pt x="4222860" y="6407951"/>
                  </a:cubicBezTo>
                  <a:cubicBezTo>
                    <a:pt x="3733296" y="6542031"/>
                    <a:pt x="3222354" y="6313543"/>
                    <a:pt x="2942476" y="5835240"/>
                  </a:cubicBezTo>
                  <a:cubicBezTo>
                    <a:pt x="2281885" y="6289233"/>
                    <a:pt x="1423902" y="6034048"/>
                    <a:pt x="1040517" y="5269389"/>
                  </a:cubicBezTo>
                  <a:cubicBezTo>
                    <a:pt x="663903" y="5319651"/>
                    <a:pt x="310269" y="5053429"/>
                    <a:pt x="204268" y="4639705"/>
                  </a:cubicBezTo>
                  <a:cubicBezTo>
                    <a:pt x="127485" y="4340374"/>
                    <a:pt x="195361" y="4017329"/>
                    <a:pt x="382956" y="3789736"/>
                  </a:cubicBezTo>
                  <a:cubicBezTo>
                    <a:pt x="116795" y="3611211"/>
                    <a:pt x="-31428" y="3268629"/>
                    <a:pt x="5628" y="2917694"/>
                  </a:cubicBezTo>
                  <a:cubicBezTo>
                    <a:pt x="49097" y="2506804"/>
                    <a:pt x="335211" y="2184952"/>
                    <a:pt x="694723" y="2142595"/>
                  </a:cubicBezTo>
                  <a:lnTo>
                    <a:pt x="701314" y="2122163"/>
                  </a:lnTo>
                  <a:lnTo>
                    <a:pt x="701315" y="2122163"/>
                  </a:lnTo>
                  <a:cubicBezTo>
                    <a:pt x="653035" y="1717536"/>
                    <a:pt x="765628" y="1309480"/>
                    <a:pt x="1008272" y="1009105"/>
                  </a:cubicBezTo>
                  <a:cubicBezTo>
                    <a:pt x="1391657" y="534679"/>
                    <a:pt x="2013232" y="428936"/>
                    <a:pt x="2501548" y="754815"/>
                  </a:cubicBezTo>
                  <a:lnTo>
                    <a:pt x="2501810" y="754324"/>
                  </a:lnTo>
                  <a:lnTo>
                    <a:pt x="2500657" y="753323"/>
                  </a:lnTo>
                  <a:lnTo>
                    <a:pt x="2501856" y="754239"/>
                  </a:lnTo>
                  <a:lnTo>
                    <a:pt x="2562598" y="640749"/>
                  </a:lnTo>
                  <a:cubicBezTo>
                    <a:pt x="2892750" y="100509"/>
                    <a:pt x="3582557" y="14038"/>
                    <a:pt x="4007117" y="490831"/>
                  </a:cubicBezTo>
                  <a:cubicBezTo>
                    <a:pt x="4121313" y="229979"/>
                    <a:pt x="4340619" y="49664"/>
                    <a:pt x="4593774" y="8799"/>
                  </a:cubicBezTo>
                  <a:cubicBezTo>
                    <a:pt x="4628603" y="3169"/>
                    <a:pt x="4663426" y="275"/>
                    <a:pt x="4698035" y="19"/>
                  </a:cubicBezTo>
                  <a:close/>
                </a:path>
              </a:pathLst>
            </a:custGeom>
            <a:solidFill>
              <a:srgbClr val="00848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ACEAAD9-123C-CDA4-1586-E4ABE9D6FC66}"/>
                </a:ext>
              </a:extLst>
            </p:cNvPr>
            <p:cNvSpPr/>
            <p:nvPr/>
          </p:nvSpPr>
          <p:spPr>
            <a:xfrm>
              <a:off x="2590800" y="4761798"/>
              <a:ext cx="5946" cy="117968"/>
            </a:xfrm>
            <a:custGeom>
              <a:avLst/>
              <a:gdLst>
                <a:gd name="connsiteX0" fmla="*/ 0 w 5946"/>
                <a:gd name="connsiteY0" fmla="*/ 0 h 117968"/>
                <a:gd name="connsiteX1" fmla="*/ 5946 w 5946"/>
                <a:gd name="connsiteY1" fmla="*/ 58984 h 117968"/>
                <a:gd name="connsiteX2" fmla="*/ 0 w 5946"/>
                <a:gd name="connsiteY2" fmla="*/ 117968 h 117968"/>
                <a:gd name="connsiteX3" fmla="*/ 0 w 5946"/>
                <a:gd name="connsiteY3" fmla="*/ 0 h 11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6" h="117968">
                  <a:moveTo>
                    <a:pt x="0" y="0"/>
                  </a:moveTo>
                  <a:lnTo>
                    <a:pt x="5946" y="58984"/>
                  </a:lnTo>
                  <a:lnTo>
                    <a:pt x="0" y="11796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D18F07-0B32-FAC5-F72A-9C3C7C008DFF}"/>
                </a:ext>
              </a:extLst>
            </p:cNvPr>
            <p:cNvSpPr txBox="1"/>
            <p:nvPr/>
          </p:nvSpPr>
          <p:spPr>
            <a:xfrm>
              <a:off x="2875130" y="1878033"/>
              <a:ext cx="727081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আ     এ 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ত   ঐ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  ফ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জ     চ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69A89-5C65-55B5-DA7D-45538CEEC2DE}"/>
              </a:ext>
            </a:extLst>
          </p:cNvPr>
          <p:cNvSpPr txBox="1"/>
          <p:nvPr/>
        </p:nvSpPr>
        <p:spPr>
          <a:xfrm>
            <a:off x="2175504" y="478699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বর্ণটি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CD5B10-FEEF-D01F-6CA4-489DA2FA3C21}"/>
              </a:ext>
            </a:extLst>
          </p:cNvPr>
          <p:cNvGrpSpPr/>
          <p:nvPr/>
        </p:nvGrpSpPr>
        <p:grpSpPr>
          <a:xfrm>
            <a:off x="3464350" y="1600200"/>
            <a:ext cx="4800600" cy="4267200"/>
            <a:chOff x="3464350" y="1600200"/>
            <a:chExt cx="4800600" cy="4267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46AAD2E-06FA-7DC4-22F9-878E895B5FDD}"/>
                </a:ext>
              </a:extLst>
            </p:cNvPr>
            <p:cNvSpPr/>
            <p:nvPr/>
          </p:nvSpPr>
          <p:spPr>
            <a:xfrm>
              <a:off x="3464350" y="1600200"/>
              <a:ext cx="4800600" cy="4267200"/>
            </a:xfrm>
            <a:prstGeom prst="roundRect">
              <a:avLst>
                <a:gd name="adj" fmla="val 890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perspectiveLeft">
                <a:rot lat="0" lon="1200000" rev="0"/>
              </a:camera>
              <a:lightRig rig="threePt" dir="t"/>
            </a:scene3d>
            <a:sp3d extrusionH="831850" contourW="12700">
              <a:extrusionClr>
                <a:schemeClr val="bg2">
                  <a:lumMod val="50000"/>
                </a:schemeClr>
              </a:extrusionClr>
              <a:contourClr>
                <a:srgbClr val="FFC00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ECF85F-DD1C-BFBB-1E0B-F6AC181EE9B6}"/>
                </a:ext>
              </a:extLst>
            </p:cNvPr>
            <p:cNvSpPr txBox="1"/>
            <p:nvPr/>
          </p:nvSpPr>
          <p:spPr>
            <a:xfrm>
              <a:off x="4388975" y="1700297"/>
              <a:ext cx="2919283" cy="4067005"/>
            </a:xfrm>
            <a:custGeom>
              <a:avLst/>
              <a:gdLst/>
              <a:ahLst/>
              <a:cxnLst/>
              <a:rect l="l" t="t" r="r" b="b"/>
              <a:pathLst>
                <a:path w="2059437" h="2869109">
                  <a:moveTo>
                    <a:pt x="1396129" y="0"/>
                  </a:moveTo>
                  <a:cubicBezTo>
                    <a:pt x="1516520" y="38871"/>
                    <a:pt x="1591392" y="96898"/>
                    <a:pt x="1620745" y="174083"/>
                  </a:cubicBezTo>
                  <a:cubicBezTo>
                    <a:pt x="1650098" y="251268"/>
                    <a:pt x="1671579" y="318301"/>
                    <a:pt x="1685188" y="375183"/>
                  </a:cubicBezTo>
                  <a:cubicBezTo>
                    <a:pt x="1688545" y="383500"/>
                    <a:pt x="1691064" y="390699"/>
                    <a:pt x="1692743" y="396781"/>
                  </a:cubicBezTo>
                  <a:lnTo>
                    <a:pt x="1694235" y="405604"/>
                  </a:lnTo>
                  <a:lnTo>
                    <a:pt x="1876848" y="405604"/>
                  </a:lnTo>
                  <a:lnTo>
                    <a:pt x="2059437" y="691661"/>
                  </a:lnTo>
                  <a:lnTo>
                    <a:pt x="1707803" y="691661"/>
                  </a:lnTo>
                  <a:lnTo>
                    <a:pt x="1707803" y="2869109"/>
                  </a:lnTo>
                  <a:lnTo>
                    <a:pt x="1396129" y="2644826"/>
                  </a:lnTo>
                  <a:lnTo>
                    <a:pt x="1396129" y="1428284"/>
                  </a:lnTo>
                  <a:cubicBezTo>
                    <a:pt x="1396129" y="1403645"/>
                    <a:pt x="1384955" y="1360539"/>
                    <a:pt x="1362606" y="1298965"/>
                  </a:cubicBezTo>
                  <a:cubicBezTo>
                    <a:pt x="1340258" y="1237390"/>
                    <a:pt x="1301243" y="1171847"/>
                    <a:pt x="1245562" y="1102334"/>
                  </a:cubicBezTo>
                  <a:cubicBezTo>
                    <a:pt x="1232353" y="1070757"/>
                    <a:pt x="1208771" y="1037391"/>
                    <a:pt x="1174815" y="1002234"/>
                  </a:cubicBezTo>
                  <a:cubicBezTo>
                    <a:pt x="1140859" y="967077"/>
                    <a:pt x="1101555" y="933788"/>
                    <a:pt x="1056903" y="902368"/>
                  </a:cubicBezTo>
                  <a:cubicBezTo>
                    <a:pt x="1012251" y="870947"/>
                    <a:pt x="965276" y="845530"/>
                    <a:pt x="915976" y="826117"/>
                  </a:cubicBezTo>
                  <a:cubicBezTo>
                    <a:pt x="866676" y="806704"/>
                    <a:pt x="821280" y="796997"/>
                    <a:pt x="779785" y="796997"/>
                  </a:cubicBezTo>
                  <a:cubicBezTo>
                    <a:pt x="710361" y="796997"/>
                    <a:pt x="645374" y="814253"/>
                    <a:pt x="584822" y="848765"/>
                  </a:cubicBezTo>
                  <a:cubicBezTo>
                    <a:pt x="524271" y="883277"/>
                    <a:pt x="477584" y="921280"/>
                    <a:pt x="444762" y="962774"/>
                  </a:cubicBezTo>
                  <a:cubicBezTo>
                    <a:pt x="460373" y="948810"/>
                    <a:pt x="497642" y="941827"/>
                    <a:pt x="556570" y="941827"/>
                  </a:cubicBezTo>
                  <a:cubicBezTo>
                    <a:pt x="735800" y="941827"/>
                    <a:pt x="864319" y="976839"/>
                    <a:pt x="942127" y="1046864"/>
                  </a:cubicBezTo>
                  <a:cubicBezTo>
                    <a:pt x="1019934" y="1116888"/>
                    <a:pt x="1058838" y="1211940"/>
                    <a:pt x="1058838" y="1332020"/>
                  </a:cubicBezTo>
                  <a:cubicBezTo>
                    <a:pt x="1058838" y="1399443"/>
                    <a:pt x="1025716" y="1499520"/>
                    <a:pt x="959472" y="1632253"/>
                  </a:cubicBezTo>
                  <a:cubicBezTo>
                    <a:pt x="893228" y="1764986"/>
                    <a:pt x="778496" y="1913562"/>
                    <a:pt x="615276" y="2077983"/>
                  </a:cubicBezTo>
                  <a:lnTo>
                    <a:pt x="309139" y="1723347"/>
                  </a:lnTo>
                  <a:lnTo>
                    <a:pt x="355036" y="1683120"/>
                  </a:lnTo>
                  <a:cubicBezTo>
                    <a:pt x="379586" y="1664619"/>
                    <a:pt x="410417" y="1640103"/>
                    <a:pt x="447531" y="1609571"/>
                  </a:cubicBezTo>
                  <a:cubicBezTo>
                    <a:pt x="484645" y="1579040"/>
                    <a:pt x="538936" y="1535066"/>
                    <a:pt x="610406" y="1477650"/>
                  </a:cubicBezTo>
                  <a:cubicBezTo>
                    <a:pt x="646474" y="1421435"/>
                    <a:pt x="676995" y="1371446"/>
                    <a:pt x="701967" y="1327684"/>
                  </a:cubicBezTo>
                  <a:cubicBezTo>
                    <a:pt x="726939" y="1283921"/>
                    <a:pt x="739425" y="1254657"/>
                    <a:pt x="739425" y="1239892"/>
                  </a:cubicBezTo>
                  <a:cubicBezTo>
                    <a:pt x="739425" y="1223703"/>
                    <a:pt x="724415" y="1215609"/>
                    <a:pt x="694395" y="1215609"/>
                  </a:cubicBezTo>
                  <a:cubicBezTo>
                    <a:pt x="693862" y="1215609"/>
                    <a:pt x="681487" y="1221124"/>
                    <a:pt x="657270" y="1232154"/>
                  </a:cubicBezTo>
                  <a:cubicBezTo>
                    <a:pt x="633054" y="1243183"/>
                    <a:pt x="597197" y="1258905"/>
                    <a:pt x="549699" y="1279318"/>
                  </a:cubicBezTo>
                  <a:cubicBezTo>
                    <a:pt x="504380" y="1300710"/>
                    <a:pt x="461429" y="1321958"/>
                    <a:pt x="420847" y="1343061"/>
                  </a:cubicBezTo>
                  <a:cubicBezTo>
                    <a:pt x="380264" y="1364164"/>
                    <a:pt x="341938" y="1374715"/>
                    <a:pt x="305870" y="1374715"/>
                  </a:cubicBezTo>
                  <a:cubicBezTo>
                    <a:pt x="241605" y="1374715"/>
                    <a:pt x="189837" y="1363230"/>
                    <a:pt x="150567" y="1340259"/>
                  </a:cubicBezTo>
                  <a:cubicBezTo>
                    <a:pt x="111296" y="1317288"/>
                    <a:pt x="80275" y="1288691"/>
                    <a:pt x="57505" y="1254468"/>
                  </a:cubicBezTo>
                  <a:cubicBezTo>
                    <a:pt x="34734" y="1220246"/>
                    <a:pt x="19457" y="1183644"/>
                    <a:pt x="11674" y="1144662"/>
                  </a:cubicBezTo>
                  <a:cubicBezTo>
                    <a:pt x="3891" y="1105680"/>
                    <a:pt x="0" y="1070446"/>
                    <a:pt x="0" y="1038958"/>
                  </a:cubicBezTo>
                  <a:cubicBezTo>
                    <a:pt x="0" y="992794"/>
                    <a:pt x="8394" y="943806"/>
                    <a:pt x="25183" y="891994"/>
                  </a:cubicBezTo>
                  <a:cubicBezTo>
                    <a:pt x="41972" y="840182"/>
                    <a:pt x="67111" y="803891"/>
                    <a:pt x="100600" y="783122"/>
                  </a:cubicBezTo>
                  <a:cubicBezTo>
                    <a:pt x="158950" y="682166"/>
                    <a:pt x="219524" y="611530"/>
                    <a:pt x="282321" y="571214"/>
                  </a:cubicBezTo>
                  <a:cubicBezTo>
                    <a:pt x="345118" y="530898"/>
                    <a:pt x="405281" y="501167"/>
                    <a:pt x="462808" y="482021"/>
                  </a:cubicBezTo>
                  <a:cubicBezTo>
                    <a:pt x="520335" y="462875"/>
                    <a:pt x="572136" y="450334"/>
                    <a:pt x="618211" y="444396"/>
                  </a:cubicBezTo>
                  <a:cubicBezTo>
                    <a:pt x="664286" y="438459"/>
                    <a:pt x="698843" y="435490"/>
                    <a:pt x="721880" y="435490"/>
                  </a:cubicBezTo>
                  <a:lnTo>
                    <a:pt x="793995" y="435490"/>
                  </a:lnTo>
                  <a:lnTo>
                    <a:pt x="793995" y="478185"/>
                  </a:lnTo>
                  <a:cubicBezTo>
                    <a:pt x="855502" y="453235"/>
                    <a:pt x="922347" y="458772"/>
                    <a:pt x="994528" y="494796"/>
                  </a:cubicBezTo>
                  <a:cubicBezTo>
                    <a:pt x="1066710" y="530820"/>
                    <a:pt x="1131920" y="575728"/>
                    <a:pt x="1190158" y="629519"/>
                  </a:cubicBezTo>
                  <a:cubicBezTo>
                    <a:pt x="1248397" y="683311"/>
                    <a:pt x="1301588" y="745152"/>
                    <a:pt x="1349731" y="815043"/>
                  </a:cubicBezTo>
                  <a:cubicBezTo>
                    <a:pt x="1367785" y="841252"/>
                    <a:pt x="1381243" y="866521"/>
                    <a:pt x="1390106" y="890851"/>
                  </a:cubicBezTo>
                  <a:lnTo>
                    <a:pt x="1396129" y="910579"/>
                  </a:lnTo>
                  <a:lnTo>
                    <a:pt x="1396129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59500" b="1"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442169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bn-IN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237790"/>
            <a:ext cx="119206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গ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শোনা-বলা,পড়া-লেখা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8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168348" y="1820375"/>
            <a:ext cx="9043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1983037" y="2544598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১.১.২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ব্যাঞ্জনধ্বনি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168348" y="259812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933439" y="3580558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168348" y="365025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933439" y="4268055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1168348" y="4302968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E0BEC-4C6B-7DA6-ED61-D937B80DEA2D}"/>
              </a:ext>
            </a:extLst>
          </p:cNvPr>
          <p:cNvSpPr/>
          <p:nvPr/>
        </p:nvSpPr>
        <p:spPr>
          <a:xfrm>
            <a:off x="2029334" y="485257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৯.১.২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ব্যাঞ্জবর্ণ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ক্রমানুসারে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স্পষ্টস্বরে</a:t>
            </a:r>
            <a:r>
              <a:rPr lang="en-US" sz="2800" b="1" dirty="0">
                <a:latin typeface="+mj-lt"/>
              </a:rPr>
              <a:t> ও </a:t>
            </a:r>
            <a:r>
              <a:rPr lang="en-US" sz="2800" b="1" dirty="0" err="1">
                <a:latin typeface="+mj-lt"/>
              </a:rPr>
              <a:t>শুদ্ধ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পড়তে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F28006-8641-800C-6FEC-9442DDAEEEFA}"/>
              </a:ext>
            </a:extLst>
          </p:cNvPr>
          <p:cNvSpPr/>
          <p:nvPr/>
        </p:nvSpPr>
        <p:spPr>
          <a:xfrm>
            <a:off x="1168348" y="492368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6A842-BE60-B877-F7EC-09B8B0C73A4B}"/>
              </a:ext>
            </a:extLst>
          </p:cNvPr>
          <p:cNvSpPr/>
          <p:nvPr/>
        </p:nvSpPr>
        <p:spPr>
          <a:xfrm>
            <a:off x="1964435" y="5443903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১৩.১.১ </a:t>
            </a:r>
            <a:r>
              <a:rPr lang="en-US" sz="2800" b="1" dirty="0" err="1"/>
              <a:t>সঠিক</a:t>
            </a:r>
            <a:r>
              <a:rPr lang="en-US" sz="2800" b="1" dirty="0"/>
              <a:t> </a:t>
            </a:r>
            <a:r>
              <a:rPr lang="en-US" sz="2800" b="1" dirty="0" err="1"/>
              <a:t>প্রবাহে</a:t>
            </a:r>
            <a:r>
              <a:rPr lang="en-US" sz="2800" b="1" dirty="0"/>
              <a:t> ও </a:t>
            </a:r>
            <a:r>
              <a:rPr lang="en-US" sz="2800" b="1" dirty="0" err="1"/>
              <a:t>আকৃতিতে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0A2FD5-4CDA-93C4-9D12-CF0AF572D349}"/>
              </a:ext>
            </a:extLst>
          </p:cNvPr>
          <p:cNvSpPr/>
          <p:nvPr/>
        </p:nvSpPr>
        <p:spPr>
          <a:xfrm>
            <a:off x="1168348" y="5515952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37167-A62E-E068-B8CD-C019C669312A}"/>
              </a:ext>
            </a:extLst>
          </p:cNvPr>
          <p:cNvSpPr/>
          <p:nvPr/>
        </p:nvSpPr>
        <p:spPr>
          <a:xfrm>
            <a:off x="1964435" y="6048338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১৩.১.২ </a:t>
            </a:r>
            <a:r>
              <a:rPr lang="en-US" sz="2800" b="1" dirty="0" err="1"/>
              <a:t>ক্রমানুসারে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43D282-5767-013B-B03F-2F158CC11658}"/>
              </a:ext>
            </a:extLst>
          </p:cNvPr>
          <p:cNvSpPr/>
          <p:nvPr/>
        </p:nvSpPr>
        <p:spPr>
          <a:xfrm>
            <a:off x="1168348" y="612038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  <p:bldP spid="20" grpId="0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  <p:bldP spid="20" grpId="0"/>
          <p:bldP spid="2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10943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6600" b="1" dirty="0">
                <a:solidFill>
                  <a:srgbClr val="FF0000"/>
                </a:solidFill>
              </a:rPr>
              <a:t>গ</a:t>
            </a:r>
            <a:r>
              <a:rPr lang="bn-IN" sz="6600" b="1" dirty="0"/>
              <a:t>ম ভেঙে আটা পাই।</a:t>
            </a:r>
            <a:endParaRPr lang="en-US" sz="6600" b="1" dirty="0"/>
          </a:p>
          <a:p>
            <a:pPr algn="ctr"/>
            <a:r>
              <a:rPr lang="bn-IN" sz="6600" b="1" dirty="0"/>
              <a:t>ঘর থেকে মাঠে যাই</a:t>
            </a:r>
            <a:r>
              <a:rPr lang="en-US" sz="6600" b="1" dirty="0"/>
              <a:t>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8854</TotalTime>
  <Words>652</Words>
  <Application>Microsoft Office PowerPoint</Application>
  <PresentationFormat>Widescreen</PresentationFormat>
  <Paragraphs>92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Century Gothic</vt:lpstr>
      <vt:lpstr>Nikosh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659</cp:revision>
  <dcterms:created xsi:type="dcterms:W3CDTF">2006-08-16T00:00:00Z</dcterms:created>
  <dcterms:modified xsi:type="dcterms:W3CDTF">2024-01-09T03:24:57Z</dcterms:modified>
</cp:coreProperties>
</file>