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media/image9.jpg" ContentType="image/unknown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9"/>
  </p:notesMasterIdLst>
  <p:sldIdLst>
    <p:sldId id="257" r:id="rId2"/>
    <p:sldId id="267" r:id="rId3"/>
    <p:sldId id="521" r:id="rId4"/>
    <p:sldId id="271" r:id="rId5"/>
    <p:sldId id="474" r:id="rId6"/>
    <p:sldId id="527" r:id="rId7"/>
    <p:sldId id="274" r:id="rId8"/>
    <p:sldId id="275" r:id="rId9"/>
    <p:sldId id="493" r:id="rId10"/>
    <p:sldId id="499" r:id="rId11"/>
    <p:sldId id="529" r:id="rId12"/>
    <p:sldId id="494" r:id="rId13"/>
    <p:sldId id="502" r:id="rId14"/>
    <p:sldId id="523" r:id="rId15"/>
    <p:sldId id="524" r:id="rId16"/>
    <p:sldId id="525" r:id="rId17"/>
    <p:sldId id="503" r:id="rId18"/>
    <p:sldId id="504" r:id="rId19"/>
    <p:sldId id="514" r:id="rId20"/>
    <p:sldId id="510" r:id="rId21"/>
    <p:sldId id="516" r:id="rId22"/>
    <p:sldId id="520" r:id="rId23"/>
    <p:sldId id="517" r:id="rId24"/>
    <p:sldId id="518" r:id="rId25"/>
    <p:sldId id="462" r:id="rId26"/>
    <p:sldId id="497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3C23"/>
    <a:srgbClr val="24140E"/>
    <a:srgbClr val="394B01"/>
    <a:srgbClr val="768237"/>
    <a:srgbClr val="AF7F5E"/>
    <a:srgbClr val="563F3C"/>
    <a:srgbClr val="2B4207"/>
    <a:srgbClr val="2C312B"/>
    <a:srgbClr val="855A22"/>
    <a:srgbClr val="E2A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74" autoAdjust="0"/>
  </p:normalViewPr>
  <p:slideViewPr>
    <p:cSldViewPr>
      <p:cViewPr varScale="1">
        <p:scale>
          <a:sx n="69" d="100"/>
          <a:sy n="69" d="100"/>
        </p:scale>
        <p:origin x="696" y="24"/>
      </p:cViewPr>
      <p:guideLst>
        <p:guide orient="horz" pos="235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1/14/2024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6934200" y="2537149"/>
            <a:ext cx="4495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 dirty="0">
                <a:solidFill>
                  <a:srgbClr val="24140E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ঘর </a:t>
            </a:r>
            <a:endParaRPr lang="en-US" sz="16600" b="1" dirty="0">
              <a:solidFill>
                <a:srgbClr val="24140E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2" b="4992"/>
          <a:stretch/>
        </p:blipFill>
        <p:spPr>
          <a:xfrm flipH="1">
            <a:off x="228600" y="995658"/>
            <a:ext cx="6761104" cy="4866683"/>
          </a:xfrm>
          <a:prstGeom prst="rect">
            <a:avLst/>
          </a:prstGeom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9565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6636393" y="2514600"/>
            <a:ext cx="4495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 dirty="0">
                <a:solidFill>
                  <a:srgbClr val="394B0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কৃষক </a:t>
            </a:r>
            <a:endParaRPr lang="en-US" sz="16600" b="1" dirty="0">
              <a:solidFill>
                <a:srgbClr val="394B0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5589" r="17096" b="10145"/>
          <a:stretch/>
        </p:blipFill>
        <p:spPr>
          <a:xfrm flipH="1">
            <a:off x="377689" y="1599611"/>
            <a:ext cx="6258704" cy="4727667"/>
          </a:xfrm>
          <a:prstGeom prst="rect">
            <a:avLst/>
          </a:prstGeom>
          <a:effectLst>
            <a:outerShdw blurRad="381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12729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499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34E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034E4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8800" b="1" dirty="0"/>
              <a:t>গম ভেঙে আটা পাই।</a:t>
            </a:r>
            <a:endParaRPr lang="en-US" sz="8800" b="1" dirty="0"/>
          </a:p>
          <a:p>
            <a:pPr algn="ctr"/>
            <a:r>
              <a:rPr lang="bn-IN" sz="8800" b="1" dirty="0">
                <a:solidFill>
                  <a:srgbClr val="FF0000"/>
                </a:solidFill>
              </a:rPr>
              <a:t>ঘ</a:t>
            </a:r>
            <a:r>
              <a:rPr lang="bn-IN" sz="8800" b="1" dirty="0"/>
              <a:t>র থেকে মাঠে যাই</a:t>
            </a:r>
            <a:r>
              <a:rPr lang="en-US" sz="8800" b="1" dirty="0"/>
              <a:t>। </a:t>
            </a:r>
          </a:p>
          <a:p>
            <a:pPr algn="ctr"/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990600" y="2528434"/>
            <a:ext cx="107715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bn-IN" sz="8800" dirty="0"/>
              <a:t>ঘ</a:t>
            </a:r>
            <a:r>
              <a:rPr lang="bn-IN" sz="8800" dirty="0">
                <a:solidFill>
                  <a:schemeClr val="tx1"/>
                </a:solidFill>
              </a:rPr>
              <a:t>র থেকে মাঠে যাই</a:t>
            </a:r>
            <a:r>
              <a:rPr lang="en-US" sz="8800" dirty="0">
                <a:solidFill>
                  <a:schemeClr val="tx1"/>
                </a:solidFill>
              </a:rPr>
              <a:t>। </a:t>
            </a:r>
            <a:br>
              <a:rPr lang="en-US" sz="8800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(৫-৬বার)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2057400" y="1543868"/>
            <a:ext cx="1125929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bn-IN" sz="23900" dirty="0"/>
              <a:t>ঘ</a:t>
            </a:r>
            <a:r>
              <a:rPr lang="bn-IN" sz="23900" dirty="0">
                <a:solidFill>
                  <a:schemeClr val="tx1"/>
                </a:solidFill>
              </a:rPr>
              <a:t>-র</a:t>
            </a:r>
            <a:r>
              <a:rPr lang="en-US" sz="23900" b="1" dirty="0"/>
              <a:t> </a:t>
            </a:r>
            <a:r>
              <a:rPr lang="en-US" sz="8000" b="1" dirty="0">
                <a:solidFill>
                  <a:schemeClr val="tx1"/>
                </a:solidFill>
              </a:rPr>
              <a:t>(৫-৬বার) </a:t>
            </a:r>
            <a:endParaRPr lang="en-US" sz="239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2920048" y="-272333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bn-IN" sz="49600" dirty="0"/>
              <a:t>ঘ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2" grpId="2" build="allAtOnce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2" grpId="2" build="allAtOnce"/>
          <p:bldP spid="1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598868"/>
            <a:chOff x="861602" y="2539659"/>
            <a:chExt cx="10816876" cy="25988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ঘ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bn-IN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ঘ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1891360" y="4492196"/>
              <a:ext cx="840928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bn-IN" dirty="0">
                  <a:solidFill>
                    <a:srgbClr val="008481"/>
                  </a:solidFill>
                </a:rPr>
                <a:t>ঘর, আম, ঘড়ি, ইলিশ, গান, কলা, ঘাস, মাছ, ঘুঘু, আকাশ, ।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6781800" y="2590800"/>
            <a:ext cx="58674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 dirty="0">
                <a:solidFill>
                  <a:srgbClr val="2C312B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ঘুঘু</a:t>
            </a:r>
            <a:endParaRPr lang="en-US" sz="16600" b="1" dirty="0">
              <a:solidFill>
                <a:srgbClr val="2C312B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" b="1263"/>
          <a:stretch/>
        </p:blipFill>
        <p:spPr>
          <a:xfrm>
            <a:off x="409770" y="1724490"/>
            <a:ext cx="7477125" cy="4099630"/>
          </a:xfrm>
          <a:prstGeom prst="rect">
            <a:avLst/>
          </a:prstGeom>
          <a:effectLst>
            <a:outerShdw blurRad="2286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49360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5718313" y="2514600"/>
            <a:ext cx="4495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16600" b="1" dirty="0">
                <a:solidFill>
                  <a:srgbClr val="2B4207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ঘড়ি</a:t>
            </a:r>
            <a:endParaRPr lang="en-US" sz="16600" b="1" dirty="0">
              <a:solidFill>
                <a:srgbClr val="2B4207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7" r="5021"/>
          <a:stretch/>
        </p:blipFill>
        <p:spPr>
          <a:xfrm>
            <a:off x="423625" y="1668884"/>
            <a:ext cx="4804571" cy="433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897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6629400" y="2458522"/>
            <a:ext cx="4495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600" b="1" dirty="0" err="1">
                <a:solidFill>
                  <a:srgbClr val="7C3C2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ঘন্টা</a:t>
            </a:r>
            <a:endParaRPr lang="en-US" sz="16600" b="1" dirty="0">
              <a:solidFill>
                <a:srgbClr val="7C3C2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0" t="6845" r="2390" b="-6393"/>
          <a:stretch/>
        </p:blipFill>
        <p:spPr>
          <a:xfrm flipH="1">
            <a:off x="1358840" y="1547786"/>
            <a:ext cx="4642019" cy="47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375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F283A-91C5-AF92-A1B6-602FD06D3BEA}"/>
              </a:ext>
            </a:extLst>
          </p:cNvPr>
          <p:cNvSpPr txBox="1"/>
          <p:nvPr/>
        </p:nvSpPr>
        <p:spPr>
          <a:xfrm>
            <a:off x="1941005" y="23614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C02E6-C4AD-67E4-9375-B22287E142AC}"/>
              </a:ext>
            </a:extLst>
          </p:cNvPr>
          <p:cNvSpPr txBox="1"/>
          <p:nvPr/>
        </p:nvSpPr>
        <p:spPr>
          <a:xfrm>
            <a:off x="1295400" y="2101788"/>
            <a:ext cx="8991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60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</a:t>
            </a:r>
            <a:r>
              <a:rPr lang="en-US" sz="60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বের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  <a:r>
              <a:rPr lang="bn-IN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48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একজন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অন্যরা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মিলাবে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এভাবে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অন্যকে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সহায়তা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করবে</a:t>
            </a:r>
            <a:r>
              <a:rPr lang="en-US" sz="4800" b="1" dirty="0">
                <a:solidFill>
                  <a:srgbClr val="0275A8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8673E2-27F4-E3D9-143D-E1B3CEC3D158}"/>
              </a:ext>
            </a:extLst>
          </p:cNvPr>
          <p:cNvGrpSpPr/>
          <p:nvPr/>
        </p:nvGrpSpPr>
        <p:grpSpPr>
          <a:xfrm>
            <a:off x="1606312" y="-304800"/>
            <a:ext cx="9442688" cy="7526501"/>
            <a:chOff x="1488956" y="762000"/>
            <a:chExt cx="9214088" cy="6358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7E0D63-E0B6-A439-5151-E34E79D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57" y="762000"/>
              <a:ext cx="9214087" cy="6358411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197444-B50F-BE0B-9E01-CF29B81B07EB}"/>
                </a:ext>
              </a:extLst>
            </p:cNvPr>
            <p:cNvSpPr/>
            <p:nvPr/>
          </p:nvSpPr>
          <p:spPr>
            <a:xfrm>
              <a:off x="1488956" y="1432347"/>
              <a:ext cx="9214087" cy="3673053"/>
            </a:xfrm>
            <a:custGeom>
              <a:avLst/>
              <a:gdLst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073841 w 9317182"/>
                <a:gd name="connsiteY9" fmla="*/ 3387361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7025699 w 9317182"/>
                <a:gd name="connsiteY7" fmla="*/ 3533297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2837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5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6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17182" h="3581967">
                  <a:moveTo>
                    <a:pt x="0" y="0"/>
                  </a:moveTo>
                  <a:lnTo>
                    <a:pt x="2905991" y="0"/>
                  </a:lnTo>
                  <a:lnTo>
                    <a:pt x="2905991" y="118496"/>
                  </a:lnTo>
                  <a:lnTo>
                    <a:pt x="6258791" y="118496"/>
                  </a:lnTo>
                  <a:lnTo>
                    <a:pt x="6258791" y="0"/>
                  </a:lnTo>
                  <a:lnTo>
                    <a:pt x="9317182" y="0"/>
                  </a:lnTo>
                  <a:lnTo>
                    <a:pt x="9317182" y="3581967"/>
                  </a:lnTo>
                  <a:lnTo>
                    <a:pt x="6961995" y="3565156"/>
                  </a:lnTo>
                  <a:lnTo>
                    <a:pt x="6961716" y="3387363"/>
                  </a:lnTo>
                  <a:lnTo>
                    <a:pt x="2176578" y="3379105"/>
                  </a:lnTo>
                  <a:lnTo>
                    <a:pt x="2176578" y="3540684"/>
                  </a:lnTo>
                  <a:lnTo>
                    <a:pt x="0" y="358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831855" y="695693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বাংলা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স্বরবর্ণ</a:t>
            </a:r>
            <a:r>
              <a:rPr lang="en-US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ঘ পড়ব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008A-1486-352B-5BD1-465A32440A64}"/>
              </a:ext>
            </a:extLst>
          </p:cNvPr>
          <p:cNvSpPr txBox="1"/>
          <p:nvPr/>
        </p:nvSpPr>
        <p:spPr>
          <a:xfrm>
            <a:off x="4261431" y="728921"/>
            <a:ext cx="32766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bn-IN" dirty="0"/>
              <a:t>ঘ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6654E-8312-A67F-82DA-4F95792EF16C}"/>
              </a:ext>
            </a:extLst>
          </p:cNvPr>
          <p:cNvSpPr txBox="1"/>
          <p:nvPr/>
        </p:nvSpPr>
        <p:spPr>
          <a:xfrm>
            <a:off x="1831855" y="3823986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বল।</a:t>
            </a:r>
            <a:endParaRPr lang="en-US" sz="48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098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0" grpId="0"/>
          <p:bldP spid="10" grpId="1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10" grpId="0"/>
          <p:bldP spid="10" grpId="1"/>
          <p:bldP spid="14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197444-B50F-BE0B-9E01-CF29B81B07EB}"/>
              </a:ext>
            </a:extLst>
          </p:cNvPr>
          <p:cNvSpPr/>
          <p:nvPr/>
        </p:nvSpPr>
        <p:spPr>
          <a:xfrm>
            <a:off x="0" y="-26977"/>
            <a:ext cx="12192000" cy="6884977"/>
          </a:xfrm>
          <a:custGeom>
            <a:avLst/>
            <a:gdLst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073841 w 9317182"/>
              <a:gd name="connsiteY9" fmla="*/ 3387361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7025699 w 9317182"/>
              <a:gd name="connsiteY7" fmla="*/ 3533297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2837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5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6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76578 w 9317182"/>
              <a:gd name="connsiteY9" fmla="*/ 3379105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6094 h 3602151"/>
              <a:gd name="connsiteX1" fmla="*/ 2905991 w 9317182"/>
              <a:gd name="connsiteY1" fmla="*/ 6094 h 3602151"/>
              <a:gd name="connsiteX2" fmla="*/ 3159175 w 9317182"/>
              <a:gd name="connsiteY2" fmla="*/ 0 h 3602151"/>
              <a:gd name="connsiteX3" fmla="*/ 5924588 w 9317182"/>
              <a:gd name="connsiteY3" fmla="*/ 6922 h 3602151"/>
              <a:gd name="connsiteX4" fmla="*/ 6258791 w 9317182"/>
              <a:gd name="connsiteY4" fmla="*/ 6094 h 3602151"/>
              <a:gd name="connsiteX5" fmla="*/ 9317182 w 9317182"/>
              <a:gd name="connsiteY5" fmla="*/ 6094 h 3602151"/>
              <a:gd name="connsiteX6" fmla="*/ 9317182 w 9317182"/>
              <a:gd name="connsiteY6" fmla="*/ 3588061 h 3602151"/>
              <a:gd name="connsiteX7" fmla="*/ 6961995 w 9317182"/>
              <a:gd name="connsiteY7" fmla="*/ 3571250 h 3602151"/>
              <a:gd name="connsiteX8" fmla="*/ 6961716 w 9317182"/>
              <a:gd name="connsiteY8" fmla="*/ 3490361 h 3602151"/>
              <a:gd name="connsiteX9" fmla="*/ 2156324 w 9317182"/>
              <a:gd name="connsiteY9" fmla="*/ 3489024 h 3602151"/>
              <a:gd name="connsiteX10" fmla="*/ 2186706 w 9317182"/>
              <a:gd name="connsiteY10" fmla="*/ 3602151 h 3602151"/>
              <a:gd name="connsiteX11" fmla="*/ 0 w 9317182"/>
              <a:gd name="connsiteY11" fmla="*/ 3588061 h 3602151"/>
              <a:gd name="connsiteX12" fmla="*/ 0 w 9317182"/>
              <a:gd name="connsiteY12" fmla="*/ 6094 h 3602151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3209812 w 9317182"/>
              <a:gd name="connsiteY2" fmla="*/ 828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17182" h="3596057">
                <a:moveTo>
                  <a:pt x="0" y="0"/>
                </a:moveTo>
                <a:lnTo>
                  <a:pt x="2905991" y="0"/>
                </a:lnTo>
                <a:lnTo>
                  <a:pt x="3209812" y="828"/>
                </a:lnTo>
                <a:lnTo>
                  <a:pt x="5924588" y="828"/>
                </a:lnTo>
                <a:lnTo>
                  <a:pt x="6258791" y="0"/>
                </a:lnTo>
                <a:lnTo>
                  <a:pt x="9317182" y="0"/>
                </a:lnTo>
                <a:lnTo>
                  <a:pt x="9317182" y="3581967"/>
                </a:lnTo>
                <a:lnTo>
                  <a:pt x="6961995" y="3565156"/>
                </a:lnTo>
                <a:lnTo>
                  <a:pt x="6961716" y="3484267"/>
                </a:lnTo>
                <a:lnTo>
                  <a:pt x="2156324" y="3482930"/>
                </a:lnTo>
                <a:lnTo>
                  <a:pt x="2186706" y="3596057"/>
                </a:lnTo>
                <a:lnTo>
                  <a:pt x="0" y="3581967"/>
                </a:lnTo>
                <a:lnTo>
                  <a:pt x="0" y="0"/>
                </a:lnTo>
                <a:close/>
              </a:path>
            </a:pathLst>
          </a:custGeom>
          <a:solidFill>
            <a:srgbClr val="32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bn-IN" dirty="0"/>
              <a:t> 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600200" y="216467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82AC0-ED2D-182F-F6B9-C0AFE6240315}"/>
              </a:ext>
            </a:extLst>
          </p:cNvPr>
          <p:cNvSpPr txBox="1"/>
          <p:nvPr/>
        </p:nvSpPr>
        <p:spPr>
          <a:xfrm>
            <a:off x="1371600" y="226869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স্থানে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শেষ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D722844-6610-5B36-44CB-5498CCE4C53F}"/>
              </a:ext>
            </a:extLst>
          </p:cNvPr>
          <p:cNvSpPr/>
          <p:nvPr/>
        </p:nvSpPr>
        <p:spPr>
          <a:xfrm rot="19429454">
            <a:off x="4743137" y="2117670"/>
            <a:ext cx="2060206" cy="1871797"/>
          </a:xfrm>
          <a:custGeom>
            <a:avLst/>
            <a:gdLst>
              <a:gd name="connsiteX0" fmla="*/ 49025 w 2060206"/>
              <a:gd name="connsiteY0" fmla="*/ 0 h 1871797"/>
              <a:gd name="connsiteX1" fmla="*/ 2060206 w 2060206"/>
              <a:gd name="connsiteY1" fmla="*/ 1470656 h 1871797"/>
              <a:gd name="connsiteX2" fmla="*/ 2034719 w 2060206"/>
              <a:gd name="connsiteY2" fmla="*/ 1871797 h 1871797"/>
              <a:gd name="connsiteX3" fmla="*/ 1396135 w 2060206"/>
              <a:gd name="connsiteY3" fmla="*/ 1404839 h 1871797"/>
              <a:gd name="connsiteX4" fmla="*/ 1390737 w 2060206"/>
              <a:gd name="connsiteY4" fmla="*/ 1412220 h 1871797"/>
              <a:gd name="connsiteX5" fmla="*/ 1388914 w 2060206"/>
              <a:gd name="connsiteY5" fmla="*/ 1410887 h 1871797"/>
              <a:gd name="connsiteX6" fmla="*/ 1391630 w 2060206"/>
              <a:gd name="connsiteY6" fmla="*/ 1407173 h 1871797"/>
              <a:gd name="connsiteX7" fmla="*/ 1386072 w 2060206"/>
              <a:gd name="connsiteY7" fmla="*/ 1403109 h 1871797"/>
              <a:gd name="connsiteX8" fmla="*/ 1388754 w 2060206"/>
              <a:gd name="connsiteY8" fmla="*/ 1399442 h 1871797"/>
              <a:gd name="connsiteX9" fmla="*/ 0 w 2060206"/>
              <a:gd name="connsiteY9" fmla="*/ 383930 h 1871797"/>
              <a:gd name="connsiteX10" fmla="*/ 49025 w 2060206"/>
              <a:gd name="connsiteY10" fmla="*/ 0 h 187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0206" h="1871797">
                <a:moveTo>
                  <a:pt x="49025" y="0"/>
                </a:moveTo>
                <a:lnTo>
                  <a:pt x="2060206" y="1470656"/>
                </a:lnTo>
                <a:lnTo>
                  <a:pt x="2034719" y="1871797"/>
                </a:lnTo>
                <a:lnTo>
                  <a:pt x="1396135" y="1404839"/>
                </a:lnTo>
                <a:lnTo>
                  <a:pt x="1390737" y="1412220"/>
                </a:lnTo>
                <a:lnTo>
                  <a:pt x="1388914" y="1410887"/>
                </a:lnTo>
                <a:lnTo>
                  <a:pt x="1391630" y="1407173"/>
                </a:lnTo>
                <a:lnTo>
                  <a:pt x="1386072" y="1403109"/>
                </a:lnTo>
                <a:lnTo>
                  <a:pt x="1388754" y="1399442"/>
                </a:lnTo>
                <a:lnTo>
                  <a:pt x="0" y="383930"/>
                </a:lnTo>
                <a:lnTo>
                  <a:pt x="490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4A57E9-ED68-ED1A-3176-26F36A6E6AC4}"/>
              </a:ext>
            </a:extLst>
          </p:cNvPr>
          <p:cNvSpPr/>
          <p:nvPr/>
        </p:nvSpPr>
        <p:spPr>
          <a:xfrm rot="19429454">
            <a:off x="4729972" y="3064477"/>
            <a:ext cx="1073212" cy="927490"/>
          </a:xfrm>
          <a:custGeom>
            <a:avLst/>
            <a:gdLst>
              <a:gd name="connsiteX0" fmla="*/ 423289 w 1073212"/>
              <a:gd name="connsiteY0" fmla="*/ 5478 h 927490"/>
              <a:gd name="connsiteX1" fmla="*/ 1036684 w 1073212"/>
              <a:gd name="connsiteY1" fmla="*/ 454016 h 927490"/>
              <a:gd name="connsiteX2" fmla="*/ 1000893 w 1073212"/>
              <a:gd name="connsiteY2" fmla="*/ 434062 h 927490"/>
              <a:gd name="connsiteX3" fmla="*/ 918044 w 1073212"/>
              <a:gd name="connsiteY3" fmla="*/ 409231 h 927490"/>
              <a:gd name="connsiteX4" fmla="*/ 734672 w 1073212"/>
              <a:gd name="connsiteY4" fmla="*/ 399103 h 927490"/>
              <a:gd name="connsiteX5" fmla="*/ 569133 w 1073212"/>
              <a:gd name="connsiteY5" fmla="*/ 432423 h 927490"/>
              <a:gd name="connsiteX6" fmla="*/ 466691 w 1073212"/>
              <a:gd name="connsiteY6" fmla="*/ 499185 h 927490"/>
              <a:gd name="connsiteX7" fmla="*/ 449924 w 1073212"/>
              <a:gd name="connsiteY7" fmla="*/ 632959 h 927490"/>
              <a:gd name="connsiteX8" fmla="*/ 560239 w 1073212"/>
              <a:gd name="connsiteY8" fmla="*/ 766603 h 927490"/>
              <a:gd name="connsiteX9" fmla="*/ 1070927 w 1073212"/>
              <a:gd name="connsiteY9" fmla="*/ 853623 h 927490"/>
              <a:gd name="connsiteX10" fmla="*/ 1073212 w 1073212"/>
              <a:gd name="connsiteY10" fmla="*/ 927490 h 927490"/>
              <a:gd name="connsiteX11" fmla="*/ 285328 w 1073212"/>
              <a:gd name="connsiteY11" fmla="*/ 927490 h 927490"/>
              <a:gd name="connsiteX12" fmla="*/ 261874 w 1073212"/>
              <a:gd name="connsiteY12" fmla="*/ 910340 h 927490"/>
              <a:gd name="connsiteX13" fmla="*/ 56180 w 1073212"/>
              <a:gd name="connsiteY13" fmla="*/ 691276 h 927490"/>
              <a:gd name="connsiteX14" fmla="*/ 5 w 1073212"/>
              <a:gd name="connsiteY14" fmla="*/ 478914 h 927490"/>
              <a:gd name="connsiteX15" fmla="*/ 36086 w 1073212"/>
              <a:gd name="connsiteY15" fmla="*/ 299936 h 927490"/>
              <a:gd name="connsiteX16" fmla="*/ 105120 w 1073212"/>
              <a:gd name="connsiteY16" fmla="*/ 177446 h 927490"/>
              <a:gd name="connsiteX17" fmla="*/ 296781 w 1073212"/>
              <a:gd name="connsiteY17" fmla="*/ 22997 h 927490"/>
              <a:gd name="connsiteX18" fmla="*/ 406030 w 1073212"/>
              <a:gd name="connsiteY18" fmla="*/ 910 h 927490"/>
              <a:gd name="connsiteX19" fmla="*/ 423289 w 1073212"/>
              <a:gd name="connsiteY19" fmla="*/ 5478 h 92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73212" h="927490">
                <a:moveTo>
                  <a:pt x="423289" y="5478"/>
                </a:moveTo>
                <a:lnTo>
                  <a:pt x="1036684" y="454016"/>
                </a:lnTo>
                <a:lnTo>
                  <a:pt x="1000893" y="434062"/>
                </a:lnTo>
                <a:cubicBezTo>
                  <a:pt x="975652" y="423549"/>
                  <a:pt x="948035" y="415272"/>
                  <a:pt x="918044" y="409231"/>
                </a:cubicBezTo>
                <a:cubicBezTo>
                  <a:pt x="858061" y="397149"/>
                  <a:pt x="796937" y="393774"/>
                  <a:pt x="734672" y="399103"/>
                </a:cubicBezTo>
                <a:cubicBezTo>
                  <a:pt x="672407" y="404433"/>
                  <a:pt x="617226" y="415540"/>
                  <a:pt x="569133" y="432423"/>
                </a:cubicBezTo>
                <a:cubicBezTo>
                  <a:pt x="521039" y="449307"/>
                  <a:pt x="486891" y="471560"/>
                  <a:pt x="466691" y="499185"/>
                </a:cubicBezTo>
                <a:cubicBezTo>
                  <a:pt x="437132" y="539608"/>
                  <a:pt x="431543" y="584199"/>
                  <a:pt x="449924" y="632959"/>
                </a:cubicBezTo>
                <a:cubicBezTo>
                  <a:pt x="468305" y="681718"/>
                  <a:pt x="505076" y="726266"/>
                  <a:pt x="560239" y="766603"/>
                </a:cubicBezTo>
                <a:cubicBezTo>
                  <a:pt x="670219" y="847025"/>
                  <a:pt x="840448" y="876031"/>
                  <a:pt x="1070927" y="853623"/>
                </a:cubicBezTo>
                <a:lnTo>
                  <a:pt x="1073212" y="927490"/>
                </a:lnTo>
                <a:lnTo>
                  <a:pt x="285328" y="927490"/>
                </a:lnTo>
                <a:lnTo>
                  <a:pt x="261874" y="910340"/>
                </a:lnTo>
                <a:cubicBezTo>
                  <a:pt x="162539" y="837702"/>
                  <a:pt x="93974" y="764681"/>
                  <a:pt x="56180" y="691276"/>
                </a:cubicBezTo>
                <a:cubicBezTo>
                  <a:pt x="18386" y="617871"/>
                  <a:pt x="-339" y="547084"/>
                  <a:pt x="5" y="478914"/>
                </a:cubicBezTo>
                <a:cubicBezTo>
                  <a:pt x="348" y="410745"/>
                  <a:pt x="12375" y="351085"/>
                  <a:pt x="36086" y="299936"/>
                </a:cubicBezTo>
                <a:cubicBezTo>
                  <a:pt x="59797" y="248788"/>
                  <a:pt x="82808" y="207958"/>
                  <a:pt x="105120" y="177446"/>
                </a:cubicBezTo>
                <a:cubicBezTo>
                  <a:pt x="156518" y="107157"/>
                  <a:pt x="220405" y="55675"/>
                  <a:pt x="296781" y="22997"/>
                </a:cubicBezTo>
                <a:cubicBezTo>
                  <a:pt x="339743" y="4616"/>
                  <a:pt x="376160" y="-2747"/>
                  <a:pt x="406030" y="910"/>
                </a:cubicBezTo>
                <a:lnTo>
                  <a:pt x="423289" y="54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42ABEF0-CAF4-99B7-C0A3-6E572FCAE02D}"/>
              </a:ext>
            </a:extLst>
          </p:cNvPr>
          <p:cNvSpPr/>
          <p:nvPr/>
        </p:nvSpPr>
        <p:spPr>
          <a:xfrm rot="19429454">
            <a:off x="5784156" y="3310489"/>
            <a:ext cx="1647675" cy="2321615"/>
          </a:xfrm>
          <a:custGeom>
            <a:avLst/>
            <a:gdLst>
              <a:gd name="connsiteX0" fmla="*/ 1347485 w 1647675"/>
              <a:gd name="connsiteY0" fmla="*/ 0 h 2321615"/>
              <a:gd name="connsiteX1" fmla="*/ 1647675 w 1647675"/>
              <a:gd name="connsiteY1" fmla="*/ 219511 h 2321615"/>
              <a:gd name="connsiteX2" fmla="*/ 110532 w 1647675"/>
              <a:gd name="connsiteY2" fmla="*/ 2321615 h 2321615"/>
              <a:gd name="connsiteX3" fmla="*/ 1 w 1647675"/>
              <a:gd name="connsiteY3" fmla="*/ 2062363 h 2321615"/>
              <a:gd name="connsiteX4" fmla="*/ 6156 w 1647675"/>
              <a:gd name="connsiteY4" fmla="*/ 1911355 h 2321615"/>
              <a:gd name="connsiteX5" fmla="*/ 7476 w 1647675"/>
              <a:gd name="connsiteY5" fmla="*/ 1832517 h 2321615"/>
              <a:gd name="connsiteX6" fmla="*/ 1347485 w 1647675"/>
              <a:gd name="connsiteY6" fmla="*/ 0 h 2321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675" h="2321615">
                <a:moveTo>
                  <a:pt x="1347485" y="0"/>
                </a:moveTo>
                <a:lnTo>
                  <a:pt x="1647675" y="219511"/>
                </a:lnTo>
                <a:lnTo>
                  <a:pt x="110532" y="2321615"/>
                </a:lnTo>
                <a:cubicBezTo>
                  <a:pt x="36736" y="2199398"/>
                  <a:pt x="-106" y="2112980"/>
                  <a:pt x="1" y="2062363"/>
                </a:cubicBezTo>
                <a:cubicBezTo>
                  <a:pt x="109" y="2011747"/>
                  <a:pt x="2160" y="1961410"/>
                  <a:pt x="6156" y="1911355"/>
                </a:cubicBezTo>
                <a:lnTo>
                  <a:pt x="7476" y="1832517"/>
                </a:lnTo>
                <a:lnTo>
                  <a:pt x="13474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A0210EA-C97E-F728-C1D4-18B697331F17}"/>
              </a:ext>
            </a:extLst>
          </p:cNvPr>
          <p:cNvSpPr/>
          <p:nvPr/>
        </p:nvSpPr>
        <p:spPr>
          <a:xfrm rot="19429454">
            <a:off x="4880367" y="3948120"/>
            <a:ext cx="1363211" cy="419275"/>
          </a:xfrm>
          <a:custGeom>
            <a:avLst/>
            <a:gdLst>
              <a:gd name="connsiteX0" fmla="*/ 1351642 w 1363211"/>
              <a:gd name="connsiteY0" fmla="*/ 0 h 419275"/>
              <a:gd name="connsiteX1" fmla="*/ 1363211 w 1363211"/>
              <a:gd name="connsiteY1" fmla="*/ 373864 h 419275"/>
              <a:gd name="connsiteX2" fmla="*/ 502074 w 1363211"/>
              <a:gd name="connsiteY2" fmla="*/ 419184 h 419275"/>
              <a:gd name="connsiteX3" fmla="*/ 502132 w 1363211"/>
              <a:gd name="connsiteY3" fmla="*/ 419275 h 419275"/>
              <a:gd name="connsiteX4" fmla="*/ 0 w 1363211"/>
              <a:gd name="connsiteY4" fmla="*/ 419275 h 419275"/>
              <a:gd name="connsiteX5" fmla="*/ 7639 w 1363211"/>
              <a:gd name="connsiteY5" fmla="*/ 10510 h 419275"/>
              <a:gd name="connsiteX6" fmla="*/ 591994 w 1363211"/>
              <a:gd name="connsiteY6" fmla="*/ 11711 h 419275"/>
              <a:gd name="connsiteX7" fmla="*/ 575979 w 1363211"/>
              <a:gd name="connsiteY7" fmla="*/ 0 h 419275"/>
              <a:gd name="connsiteX8" fmla="*/ 1351642 w 1363211"/>
              <a:gd name="connsiteY8" fmla="*/ 0 h 4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3211" h="419275">
                <a:moveTo>
                  <a:pt x="1351642" y="0"/>
                </a:moveTo>
                <a:lnTo>
                  <a:pt x="1363211" y="373864"/>
                </a:lnTo>
                <a:lnTo>
                  <a:pt x="502074" y="419184"/>
                </a:lnTo>
                <a:lnTo>
                  <a:pt x="502132" y="419275"/>
                </a:lnTo>
                <a:lnTo>
                  <a:pt x="0" y="419275"/>
                </a:lnTo>
                <a:lnTo>
                  <a:pt x="7639" y="10510"/>
                </a:lnTo>
                <a:lnTo>
                  <a:pt x="591994" y="11711"/>
                </a:lnTo>
                <a:lnTo>
                  <a:pt x="575979" y="0"/>
                </a:lnTo>
                <a:lnTo>
                  <a:pt x="135164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6C4DCE9-0863-D60C-BF00-CD07AAC8BB20}"/>
              </a:ext>
            </a:extLst>
          </p:cNvPr>
          <p:cNvSpPr/>
          <p:nvPr/>
        </p:nvSpPr>
        <p:spPr>
          <a:xfrm rot="19429454">
            <a:off x="5447194" y="4376306"/>
            <a:ext cx="800210" cy="1307673"/>
          </a:xfrm>
          <a:custGeom>
            <a:avLst/>
            <a:gdLst>
              <a:gd name="connsiteX0" fmla="*/ 511140 w 800210"/>
              <a:gd name="connsiteY0" fmla="*/ 0 h 1307673"/>
              <a:gd name="connsiteX1" fmla="*/ 583684 w 800210"/>
              <a:gd name="connsiteY1" fmla="*/ 112646 h 1307673"/>
              <a:gd name="connsiteX2" fmla="*/ 756121 w 800210"/>
              <a:gd name="connsiteY2" fmla="*/ 492913 h 1307673"/>
              <a:gd name="connsiteX3" fmla="*/ 792455 w 800210"/>
              <a:gd name="connsiteY3" fmla="*/ 873098 h 1307673"/>
              <a:gd name="connsiteX4" fmla="*/ 768870 w 800210"/>
              <a:gd name="connsiteY4" fmla="*/ 978080 h 1307673"/>
              <a:gd name="connsiteX5" fmla="*/ 527859 w 800210"/>
              <a:gd name="connsiteY5" fmla="*/ 1307673 h 1307673"/>
              <a:gd name="connsiteX6" fmla="*/ 528336 w 800210"/>
              <a:gd name="connsiteY6" fmla="*/ 1210892 h 1307673"/>
              <a:gd name="connsiteX7" fmla="*/ 537511 w 800210"/>
              <a:gd name="connsiteY7" fmla="*/ 905279 h 1307673"/>
              <a:gd name="connsiteX8" fmla="*/ 540216 w 800210"/>
              <a:gd name="connsiteY8" fmla="*/ 844732 h 1307673"/>
              <a:gd name="connsiteX9" fmla="*/ 529771 w 800210"/>
              <a:gd name="connsiteY9" fmla="*/ 843297 h 1307673"/>
              <a:gd name="connsiteX10" fmla="*/ 442837 w 800210"/>
              <a:gd name="connsiteY10" fmla="*/ 742459 h 1307673"/>
              <a:gd name="connsiteX11" fmla="*/ 347119 w 800210"/>
              <a:gd name="connsiteY11" fmla="*/ 542453 h 1307673"/>
              <a:gd name="connsiteX12" fmla="*/ 223527 w 800210"/>
              <a:gd name="connsiteY12" fmla="*/ 356689 h 1307673"/>
              <a:gd name="connsiteX13" fmla="*/ 74339 w 800210"/>
              <a:gd name="connsiteY13" fmla="*/ 212031 h 1307673"/>
              <a:gd name="connsiteX14" fmla="*/ 0 w 800210"/>
              <a:gd name="connsiteY14" fmla="*/ 157671 h 1307673"/>
              <a:gd name="connsiteX15" fmla="*/ 2947 w 800210"/>
              <a:gd name="connsiteY15" fmla="*/ 0 h 1307673"/>
              <a:gd name="connsiteX16" fmla="*/ 511140 w 800210"/>
              <a:gd name="connsiteY16" fmla="*/ 0 h 130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0210" h="1307673">
                <a:moveTo>
                  <a:pt x="511140" y="0"/>
                </a:moveTo>
                <a:lnTo>
                  <a:pt x="583684" y="112646"/>
                </a:lnTo>
                <a:cubicBezTo>
                  <a:pt x="656922" y="235747"/>
                  <a:pt x="714401" y="362502"/>
                  <a:pt x="756121" y="492913"/>
                </a:cubicBezTo>
                <a:cubicBezTo>
                  <a:pt x="797842" y="623324"/>
                  <a:pt x="809953" y="750052"/>
                  <a:pt x="792455" y="873098"/>
                </a:cubicBezTo>
                <a:lnTo>
                  <a:pt x="768870" y="978080"/>
                </a:lnTo>
                <a:lnTo>
                  <a:pt x="527859" y="1307673"/>
                </a:lnTo>
                <a:lnTo>
                  <a:pt x="528336" y="1210892"/>
                </a:lnTo>
                <a:cubicBezTo>
                  <a:pt x="528334" y="1148333"/>
                  <a:pt x="531393" y="1046461"/>
                  <a:pt x="537511" y="905279"/>
                </a:cubicBezTo>
                <a:lnTo>
                  <a:pt x="540216" y="844732"/>
                </a:lnTo>
                <a:lnTo>
                  <a:pt x="529771" y="843297"/>
                </a:lnTo>
                <a:cubicBezTo>
                  <a:pt x="496426" y="835012"/>
                  <a:pt x="467447" y="801400"/>
                  <a:pt x="442837" y="742459"/>
                </a:cubicBezTo>
                <a:cubicBezTo>
                  <a:pt x="414711" y="675099"/>
                  <a:pt x="382805" y="608430"/>
                  <a:pt x="347119" y="542453"/>
                </a:cubicBezTo>
                <a:cubicBezTo>
                  <a:pt x="311434" y="476477"/>
                  <a:pt x="270235" y="414555"/>
                  <a:pt x="223527" y="356689"/>
                </a:cubicBezTo>
                <a:cubicBezTo>
                  <a:pt x="176818" y="298823"/>
                  <a:pt x="127089" y="250603"/>
                  <a:pt x="74339" y="212031"/>
                </a:cubicBezTo>
                <a:lnTo>
                  <a:pt x="0" y="157671"/>
                </a:lnTo>
                <a:lnTo>
                  <a:pt x="2947" y="0"/>
                </a:lnTo>
                <a:lnTo>
                  <a:pt x="51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70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41" grpId="0" animBg="1"/>
          <p:bldP spid="42" grpId="0" animBg="1"/>
          <p:bldP spid="43" grpId="0" animBg="1"/>
          <p:bldP spid="44" grpId="0" animBg="1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41" grpId="0" animBg="1"/>
          <p:bldP spid="42" grpId="0" animBg="1"/>
          <p:bldP spid="43" grpId="0" animBg="1"/>
          <p:bldP spid="44" grpId="0" animBg="1"/>
          <p:bldP spid="45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A6EE52-42E2-067C-1ACA-93E883A9D3A9}"/>
              </a:ext>
            </a:extLst>
          </p:cNvPr>
          <p:cNvSpPr txBox="1"/>
          <p:nvPr/>
        </p:nvSpPr>
        <p:spPr>
          <a:xfrm>
            <a:off x="4365034" y="326911"/>
            <a:ext cx="2984294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bn-IN" sz="49600" dirty="0">
                <a:solidFill>
                  <a:srgbClr val="034E4F"/>
                </a:solidFill>
              </a:rPr>
              <a:t>ঘ</a:t>
            </a:r>
            <a:endParaRPr lang="en-US" sz="49600" dirty="0">
              <a:solidFill>
                <a:srgbClr val="034E4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43062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বর্ণটির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সঠিক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F572C7-1F8B-0F35-CB49-0D777CF2B712}"/>
              </a:ext>
            </a:extLst>
          </p:cNvPr>
          <p:cNvCxnSpPr>
            <a:cxnSpLocks/>
          </p:cNvCxnSpPr>
          <p:nvPr/>
        </p:nvCxnSpPr>
        <p:spPr>
          <a:xfrm flipV="1">
            <a:off x="6905657" y="2866710"/>
            <a:ext cx="0" cy="27690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2F2E3F-0DD6-EF32-5F0F-66272424CC70}"/>
              </a:ext>
            </a:extLst>
          </p:cNvPr>
          <p:cNvCxnSpPr>
            <a:cxnSpLocks/>
          </p:cNvCxnSpPr>
          <p:nvPr/>
        </p:nvCxnSpPr>
        <p:spPr>
          <a:xfrm>
            <a:off x="4628426" y="2493667"/>
            <a:ext cx="272090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4850BB13-F247-C702-99B5-1AA8A112A9D6}"/>
              </a:ext>
            </a:extLst>
          </p:cNvPr>
          <p:cNvSpPr/>
          <p:nvPr/>
        </p:nvSpPr>
        <p:spPr>
          <a:xfrm rot="762807" flipH="1" flipV="1">
            <a:off x="5032390" y="2204628"/>
            <a:ext cx="1379745" cy="1324164"/>
          </a:xfrm>
          <a:prstGeom prst="arc">
            <a:avLst>
              <a:gd name="adj1" fmla="val 13509035"/>
              <a:gd name="adj2" fmla="val 2128405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C2482-EE5A-7FF2-7D6A-0C5EF7970FEE}"/>
              </a:ext>
            </a:extLst>
          </p:cNvPr>
          <p:cNvCxnSpPr>
            <a:cxnSpLocks/>
          </p:cNvCxnSpPr>
          <p:nvPr/>
        </p:nvCxnSpPr>
        <p:spPr>
          <a:xfrm flipH="1">
            <a:off x="5171319" y="3470640"/>
            <a:ext cx="1101886" cy="970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1DFBC093-64D7-FA40-6591-691C5FA688E1}"/>
              </a:ext>
            </a:extLst>
          </p:cNvPr>
          <p:cNvSpPr/>
          <p:nvPr/>
        </p:nvSpPr>
        <p:spPr>
          <a:xfrm rot="10800000" flipH="1" flipV="1">
            <a:off x="5158442" y="4500794"/>
            <a:ext cx="1379745" cy="1324164"/>
          </a:xfrm>
          <a:prstGeom prst="arc">
            <a:avLst>
              <a:gd name="adj1" fmla="val 15635094"/>
              <a:gd name="adj2" fmla="val 2128405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" grpId="0" animBg="1"/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3" grpId="0" animBg="1"/>
          <p:bldP spid="12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310259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এসো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শূন্যে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গুরাই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4872B-22B4-027C-FECA-08F30635727C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97CBFD-C694-17B8-BA6C-36498B195F5C}"/>
              </a:ext>
            </a:extLst>
          </p:cNvPr>
          <p:cNvCxnSpPr>
            <a:cxnSpLocks/>
          </p:cNvCxnSpPr>
          <p:nvPr/>
        </p:nvCxnSpPr>
        <p:spPr>
          <a:xfrm flipV="1">
            <a:off x="6905657" y="2866710"/>
            <a:ext cx="0" cy="27690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6670BA-4031-D29B-0AC8-D8AB21A561F8}"/>
              </a:ext>
            </a:extLst>
          </p:cNvPr>
          <p:cNvCxnSpPr>
            <a:cxnSpLocks/>
          </p:cNvCxnSpPr>
          <p:nvPr/>
        </p:nvCxnSpPr>
        <p:spPr>
          <a:xfrm>
            <a:off x="4628426" y="2493667"/>
            <a:ext cx="272090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5CABD6EB-BE7D-5D48-23F8-208A27D646A6}"/>
              </a:ext>
            </a:extLst>
          </p:cNvPr>
          <p:cNvSpPr/>
          <p:nvPr/>
        </p:nvSpPr>
        <p:spPr>
          <a:xfrm rot="762807" flipH="1" flipV="1">
            <a:off x="5032390" y="2204628"/>
            <a:ext cx="1379745" cy="1324164"/>
          </a:xfrm>
          <a:prstGeom prst="arc">
            <a:avLst>
              <a:gd name="adj1" fmla="val 13509035"/>
              <a:gd name="adj2" fmla="val 2128405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2169CB-7FC3-947A-5AE5-E9162C73195C}"/>
              </a:ext>
            </a:extLst>
          </p:cNvPr>
          <p:cNvCxnSpPr>
            <a:cxnSpLocks/>
          </p:cNvCxnSpPr>
          <p:nvPr/>
        </p:nvCxnSpPr>
        <p:spPr>
          <a:xfrm flipH="1">
            <a:off x="5171319" y="3470640"/>
            <a:ext cx="1101886" cy="970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DAF88431-65C5-24B1-2F05-7D93BDD9D47E}"/>
              </a:ext>
            </a:extLst>
          </p:cNvPr>
          <p:cNvSpPr/>
          <p:nvPr/>
        </p:nvSpPr>
        <p:spPr>
          <a:xfrm rot="10800000" flipH="1" flipV="1">
            <a:off x="5158442" y="4500794"/>
            <a:ext cx="1379745" cy="1324164"/>
          </a:xfrm>
          <a:prstGeom prst="arc">
            <a:avLst>
              <a:gd name="adj1" fmla="val 15635094"/>
              <a:gd name="adj2" fmla="val 2128405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22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9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9" grpId="0" animBg="1"/>
          <p:bldP spid="11" grpId="0" animBg="1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পাঠ্য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বইয়ের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২৭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পৃষ্ঠা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খুলে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নির্ধারিত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ঘরে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প্রবাহ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ঠিক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রেখে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ঘ</a:t>
            </a:r>
            <a:r>
              <a:rPr lang="en-US" sz="3600" b="1" dirty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লিখ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একক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85C6B1-906F-FEB0-5AE7-289BF09EE742}"/>
              </a:ext>
            </a:extLst>
          </p:cNvPr>
          <p:cNvGrpSpPr/>
          <p:nvPr/>
        </p:nvGrpSpPr>
        <p:grpSpPr>
          <a:xfrm>
            <a:off x="1178528" y="2714725"/>
            <a:ext cx="9834944" cy="3035892"/>
            <a:chOff x="838200" y="2602908"/>
            <a:chExt cx="9834944" cy="303589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2C05CA-EA8D-CC86-9889-87551C34108F}"/>
                </a:ext>
              </a:extLst>
            </p:cNvPr>
            <p:cNvGrpSpPr/>
            <p:nvPr/>
          </p:nvGrpSpPr>
          <p:grpSpPr>
            <a:xfrm>
              <a:off x="1006887" y="2834673"/>
              <a:ext cx="2116423" cy="2703631"/>
              <a:chOff x="1963649" y="2080472"/>
              <a:chExt cx="3311747" cy="423060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4D381C8-9DCB-77A7-F8AE-D1C17C9AA8F2}"/>
                  </a:ext>
                </a:extLst>
              </p:cNvPr>
              <p:cNvSpPr/>
              <p:nvPr/>
            </p:nvSpPr>
            <p:spPr>
              <a:xfrm>
                <a:off x="1963649" y="2080472"/>
                <a:ext cx="274319" cy="2743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0B44D55-96C3-FF92-0FE3-AB155DBD936A}"/>
                  </a:ext>
                </a:extLst>
              </p:cNvPr>
              <p:cNvSpPr/>
              <p:nvPr/>
            </p:nvSpPr>
            <p:spPr>
              <a:xfrm>
                <a:off x="2979173" y="221763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BF57564-BD47-95DB-53B3-89EEFC5E0038}"/>
                  </a:ext>
                </a:extLst>
              </p:cNvPr>
              <p:cNvSpPr/>
              <p:nvPr/>
            </p:nvSpPr>
            <p:spPr>
              <a:xfrm>
                <a:off x="5001075" y="6036759"/>
                <a:ext cx="274321" cy="274321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0F6CC4-47F7-5EF8-4DAC-E726590657CA}"/>
                </a:ext>
              </a:extLst>
            </p:cNvPr>
            <p:cNvSpPr/>
            <p:nvPr/>
          </p:nvSpPr>
          <p:spPr>
            <a:xfrm>
              <a:off x="838200" y="2638525"/>
              <a:ext cx="3200400" cy="3000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B9D212-C291-313A-A966-B0363810D8AE}"/>
                </a:ext>
              </a:extLst>
            </p:cNvPr>
            <p:cNvSpPr/>
            <p:nvPr/>
          </p:nvSpPr>
          <p:spPr>
            <a:xfrm>
              <a:off x="4155472" y="2610319"/>
              <a:ext cx="3200400" cy="3000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B24D34-E8D8-1C85-F738-E2F824E2548A}"/>
                </a:ext>
              </a:extLst>
            </p:cNvPr>
            <p:cNvSpPr/>
            <p:nvPr/>
          </p:nvSpPr>
          <p:spPr>
            <a:xfrm>
              <a:off x="7472744" y="2602908"/>
              <a:ext cx="3200400" cy="300027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D64DB46-D5FB-9E40-D880-58CD12444B0A}"/>
              </a:ext>
            </a:extLst>
          </p:cNvPr>
          <p:cNvGrpSpPr/>
          <p:nvPr/>
        </p:nvGrpSpPr>
        <p:grpSpPr>
          <a:xfrm>
            <a:off x="1377148" y="3034145"/>
            <a:ext cx="2563318" cy="2602157"/>
            <a:chOff x="4452079" y="2503357"/>
            <a:chExt cx="2968052" cy="30130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EA0FF14-FC85-CE34-8C78-C26B6AC3AA78}"/>
                </a:ext>
              </a:extLst>
            </p:cNvPr>
            <p:cNvSpPr/>
            <p:nvPr/>
          </p:nvSpPr>
          <p:spPr>
            <a:xfrm>
              <a:off x="4991725" y="2503357"/>
              <a:ext cx="1783829" cy="3013023"/>
            </a:xfrm>
            <a:custGeom>
              <a:avLst/>
              <a:gdLst>
                <a:gd name="connsiteX0" fmla="*/ 269823 w 1783829"/>
                <a:gd name="connsiteY0" fmla="*/ 0 h 3013023"/>
                <a:gd name="connsiteX1" fmla="*/ 134911 w 1783829"/>
                <a:gd name="connsiteY1" fmla="*/ 194873 h 3013023"/>
                <a:gd name="connsiteX2" fmla="*/ 44970 w 1783829"/>
                <a:gd name="connsiteY2" fmla="*/ 344774 h 3013023"/>
                <a:gd name="connsiteX3" fmla="*/ 0 w 1783829"/>
                <a:gd name="connsiteY3" fmla="*/ 539646 h 3013023"/>
                <a:gd name="connsiteX4" fmla="*/ 0 w 1783829"/>
                <a:gd name="connsiteY4" fmla="*/ 734518 h 3013023"/>
                <a:gd name="connsiteX5" fmla="*/ 44970 w 1783829"/>
                <a:gd name="connsiteY5" fmla="*/ 884420 h 3013023"/>
                <a:gd name="connsiteX6" fmla="*/ 119921 w 1783829"/>
                <a:gd name="connsiteY6" fmla="*/ 944381 h 3013023"/>
                <a:gd name="connsiteX7" fmla="*/ 194872 w 1783829"/>
                <a:gd name="connsiteY7" fmla="*/ 989351 h 3013023"/>
                <a:gd name="connsiteX8" fmla="*/ 329783 w 1783829"/>
                <a:gd name="connsiteY8" fmla="*/ 1049312 h 3013023"/>
                <a:gd name="connsiteX9" fmla="*/ 434714 w 1783829"/>
                <a:gd name="connsiteY9" fmla="*/ 1049312 h 3013023"/>
                <a:gd name="connsiteX10" fmla="*/ 689547 w 1783829"/>
                <a:gd name="connsiteY10" fmla="*/ 1019332 h 3013023"/>
                <a:gd name="connsiteX11" fmla="*/ 839449 w 1783829"/>
                <a:gd name="connsiteY11" fmla="*/ 944381 h 3013023"/>
                <a:gd name="connsiteX12" fmla="*/ 989350 w 1783829"/>
                <a:gd name="connsiteY12" fmla="*/ 869430 h 3013023"/>
                <a:gd name="connsiteX13" fmla="*/ 1109272 w 1783829"/>
                <a:gd name="connsiteY13" fmla="*/ 794479 h 3013023"/>
                <a:gd name="connsiteX14" fmla="*/ 299803 w 1783829"/>
                <a:gd name="connsiteY14" fmla="*/ 1708879 h 3013023"/>
                <a:gd name="connsiteX15" fmla="*/ 524655 w 1783829"/>
                <a:gd name="connsiteY15" fmla="*/ 1828800 h 3013023"/>
                <a:gd name="connsiteX16" fmla="*/ 779488 w 1783829"/>
                <a:gd name="connsiteY16" fmla="*/ 1903751 h 3013023"/>
                <a:gd name="connsiteX17" fmla="*/ 1019331 w 1783829"/>
                <a:gd name="connsiteY17" fmla="*/ 2023673 h 3013023"/>
                <a:gd name="connsiteX18" fmla="*/ 1124262 w 1783829"/>
                <a:gd name="connsiteY18" fmla="*/ 2128604 h 3013023"/>
                <a:gd name="connsiteX19" fmla="*/ 1289154 w 1783829"/>
                <a:gd name="connsiteY19" fmla="*/ 2263515 h 3013023"/>
                <a:gd name="connsiteX20" fmla="*/ 1379095 w 1783829"/>
                <a:gd name="connsiteY20" fmla="*/ 2353456 h 3013023"/>
                <a:gd name="connsiteX21" fmla="*/ 1499016 w 1783829"/>
                <a:gd name="connsiteY21" fmla="*/ 2503358 h 3013023"/>
                <a:gd name="connsiteX22" fmla="*/ 1633927 w 1783829"/>
                <a:gd name="connsiteY22" fmla="*/ 2653259 h 3013023"/>
                <a:gd name="connsiteX23" fmla="*/ 1768839 w 1783829"/>
                <a:gd name="connsiteY23" fmla="*/ 2848132 h 3013023"/>
                <a:gd name="connsiteX24" fmla="*/ 1768839 w 1783829"/>
                <a:gd name="connsiteY24" fmla="*/ 3013023 h 3013023"/>
                <a:gd name="connsiteX25" fmla="*/ 1768839 w 1783829"/>
                <a:gd name="connsiteY25" fmla="*/ 59961 h 3013023"/>
                <a:gd name="connsiteX26" fmla="*/ 1783829 w 1783829"/>
                <a:gd name="connsiteY26" fmla="*/ 29981 h 301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83829" h="3013023">
                  <a:moveTo>
                    <a:pt x="269823" y="0"/>
                  </a:moveTo>
                  <a:lnTo>
                    <a:pt x="134911" y="194873"/>
                  </a:lnTo>
                  <a:lnTo>
                    <a:pt x="44970" y="344774"/>
                  </a:lnTo>
                  <a:lnTo>
                    <a:pt x="0" y="539646"/>
                  </a:lnTo>
                  <a:lnTo>
                    <a:pt x="0" y="734518"/>
                  </a:lnTo>
                  <a:lnTo>
                    <a:pt x="44970" y="884420"/>
                  </a:lnTo>
                  <a:lnTo>
                    <a:pt x="119921" y="944381"/>
                  </a:lnTo>
                  <a:lnTo>
                    <a:pt x="194872" y="989351"/>
                  </a:lnTo>
                  <a:lnTo>
                    <a:pt x="329783" y="1049312"/>
                  </a:lnTo>
                  <a:lnTo>
                    <a:pt x="434714" y="1049312"/>
                  </a:lnTo>
                  <a:lnTo>
                    <a:pt x="689547" y="1019332"/>
                  </a:lnTo>
                  <a:lnTo>
                    <a:pt x="839449" y="944381"/>
                  </a:lnTo>
                  <a:lnTo>
                    <a:pt x="989350" y="869430"/>
                  </a:lnTo>
                  <a:lnTo>
                    <a:pt x="1109272" y="794479"/>
                  </a:lnTo>
                  <a:lnTo>
                    <a:pt x="299803" y="1708879"/>
                  </a:lnTo>
                  <a:lnTo>
                    <a:pt x="524655" y="1828800"/>
                  </a:lnTo>
                  <a:lnTo>
                    <a:pt x="779488" y="1903751"/>
                  </a:lnTo>
                  <a:lnTo>
                    <a:pt x="1019331" y="2023673"/>
                  </a:lnTo>
                  <a:lnTo>
                    <a:pt x="1124262" y="2128604"/>
                  </a:lnTo>
                  <a:lnTo>
                    <a:pt x="1289154" y="2263515"/>
                  </a:lnTo>
                  <a:lnTo>
                    <a:pt x="1379095" y="2353456"/>
                  </a:lnTo>
                  <a:lnTo>
                    <a:pt x="1499016" y="2503358"/>
                  </a:lnTo>
                  <a:lnTo>
                    <a:pt x="1633927" y="2653259"/>
                  </a:lnTo>
                  <a:lnTo>
                    <a:pt x="1768839" y="2848132"/>
                  </a:lnTo>
                  <a:lnTo>
                    <a:pt x="1768839" y="3013023"/>
                  </a:lnTo>
                  <a:lnTo>
                    <a:pt x="1768839" y="59961"/>
                  </a:lnTo>
                  <a:lnTo>
                    <a:pt x="1783829" y="29981"/>
                  </a:lnTo>
                </a:path>
              </a:pathLst>
            </a:custGeom>
            <a:noFill/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39ED056-DC49-0083-B2A8-CA34585AACE1}"/>
                </a:ext>
              </a:extLst>
            </p:cNvPr>
            <p:cNvSpPr/>
            <p:nvPr/>
          </p:nvSpPr>
          <p:spPr>
            <a:xfrm>
              <a:off x="4452079" y="2533338"/>
              <a:ext cx="2968052" cy="0"/>
            </a:xfrm>
            <a:custGeom>
              <a:avLst/>
              <a:gdLst>
                <a:gd name="connsiteX0" fmla="*/ 0 w 2968052"/>
                <a:gd name="connsiteY0" fmla="*/ 0 h 0"/>
                <a:gd name="connsiteX1" fmla="*/ 2968052 w 296805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68052">
                  <a:moveTo>
                    <a:pt x="0" y="0"/>
                  </a:moveTo>
                  <a:lnTo>
                    <a:pt x="2968052" y="0"/>
                  </a:lnTo>
                </a:path>
              </a:pathLst>
            </a:custGeom>
            <a:noFill/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055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পাশাপাশি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দুইজন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জোড়া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তোমাদের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খাতায়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ক,খ,গ,ঘ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b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09E054-B7B7-F239-2E27-1571D1112D42}"/>
              </a:ext>
            </a:extLst>
          </p:cNvPr>
          <p:cNvGrpSpPr/>
          <p:nvPr/>
        </p:nvGrpSpPr>
        <p:grpSpPr>
          <a:xfrm>
            <a:off x="1841252" y="1697634"/>
            <a:ext cx="7988548" cy="4945018"/>
            <a:chOff x="2298452" y="1749765"/>
            <a:chExt cx="7988548" cy="49450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6D0AA0-5F46-0EF7-9BA1-8CD17E6F8F94}"/>
                </a:ext>
              </a:extLst>
            </p:cNvPr>
            <p:cNvGrpSpPr/>
            <p:nvPr/>
          </p:nvGrpSpPr>
          <p:grpSpPr>
            <a:xfrm>
              <a:off x="2298452" y="1749765"/>
              <a:ext cx="7988548" cy="4945018"/>
              <a:chOff x="3816226" y="1536650"/>
              <a:chExt cx="7988548" cy="4945018"/>
            </a:xfrm>
          </p:grpSpPr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0417BABA-831C-FED6-BCA0-2B3370BCB15B}"/>
                  </a:ext>
                </a:extLst>
              </p:cNvPr>
              <p:cNvSpPr/>
              <p:nvPr/>
            </p:nvSpPr>
            <p:spPr>
              <a:xfrm>
                <a:off x="3816226" y="5719667"/>
                <a:ext cx="7988548" cy="762001"/>
              </a:xfrm>
              <a:prstGeom prst="trapezoid">
                <a:avLst>
                  <a:gd name="adj" fmla="val 125000"/>
                </a:avLst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CB2B3BD-D22A-6C33-488A-F3AE1EFB63CC}"/>
                  </a:ext>
                </a:extLst>
              </p:cNvPr>
              <p:cNvGrpSpPr/>
              <p:nvPr/>
            </p:nvGrpSpPr>
            <p:grpSpPr>
              <a:xfrm>
                <a:off x="4572000" y="1536650"/>
                <a:ext cx="3505200" cy="4572000"/>
                <a:chOff x="4572000" y="1828800"/>
                <a:chExt cx="3505200" cy="4572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6443F8E-1727-1226-460E-65686CF83760}"/>
                    </a:ext>
                  </a:extLst>
                </p:cNvPr>
                <p:cNvSpPr/>
                <p:nvPr/>
              </p:nvSpPr>
              <p:spPr>
                <a:xfrm>
                  <a:off x="4572000" y="1828800"/>
                  <a:ext cx="3505200" cy="4572000"/>
                </a:xfrm>
                <a:prstGeom prst="rect">
                  <a:avLst/>
                </a:prstGeom>
                <a:solidFill>
                  <a:srgbClr val="FFFFC9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2D742DD-0292-8E01-48ED-1DF08A2E2B21}"/>
                    </a:ext>
                  </a:extLst>
                </p:cNvPr>
                <p:cNvCxnSpPr/>
                <p:nvPr/>
              </p:nvCxnSpPr>
              <p:spPr>
                <a:xfrm>
                  <a:off x="4572000" y="2362200"/>
                  <a:ext cx="350520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7129901-39D7-7B24-A576-0C216A7C6D69}"/>
                    </a:ext>
                  </a:extLst>
                </p:cNvPr>
                <p:cNvCxnSpPr/>
                <p:nvPr/>
              </p:nvCxnSpPr>
              <p:spPr>
                <a:xfrm>
                  <a:off x="4572000" y="2590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F518666-B517-1351-4457-FE5D147F131B}"/>
                    </a:ext>
                  </a:extLst>
                </p:cNvPr>
                <p:cNvCxnSpPr/>
                <p:nvPr/>
              </p:nvCxnSpPr>
              <p:spPr>
                <a:xfrm>
                  <a:off x="4572000" y="2819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4D46936-778E-4805-FD93-CE02C061F939}"/>
                    </a:ext>
                  </a:extLst>
                </p:cNvPr>
                <p:cNvCxnSpPr/>
                <p:nvPr/>
              </p:nvCxnSpPr>
              <p:spPr>
                <a:xfrm>
                  <a:off x="4572000" y="3048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69F1029-3889-22A1-8975-0E952D2BA372}"/>
                    </a:ext>
                  </a:extLst>
                </p:cNvPr>
                <p:cNvCxnSpPr/>
                <p:nvPr/>
              </p:nvCxnSpPr>
              <p:spPr>
                <a:xfrm>
                  <a:off x="4572000" y="3276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F1DE053-1055-EBAD-14EE-AEF67E3F1BF7}"/>
                    </a:ext>
                  </a:extLst>
                </p:cNvPr>
                <p:cNvCxnSpPr/>
                <p:nvPr/>
              </p:nvCxnSpPr>
              <p:spPr>
                <a:xfrm>
                  <a:off x="4572000" y="3505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38A1C07-0F34-8D8D-A2CC-BBB07A74D6E7}"/>
                    </a:ext>
                  </a:extLst>
                </p:cNvPr>
                <p:cNvCxnSpPr/>
                <p:nvPr/>
              </p:nvCxnSpPr>
              <p:spPr>
                <a:xfrm>
                  <a:off x="4572000" y="3733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F40BB31-6463-1102-CCA6-9C45B6690813}"/>
                    </a:ext>
                  </a:extLst>
                </p:cNvPr>
                <p:cNvCxnSpPr/>
                <p:nvPr/>
              </p:nvCxnSpPr>
              <p:spPr>
                <a:xfrm>
                  <a:off x="4572000" y="3962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17748C6-383E-9D59-98B0-58533C05B659}"/>
                    </a:ext>
                  </a:extLst>
                </p:cNvPr>
                <p:cNvCxnSpPr/>
                <p:nvPr/>
              </p:nvCxnSpPr>
              <p:spPr>
                <a:xfrm>
                  <a:off x="4572000" y="4191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1269A71-452C-4ECB-C546-BBFEFE53523B}"/>
                    </a:ext>
                  </a:extLst>
                </p:cNvPr>
                <p:cNvCxnSpPr/>
                <p:nvPr/>
              </p:nvCxnSpPr>
              <p:spPr>
                <a:xfrm>
                  <a:off x="4572000" y="4419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5DDC81-75A1-FB19-3887-A35951BBB369}"/>
                    </a:ext>
                  </a:extLst>
                </p:cNvPr>
                <p:cNvCxnSpPr/>
                <p:nvPr/>
              </p:nvCxnSpPr>
              <p:spPr>
                <a:xfrm>
                  <a:off x="4572000" y="4648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8A003E8-D997-DB9E-B1D4-D6E290A8B778}"/>
                    </a:ext>
                  </a:extLst>
                </p:cNvPr>
                <p:cNvCxnSpPr/>
                <p:nvPr/>
              </p:nvCxnSpPr>
              <p:spPr>
                <a:xfrm>
                  <a:off x="4572000" y="4876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F3493A-4FBF-0378-A485-93F32A2125C4}"/>
                    </a:ext>
                  </a:extLst>
                </p:cNvPr>
                <p:cNvCxnSpPr/>
                <p:nvPr/>
              </p:nvCxnSpPr>
              <p:spPr>
                <a:xfrm>
                  <a:off x="4572000" y="5105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1A5CF80-8304-4F10-28D9-705E6A2E8F58}"/>
                    </a:ext>
                  </a:extLst>
                </p:cNvPr>
                <p:cNvCxnSpPr/>
                <p:nvPr/>
              </p:nvCxnSpPr>
              <p:spPr>
                <a:xfrm>
                  <a:off x="4572000" y="5334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E9266B8-BB78-AD37-C634-D00BC079B0F1}"/>
                    </a:ext>
                  </a:extLst>
                </p:cNvPr>
                <p:cNvCxnSpPr/>
                <p:nvPr/>
              </p:nvCxnSpPr>
              <p:spPr>
                <a:xfrm>
                  <a:off x="4572000" y="5562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AA4799-9DD5-CBD7-E5B5-5956761F5EC8}"/>
                    </a:ext>
                  </a:extLst>
                </p:cNvPr>
                <p:cNvCxnSpPr/>
                <p:nvPr/>
              </p:nvCxnSpPr>
              <p:spPr>
                <a:xfrm>
                  <a:off x="4572000" y="5791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E6560B9-5A6E-103B-D602-01CDE8A60EE0}"/>
                    </a:ext>
                  </a:extLst>
                </p:cNvPr>
                <p:cNvCxnSpPr/>
                <p:nvPr/>
              </p:nvCxnSpPr>
              <p:spPr>
                <a:xfrm>
                  <a:off x="4572000" y="6019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2912A8F-394D-B106-78E1-9BEB26E60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9200" y="1828800"/>
                  <a:ext cx="0" cy="457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5CBED1-1C3E-5788-6235-501A901FA460}"/>
                </a:ext>
              </a:extLst>
            </p:cNvPr>
            <p:cNvGrpSpPr/>
            <p:nvPr/>
          </p:nvGrpSpPr>
          <p:grpSpPr>
            <a:xfrm>
              <a:off x="6546974" y="1749765"/>
              <a:ext cx="3505200" cy="4572000"/>
              <a:chOff x="4572000" y="1828800"/>
              <a:chExt cx="3505200" cy="4572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927E606-0BC5-7360-8B1F-77571FCB3E23}"/>
                  </a:ext>
                </a:extLst>
              </p:cNvPr>
              <p:cNvSpPr/>
              <p:nvPr/>
            </p:nvSpPr>
            <p:spPr>
              <a:xfrm>
                <a:off x="4572000" y="1828800"/>
                <a:ext cx="3505200" cy="4572000"/>
              </a:xfrm>
              <a:prstGeom prst="rect">
                <a:avLst/>
              </a:prstGeom>
              <a:solidFill>
                <a:srgbClr val="FFFFC9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D4D9A50-1544-66C1-8E4A-7FFA191B4BEE}"/>
                  </a:ext>
                </a:extLst>
              </p:cNvPr>
              <p:cNvCxnSpPr/>
              <p:nvPr/>
            </p:nvCxnSpPr>
            <p:spPr>
              <a:xfrm>
                <a:off x="4572000" y="2362200"/>
                <a:ext cx="3505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DD1E254-571B-9254-3830-D3E6B9EBCFEB}"/>
                  </a:ext>
                </a:extLst>
              </p:cNvPr>
              <p:cNvCxnSpPr/>
              <p:nvPr/>
            </p:nvCxnSpPr>
            <p:spPr>
              <a:xfrm>
                <a:off x="4572000" y="2590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C1AE5D-ACBF-B787-7809-DF00F5D07E5E}"/>
                  </a:ext>
                </a:extLst>
              </p:cNvPr>
              <p:cNvCxnSpPr/>
              <p:nvPr/>
            </p:nvCxnSpPr>
            <p:spPr>
              <a:xfrm>
                <a:off x="4572000" y="2819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62A38B4-930A-AA83-68E2-0B14FDE5A9E0}"/>
                  </a:ext>
                </a:extLst>
              </p:cNvPr>
              <p:cNvCxnSpPr/>
              <p:nvPr/>
            </p:nvCxnSpPr>
            <p:spPr>
              <a:xfrm>
                <a:off x="4572000" y="3048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C097944-70FA-33BD-0F1E-27486C00DE82}"/>
                  </a:ext>
                </a:extLst>
              </p:cNvPr>
              <p:cNvCxnSpPr/>
              <p:nvPr/>
            </p:nvCxnSpPr>
            <p:spPr>
              <a:xfrm>
                <a:off x="4572000" y="3276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356B99B-AB1C-D319-0301-E627BD5C74E7}"/>
                  </a:ext>
                </a:extLst>
              </p:cNvPr>
              <p:cNvCxnSpPr/>
              <p:nvPr/>
            </p:nvCxnSpPr>
            <p:spPr>
              <a:xfrm>
                <a:off x="4572000" y="3505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D54E6D-3EF6-23EA-6997-EE8AAD491841}"/>
                  </a:ext>
                </a:extLst>
              </p:cNvPr>
              <p:cNvCxnSpPr/>
              <p:nvPr/>
            </p:nvCxnSpPr>
            <p:spPr>
              <a:xfrm>
                <a:off x="4572000" y="3733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09DA09-A30C-3B7F-8510-7933D61F1DA0}"/>
                  </a:ext>
                </a:extLst>
              </p:cNvPr>
              <p:cNvCxnSpPr/>
              <p:nvPr/>
            </p:nvCxnSpPr>
            <p:spPr>
              <a:xfrm>
                <a:off x="4572000" y="3962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F7C0A28-8ADF-7BC3-3CE5-902C509AD976}"/>
                  </a:ext>
                </a:extLst>
              </p:cNvPr>
              <p:cNvCxnSpPr/>
              <p:nvPr/>
            </p:nvCxnSpPr>
            <p:spPr>
              <a:xfrm>
                <a:off x="4572000" y="4191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ADF016A-0995-64A5-75A3-68FAA3FA030F}"/>
                  </a:ext>
                </a:extLst>
              </p:cNvPr>
              <p:cNvCxnSpPr/>
              <p:nvPr/>
            </p:nvCxnSpPr>
            <p:spPr>
              <a:xfrm>
                <a:off x="4572000" y="4419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CDE114-9C49-E86B-2401-DE04395E7B33}"/>
                  </a:ext>
                </a:extLst>
              </p:cNvPr>
              <p:cNvCxnSpPr/>
              <p:nvPr/>
            </p:nvCxnSpPr>
            <p:spPr>
              <a:xfrm>
                <a:off x="4572000" y="4648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2CC2494-65B9-7A53-A91B-1A45771082B1}"/>
                  </a:ext>
                </a:extLst>
              </p:cNvPr>
              <p:cNvCxnSpPr/>
              <p:nvPr/>
            </p:nvCxnSpPr>
            <p:spPr>
              <a:xfrm>
                <a:off x="4572000" y="4876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636886A-EC6A-D3AC-4E29-7FB0B430D423}"/>
                  </a:ext>
                </a:extLst>
              </p:cNvPr>
              <p:cNvCxnSpPr/>
              <p:nvPr/>
            </p:nvCxnSpPr>
            <p:spPr>
              <a:xfrm>
                <a:off x="4572000" y="5105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E0A47E-B101-189F-2B3B-07D78D49B7F7}"/>
                  </a:ext>
                </a:extLst>
              </p:cNvPr>
              <p:cNvCxnSpPr/>
              <p:nvPr/>
            </p:nvCxnSpPr>
            <p:spPr>
              <a:xfrm>
                <a:off x="4572000" y="5334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06F17C-89FB-870A-3F3A-1DC8FDE835B1}"/>
                  </a:ext>
                </a:extLst>
              </p:cNvPr>
              <p:cNvCxnSpPr/>
              <p:nvPr/>
            </p:nvCxnSpPr>
            <p:spPr>
              <a:xfrm>
                <a:off x="4572000" y="5562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DA53FEF-7C52-0F70-0223-D5E56A32549C}"/>
                  </a:ext>
                </a:extLst>
              </p:cNvPr>
              <p:cNvCxnSpPr/>
              <p:nvPr/>
            </p:nvCxnSpPr>
            <p:spPr>
              <a:xfrm>
                <a:off x="4572000" y="5791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2F5AD6-7E96-733D-7741-724AD0669FD6}"/>
                  </a:ext>
                </a:extLst>
              </p:cNvPr>
              <p:cNvCxnSpPr/>
              <p:nvPr/>
            </p:nvCxnSpPr>
            <p:spPr>
              <a:xfrm>
                <a:off x="4572000" y="6019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74B95CA-F7AF-271A-ACD1-F3279302BD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9200" y="1828800"/>
                <a:ext cx="0" cy="457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533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0C6CCF7-1FC8-2DEA-F134-F33D03D650CC}"/>
              </a:ext>
            </a:extLst>
          </p:cNvPr>
          <p:cNvSpPr/>
          <p:nvPr/>
        </p:nvSpPr>
        <p:spPr>
          <a:xfrm>
            <a:off x="2514600" y="2080421"/>
            <a:ext cx="7420863" cy="5158579"/>
          </a:xfrm>
          <a:custGeom>
            <a:avLst/>
            <a:gdLst>
              <a:gd name="connsiteX0" fmla="*/ 4698035 w 7706287"/>
              <a:gd name="connsiteY0" fmla="*/ 19 h 6445884"/>
              <a:gd name="connsiteX1" fmla="*/ 5261628 w 7706287"/>
              <a:gd name="connsiteY1" fmla="*/ 269819 h 6445884"/>
              <a:gd name="connsiteX2" fmla="*/ 5312802 w 7706287"/>
              <a:gd name="connsiteY2" fmla="*/ 337663 h 6445884"/>
              <a:gd name="connsiteX3" fmla="*/ 5319034 w 7706287"/>
              <a:gd name="connsiteY3" fmla="*/ 327966 h 6445884"/>
              <a:gd name="connsiteX4" fmla="*/ 5313323 w 7706287"/>
              <a:gd name="connsiteY4" fmla="*/ 338353 h 6445884"/>
              <a:gd name="connsiteX5" fmla="*/ 5321350 w 7706287"/>
              <a:gd name="connsiteY5" fmla="*/ 348995 h 6445884"/>
              <a:gd name="connsiteX6" fmla="*/ 6324350 w 7706287"/>
              <a:gd name="connsiteY6" fmla="*/ 81879 h 6445884"/>
              <a:gd name="connsiteX7" fmla="*/ 6832976 w 7706287"/>
              <a:gd name="connsiteY7" fmla="*/ 810595 h 6445884"/>
              <a:gd name="connsiteX8" fmla="*/ 6835728 w 7706287"/>
              <a:gd name="connsiteY8" fmla="*/ 811665 h 6445884"/>
              <a:gd name="connsiteX9" fmla="*/ 6945318 w 7706287"/>
              <a:gd name="connsiteY9" fmla="*/ 854283 h 6445884"/>
              <a:gd name="connsiteX10" fmla="*/ 7485728 w 7706287"/>
              <a:gd name="connsiteY10" fmla="*/ 1517833 h 6445884"/>
              <a:gd name="connsiteX11" fmla="*/ 7456511 w 7706287"/>
              <a:gd name="connsiteY11" fmla="*/ 2284730 h 6445884"/>
              <a:gd name="connsiteX12" fmla="*/ 7669938 w 7706287"/>
              <a:gd name="connsiteY12" fmla="*/ 3457295 h 6445884"/>
              <a:gd name="connsiteX13" fmla="*/ 6670144 w 7706287"/>
              <a:gd name="connsiteY13" fmla="*/ 4483701 h 6445884"/>
              <a:gd name="connsiteX14" fmla="*/ 6312236 w 7706287"/>
              <a:gd name="connsiteY14" fmla="*/ 5363200 h 6445884"/>
              <a:gd name="connsiteX15" fmla="*/ 5093671 w 7706287"/>
              <a:gd name="connsiteY15" fmla="*/ 5469689 h 6445884"/>
              <a:gd name="connsiteX16" fmla="*/ 4222860 w 7706287"/>
              <a:gd name="connsiteY16" fmla="*/ 6407951 h 6445884"/>
              <a:gd name="connsiteX17" fmla="*/ 2942476 w 7706287"/>
              <a:gd name="connsiteY17" fmla="*/ 5835240 h 6445884"/>
              <a:gd name="connsiteX18" fmla="*/ 1040517 w 7706287"/>
              <a:gd name="connsiteY18" fmla="*/ 5269389 h 6445884"/>
              <a:gd name="connsiteX19" fmla="*/ 204268 w 7706287"/>
              <a:gd name="connsiteY19" fmla="*/ 4639705 h 6445884"/>
              <a:gd name="connsiteX20" fmla="*/ 382956 w 7706287"/>
              <a:gd name="connsiteY20" fmla="*/ 3789736 h 6445884"/>
              <a:gd name="connsiteX21" fmla="*/ 5628 w 7706287"/>
              <a:gd name="connsiteY21" fmla="*/ 2917694 h 6445884"/>
              <a:gd name="connsiteX22" fmla="*/ 694723 w 7706287"/>
              <a:gd name="connsiteY22" fmla="*/ 2142595 h 6445884"/>
              <a:gd name="connsiteX23" fmla="*/ 701314 w 7706287"/>
              <a:gd name="connsiteY23" fmla="*/ 2122163 h 6445884"/>
              <a:gd name="connsiteX24" fmla="*/ 701315 w 7706287"/>
              <a:gd name="connsiteY24" fmla="*/ 2122163 h 6445884"/>
              <a:gd name="connsiteX25" fmla="*/ 1008272 w 7706287"/>
              <a:gd name="connsiteY25" fmla="*/ 1009105 h 6445884"/>
              <a:gd name="connsiteX26" fmla="*/ 2501548 w 7706287"/>
              <a:gd name="connsiteY26" fmla="*/ 754815 h 6445884"/>
              <a:gd name="connsiteX27" fmla="*/ 2501810 w 7706287"/>
              <a:gd name="connsiteY27" fmla="*/ 754324 h 6445884"/>
              <a:gd name="connsiteX28" fmla="*/ 2500657 w 7706287"/>
              <a:gd name="connsiteY28" fmla="*/ 753323 h 6445884"/>
              <a:gd name="connsiteX29" fmla="*/ 2501856 w 7706287"/>
              <a:gd name="connsiteY29" fmla="*/ 754239 h 6445884"/>
              <a:gd name="connsiteX30" fmla="*/ 2562598 w 7706287"/>
              <a:gd name="connsiteY30" fmla="*/ 640749 h 6445884"/>
              <a:gd name="connsiteX31" fmla="*/ 4007117 w 7706287"/>
              <a:gd name="connsiteY31" fmla="*/ 490831 h 6445884"/>
              <a:gd name="connsiteX32" fmla="*/ 4593774 w 7706287"/>
              <a:gd name="connsiteY32" fmla="*/ 8799 h 6445884"/>
              <a:gd name="connsiteX33" fmla="*/ 4698035 w 7706287"/>
              <a:gd name="connsiteY33" fmla="*/ 19 h 64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06287" h="6445884">
                <a:moveTo>
                  <a:pt x="4698035" y="19"/>
                </a:moveTo>
                <a:cubicBezTo>
                  <a:pt x="4910010" y="-1550"/>
                  <a:pt x="5113919" y="95858"/>
                  <a:pt x="5261628" y="269819"/>
                </a:cubicBezTo>
                <a:lnTo>
                  <a:pt x="5312802" y="337663"/>
                </a:lnTo>
                <a:lnTo>
                  <a:pt x="5319034" y="327966"/>
                </a:lnTo>
                <a:lnTo>
                  <a:pt x="5313323" y="338353"/>
                </a:lnTo>
                <a:lnTo>
                  <a:pt x="5321350" y="348995"/>
                </a:lnTo>
                <a:cubicBezTo>
                  <a:pt x="5567557" y="18792"/>
                  <a:pt x="5974814" y="-89636"/>
                  <a:pt x="6324350" y="81879"/>
                </a:cubicBezTo>
                <a:cubicBezTo>
                  <a:pt x="6590688" y="212529"/>
                  <a:pt x="6781668" y="486058"/>
                  <a:pt x="6832976" y="810595"/>
                </a:cubicBezTo>
                <a:lnTo>
                  <a:pt x="6835728" y="811665"/>
                </a:lnTo>
                <a:lnTo>
                  <a:pt x="6945318" y="854283"/>
                </a:lnTo>
                <a:cubicBezTo>
                  <a:pt x="7199837" y="973972"/>
                  <a:pt x="7398433" y="1215072"/>
                  <a:pt x="7485728" y="1517833"/>
                </a:cubicBezTo>
                <a:cubicBezTo>
                  <a:pt x="7558236" y="1768991"/>
                  <a:pt x="7547903" y="2041775"/>
                  <a:pt x="7456511" y="2284730"/>
                </a:cubicBezTo>
                <a:cubicBezTo>
                  <a:pt x="7681162" y="2617916"/>
                  <a:pt x="7759727" y="3049836"/>
                  <a:pt x="7669938" y="3457295"/>
                </a:cubicBezTo>
                <a:cubicBezTo>
                  <a:pt x="7550576" y="3998985"/>
                  <a:pt x="7155432" y="4404655"/>
                  <a:pt x="6670144" y="4483701"/>
                </a:cubicBezTo>
                <a:cubicBezTo>
                  <a:pt x="6667828" y="4821809"/>
                  <a:pt x="6537242" y="5142468"/>
                  <a:pt x="6312236" y="5363200"/>
                </a:cubicBezTo>
                <a:cubicBezTo>
                  <a:pt x="5970360" y="5698624"/>
                  <a:pt x="5476521" y="5741727"/>
                  <a:pt x="5093671" y="5469689"/>
                </a:cubicBezTo>
                <a:cubicBezTo>
                  <a:pt x="4969855" y="5936956"/>
                  <a:pt x="4638312" y="6294154"/>
                  <a:pt x="4222860" y="6407951"/>
                </a:cubicBezTo>
                <a:cubicBezTo>
                  <a:pt x="3733296" y="6542031"/>
                  <a:pt x="3222354" y="6313543"/>
                  <a:pt x="2942476" y="5835240"/>
                </a:cubicBezTo>
                <a:cubicBezTo>
                  <a:pt x="2281885" y="6289233"/>
                  <a:pt x="1423902" y="6034048"/>
                  <a:pt x="1040517" y="5269389"/>
                </a:cubicBezTo>
                <a:cubicBezTo>
                  <a:pt x="663903" y="5319651"/>
                  <a:pt x="310269" y="5053429"/>
                  <a:pt x="204268" y="4639705"/>
                </a:cubicBezTo>
                <a:cubicBezTo>
                  <a:pt x="127485" y="4340374"/>
                  <a:pt x="195361" y="4017329"/>
                  <a:pt x="382956" y="3789736"/>
                </a:cubicBezTo>
                <a:cubicBezTo>
                  <a:pt x="116795" y="3611211"/>
                  <a:pt x="-31428" y="3268629"/>
                  <a:pt x="5628" y="2917694"/>
                </a:cubicBezTo>
                <a:cubicBezTo>
                  <a:pt x="49097" y="2506804"/>
                  <a:pt x="335211" y="2184952"/>
                  <a:pt x="694723" y="2142595"/>
                </a:cubicBezTo>
                <a:lnTo>
                  <a:pt x="701314" y="2122163"/>
                </a:lnTo>
                <a:lnTo>
                  <a:pt x="701315" y="2122163"/>
                </a:lnTo>
                <a:cubicBezTo>
                  <a:pt x="653035" y="1717536"/>
                  <a:pt x="765628" y="1309480"/>
                  <a:pt x="1008272" y="1009105"/>
                </a:cubicBezTo>
                <a:cubicBezTo>
                  <a:pt x="1391657" y="534679"/>
                  <a:pt x="2013232" y="428936"/>
                  <a:pt x="2501548" y="754815"/>
                </a:cubicBezTo>
                <a:lnTo>
                  <a:pt x="2501810" y="754324"/>
                </a:lnTo>
                <a:lnTo>
                  <a:pt x="2500657" y="753323"/>
                </a:lnTo>
                <a:lnTo>
                  <a:pt x="2501856" y="754239"/>
                </a:lnTo>
                <a:lnTo>
                  <a:pt x="2562598" y="640749"/>
                </a:lnTo>
                <a:cubicBezTo>
                  <a:pt x="2892750" y="100509"/>
                  <a:pt x="3582557" y="14038"/>
                  <a:pt x="4007117" y="490831"/>
                </a:cubicBezTo>
                <a:cubicBezTo>
                  <a:pt x="4121313" y="229979"/>
                  <a:pt x="4340619" y="49664"/>
                  <a:pt x="4593774" y="8799"/>
                </a:cubicBezTo>
                <a:cubicBezTo>
                  <a:pt x="4628603" y="3169"/>
                  <a:pt x="4663426" y="275"/>
                  <a:pt x="4698035" y="1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48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8C43E-27C8-2ED0-B152-6FB9DE84996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90B86-32E4-58B0-9016-8077D7537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171538-DA13-46A3-5C2A-A237DB5792A0}"/>
              </a:ext>
            </a:extLst>
          </p:cNvPr>
          <p:cNvSpPr txBox="1"/>
          <p:nvPr/>
        </p:nvSpPr>
        <p:spPr>
          <a:xfrm>
            <a:off x="3782356" y="569167"/>
            <a:ext cx="5793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এখান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bn-IN" sz="48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বর্ণটিতে</a:t>
            </a:r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গোল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039065-0FA5-6103-4659-30F285C7E373}"/>
              </a:ext>
            </a:extLst>
          </p:cNvPr>
          <p:cNvGrpSpPr/>
          <p:nvPr/>
        </p:nvGrpSpPr>
        <p:grpSpPr>
          <a:xfrm>
            <a:off x="2385568" y="1326416"/>
            <a:ext cx="7760376" cy="5158579"/>
            <a:chOff x="2385568" y="1326416"/>
            <a:chExt cx="7760376" cy="51585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2BA25D-2826-048E-9FD6-BC415122FC6F}"/>
                </a:ext>
              </a:extLst>
            </p:cNvPr>
            <p:cNvSpPr txBox="1"/>
            <p:nvPr/>
          </p:nvSpPr>
          <p:spPr>
            <a:xfrm>
              <a:off x="8382000" y="4191000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dirty="0">
                <a:latin typeface="Arial Black" panose="020B0A04020102020204" pitchFamily="34" charset="0"/>
                <a:cs typeface="NikoshBAN" panose="02000000000000000000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9E34DB-0FFD-D41B-EC3F-FF79F9D81AA0}"/>
                </a:ext>
              </a:extLst>
            </p:cNvPr>
            <p:cNvSpPr/>
            <p:nvPr/>
          </p:nvSpPr>
          <p:spPr>
            <a:xfrm>
              <a:off x="2385568" y="1326416"/>
              <a:ext cx="7420863" cy="5158579"/>
            </a:xfrm>
            <a:custGeom>
              <a:avLst/>
              <a:gdLst>
                <a:gd name="connsiteX0" fmla="*/ 4698035 w 7706287"/>
                <a:gd name="connsiteY0" fmla="*/ 19 h 6445884"/>
                <a:gd name="connsiteX1" fmla="*/ 5261628 w 7706287"/>
                <a:gd name="connsiteY1" fmla="*/ 269819 h 6445884"/>
                <a:gd name="connsiteX2" fmla="*/ 5312802 w 7706287"/>
                <a:gd name="connsiteY2" fmla="*/ 337663 h 6445884"/>
                <a:gd name="connsiteX3" fmla="*/ 5319034 w 7706287"/>
                <a:gd name="connsiteY3" fmla="*/ 327966 h 6445884"/>
                <a:gd name="connsiteX4" fmla="*/ 5313323 w 7706287"/>
                <a:gd name="connsiteY4" fmla="*/ 338353 h 6445884"/>
                <a:gd name="connsiteX5" fmla="*/ 5321350 w 7706287"/>
                <a:gd name="connsiteY5" fmla="*/ 348995 h 6445884"/>
                <a:gd name="connsiteX6" fmla="*/ 6324350 w 7706287"/>
                <a:gd name="connsiteY6" fmla="*/ 81879 h 6445884"/>
                <a:gd name="connsiteX7" fmla="*/ 6832976 w 7706287"/>
                <a:gd name="connsiteY7" fmla="*/ 810595 h 6445884"/>
                <a:gd name="connsiteX8" fmla="*/ 6835728 w 7706287"/>
                <a:gd name="connsiteY8" fmla="*/ 811665 h 6445884"/>
                <a:gd name="connsiteX9" fmla="*/ 6945318 w 7706287"/>
                <a:gd name="connsiteY9" fmla="*/ 854283 h 6445884"/>
                <a:gd name="connsiteX10" fmla="*/ 7485728 w 7706287"/>
                <a:gd name="connsiteY10" fmla="*/ 1517833 h 6445884"/>
                <a:gd name="connsiteX11" fmla="*/ 7456511 w 7706287"/>
                <a:gd name="connsiteY11" fmla="*/ 2284730 h 6445884"/>
                <a:gd name="connsiteX12" fmla="*/ 7669938 w 7706287"/>
                <a:gd name="connsiteY12" fmla="*/ 3457295 h 6445884"/>
                <a:gd name="connsiteX13" fmla="*/ 6670144 w 7706287"/>
                <a:gd name="connsiteY13" fmla="*/ 4483701 h 6445884"/>
                <a:gd name="connsiteX14" fmla="*/ 6312236 w 7706287"/>
                <a:gd name="connsiteY14" fmla="*/ 5363200 h 6445884"/>
                <a:gd name="connsiteX15" fmla="*/ 5093671 w 7706287"/>
                <a:gd name="connsiteY15" fmla="*/ 5469689 h 6445884"/>
                <a:gd name="connsiteX16" fmla="*/ 4222860 w 7706287"/>
                <a:gd name="connsiteY16" fmla="*/ 6407951 h 6445884"/>
                <a:gd name="connsiteX17" fmla="*/ 2942476 w 7706287"/>
                <a:gd name="connsiteY17" fmla="*/ 5835240 h 6445884"/>
                <a:gd name="connsiteX18" fmla="*/ 1040517 w 7706287"/>
                <a:gd name="connsiteY18" fmla="*/ 5269389 h 6445884"/>
                <a:gd name="connsiteX19" fmla="*/ 204268 w 7706287"/>
                <a:gd name="connsiteY19" fmla="*/ 4639705 h 6445884"/>
                <a:gd name="connsiteX20" fmla="*/ 382956 w 7706287"/>
                <a:gd name="connsiteY20" fmla="*/ 3789736 h 6445884"/>
                <a:gd name="connsiteX21" fmla="*/ 5628 w 7706287"/>
                <a:gd name="connsiteY21" fmla="*/ 2917694 h 6445884"/>
                <a:gd name="connsiteX22" fmla="*/ 694723 w 7706287"/>
                <a:gd name="connsiteY22" fmla="*/ 2142595 h 6445884"/>
                <a:gd name="connsiteX23" fmla="*/ 701314 w 7706287"/>
                <a:gd name="connsiteY23" fmla="*/ 2122163 h 6445884"/>
                <a:gd name="connsiteX24" fmla="*/ 701315 w 7706287"/>
                <a:gd name="connsiteY24" fmla="*/ 2122163 h 6445884"/>
                <a:gd name="connsiteX25" fmla="*/ 1008272 w 7706287"/>
                <a:gd name="connsiteY25" fmla="*/ 1009105 h 6445884"/>
                <a:gd name="connsiteX26" fmla="*/ 2501548 w 7706287"/>
                <a:gd name="connsiteY26" fmla="*/ 754815 h 6445884"/>
                <a:gd name="connsiteX27" fmla="*/ 2501810 w 7706287"/>
                <a:gd name="connsiteY27" fmla="*/ 754324 h 6445884"/>
                <a:gd name="connsiteX28" fmla="*/ 2500657 w 7706287"/>
                <a:gd name="connsiteY28" fmla="*/ 753323 h 6445884"/>
                <a:gd name="connsiteX29" fmla="*/ 2501856 w 7706287"/>
                <a:gd name="connsiteY29" fmla="*/ 754239 h 6445884"/>
                <a:gd name="connsiteX30" fmla="*/ 2562598 w 7706287"/>
                <a:gd name="connsiteY30" fmla="*/ 640749 h 6445884"/>
                <a:gd name="connsiteX31" fmla="*/ 4007117 w 7706287"/>
                <a:gd name="connsiteY31" fmla="*/ 490831 h 6445884"/>
                <a:gd name="connsiteX32" fmla="*/ 4593774 w 7706287"/>
                <a:gd name="connsiteY32" fmla="*/ 8799 h 6445884"/>
                <a:gd name="connsiteX33" fmla="*/ 4698035 w 7706287"/>
                <a:gd name="connsiteY33" fmla="*/ 19 h 64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706287" h="6445884">
                  <a:moveTo>
                    <a:pt x="4698035" y="19"/>
                  </a:moveTo>
                  <a:cubicBezTo>
                    <a:pt x="4910010" y="-1550"/>
                    <a:pt x="5113919" y="95858"/>
                    <a:pt x="5261628" y="269819"/>
                  </a:cubicBezTo>
                  <a:lnTo>
                    <a:pt x="5312802" y="337663"/>
                  </a:lnTo>
                  <a:lnTo>
                    <a:pt x="5319034" y="327966"/>
                  </a:lnTo>
                  <a:lnTo>
                    <a:pt x="5313323" y="338353"/>
                  </a:lnTo>
                  <a:lnTo>
                    <a:pt x="5321350" y="348995"/>
                  </a:lnTo>
                  <a:cubicBezTo>
                    <a:pt x="5567557" y="18792"/>
                    <a:pt x="5974814" y="-89636"/>
                    <a:pt x="6324350" y="81879"/>
                  </a:cubicBezTo>
                  <a:cubicBezTo>
                    <a:pt x="6590688" y="212529"/>
                    <a:pt x="6781668" y="486058"/>
                    <a:pt x="6832976" y="810595"/>
                  </a:cubicBezTo>
                  <a:lnTo>
                    <a:pt x="6835728" y="811665"/>
                  </a:lnTo>
                  <a:lnTo>
                    <a:pt x="6945318" y="854283"/>
                  </a:lnTo>
                  <a:cubicBezTo>
                    <a:pt x="7199837" y="973972"/>
                    <a:pt x="7398433" y="1215072"/>
                    <a:pt x="7485728" y="1517833"/>
                  </a:cubicBezTo>
                  <a:cubicBezTo>
                    <a:pt x="7558236" y="1768991"/>
                    <a:pt x="7547903" y="2041775"/>
                    <a:pt x="7456511" y="2284730"/>
                  </a:cubicBezTo>
                  <a:cubicBezTo>
                    <a:pt x="7681162" y="2617916"/>
                    <a:pt x="7759727" y="3049836"/>
                    <a:pt x="7669938" y="3457295"/>
                  </a:cubicBezTo>
                  <a:cubicBezTo>
                    <a:pt x="7550576" y="3998985"/>
                    <a:pt x="7155432" y="4404655"/>
                    <a:pt x="6670144" y="4483701"/>
                  </a:cubicBezTo>
                  <a:cubicBezTo>
                    <a:pt x="6667828" y="4821809"/>
                    <a:pt x="6537242" y="5142468"/>
                    <a:pt x="6312236" y="5363200"/>
                  </a:cubicBezTo>
                  <a:cubicBezTo>
                    <a:pt x="5970360" y="5698624"/>
                    <a:pt x="5476521" y="5741727"/>
                    <a:pt x="5093671" y="5469689"/>
                  </a:cubicBezTo>
                  <a:cubicBezTo>
                    <a:pt x="4969855" y="5936956"/>
                    <a:pt x="4638312" y="6294154"/>
                    <a:pt x="4222860" y="6407951"/>
                  </a:cubicBezTo>
                  <a:cubicBezTo>
                    <a:pt x="3733296" y="6542031"/>
                    <a:pt x="3222354" y="6313543"/>
                    <a:pt x="2942476" y="5835240"/>
                  </a:cubicBezTo>
                  <a:cubicBezTo>
                    <a:pt x="2281885" y="6289233"/>
                    <a:pt x="1423902" y="6034048"/>
                    <a:pt x="1040517" y="5269389"/>
                  </a:cubicBezTo>
                  <a:cubicBezTo>
                    <a:pt x="663903" y="5319651"/>
                    <a:pt x="310269" y="5053429"/>
                    <a:pt x="204268" y="4639705"/>
                  </a:cubicBezTo>
                  <a:cubicBezTo>
                    <a:pt x="127485" y="4340374"/>
                    <a:pt x="195361" y="4017329"/>
                    <a:pt x="382956" y="3789736"/>
                  </a:cubicBezTo>
                  <a:cubicBezTo>
                    <a:pt x="116795" y="3611211"/>
                    <a:pt x="-31428" y="3268629"/>
                    <a:pt x="5628" y="2917694"/>
                  </a:cubicBezTo>
                  <a:cubicBezTo>
                    <a:pt x="49097" y="2506804"/>
                    <a:pt x="335211" y="2184952"/>
                    <a:pt x="694723" y="2142595"/>
                  </a:cubicBezTo>
                  <a:lnTo>
                    <a:pt x="701314" y="2122163"/>
                  </a:lnTo>
                  <a:lnTo>
                    <a:pt x="701315" y="2122163"/>
                  </a:lnTo>
                  <a:cubicBezTo>
                    <a:pt x="653035" y="1717536"/>
                    <a:pt x="765628" y="1309480"/>
                    <a:pt x="1008272" y="1009105"/>
                  </a:cubicBezTo>
                  <a:cubicBezTo>
                    <a:pt x="1391657" y="534679"/>
                    <a:pt x="2013232" y="428936"/>
                    <a:pt x="2501548" y="754815"/>
                  </a:cubicBezTo>
                  <a:lnTo>
                    <a:pt x="2501810" y="754324"/>
                  </a:lnTo>
                  <a:lnTo>
                    <a:pt x="2500657" y="753323"/>
                  </a:lnTo>
                  <a:lnTo>
                    <a:pt x="2501856" y="754239"/>
                  </a:lnTo>
                  <a:lnTo>
                    <a:pt x="2562598" y="640749"/>
                  </a:lnTo>
                  <a:cubicBezTo>
                    <a:pt x="2892750" y="100509"/>
                    <a:pt x="3582557" y="14038"/>
                    <a:pt x="4007117" y="490831"/>
                  </a:cubicBezTo>
                  <a:cubicBezTo>
                    <a:pt x="4121313" y="229979"/>
                    <a:pt x="4340619" y="49664"/>
                    <a:pt x="4593774" y="8799"/>
                  </a:cubicBezTo>
                  <a:cubicBezTo>
                    <a:pt x="4628603" y="3169"/>
                    <a:pt x="4663426" y="275"/>
                    <a:pt x="4698035" y="19"/>
                  </a:cubicBezTo>
                  <a:close/>
                </a:path>
              </a:pathLst>
            </a:custGeom>
            <a:solidFill>
              <a:srgbClr val="00848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DB17E2-05DD-6EF6-2956-76DEEA1B0797}"/>
                </a:ext>
              </a:extLst>
            </p:cNvPr>
            <p:cNvSpPr/>
            <p:nvPr/>
          </p:nvSpPr>
          <p:spPr>
            <a:xfrm>
              <a:off x="2590800" y="4761798"/>
              <a:ext cx="5946" cy="117968"/>
            </a:xfrm>
            <a:custGeom>
              <a:avLst/>
              <a:gdLst>
                <a:gd name="connsiteX0" fmla="*/ 0 w 5946"/>
                <a:gd name="connsiteY0" fmla="*/ 0 h 117968"/>
                <a:gd name="connsiteX1" fmla="*/ 5946 w 5946"/>
                <a:gd name="connsiteY1" fmla="*/ 58984 h 117968"/>
                <a:gd name="connsiteX2" fmla="*/ 0 w 5946"/>
                <a:gd name="connsiteY2" fmla="*/ 117968 h 117968"/>
                <a:gd name="connsiteX3" fmla="*/ 0 w 5946"/>
                <a:gd name="connsiteY3" fmla="*/ 0 h 11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6" h="117968">
                  <a:moveTo>
                    <a:pt x="0" y="0"/>
                  </a:moveTo>
                  <a:lnTo>
                    <a:pt x="5946" y="58984"/>
                  </a:lnTo>
                  <a:lnTo>
                    <a:pt x="0" y="11796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378E54-2A9C-DCD1-4B71-7799E4390EAD}"/>
                </a:ext>
              </a:extLst>
            </p:cNvPr>
            <p:cNvSpPr txBox="1"/>
            <p:nvPr/>
          </p:nvSpPr>
          <p:spPr>
            <a:xfrm>
              <a:off x="2875130" y="1878033"/>
              <a:ext cx="727081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আ     এ       ঘ</a:t>
              </a:r>
            </a:p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ত   ম   ঘ    ফ </a:t>
              </a:r>
            </a:p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 ঘ   জ 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95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7446C-B255-F5F5-B612-43C87565C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1300800"/>
            <a:ext cx="10205867" cy="42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297149" y="3042065"/>
            <a:ext cx="8388060" cy="1447798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334132" y="2900340"/>
              <a:ext cx="6096000" cy="12934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ঘ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দিয়ে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জিনিস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তা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শিখে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আসবে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এবং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ঘ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লিখার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অনুশীলন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করবে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DC08B36-D816-C1CB-BB9A-89FE2B30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70560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884112" y="2438400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3763318" y="857799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496379" y="1553944"/>
            <a:ext cx="3199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400" b="1" dirty="0">
                <a:solidFill>
                  <a:srgbClr val="2771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400" b="1" dirty="0">
              <a:solidFill>
                <a:srgbClr val="27711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1979004" y="2582660"/>
            <a:ext cx="83757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 err="1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১৯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পিরিয়ড-৪, ঘ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,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পড়া-লেখার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অনুশীলন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৫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240CD61-C34A-106E-158C-B296207034C4}"/>
              </a:ext>
            </a:extLst>
          </p:cNvPr>
          <p:cNvSpPr/>
          <p:nvPr/>
        </p:nvSpPr>
        <p:spPr>
          <a:xfrm>
            <a:off x="16738" y="1849403"/>
            <a:ext cx="1962266" cy="11794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14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882">
        <p15:prstTrans prst="crush"/>
      </p:transition>
    </mc:Choice>
    <mc:Fallback xmlns="">
      <p:transition spd="slow" advTm="118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7015F-EC94-F91D-7BA3-DF071C3E0109}"/>
              </a:ext>
            </a:extLst>
          </p:cNvPr>
          <p:cNvSpPr txBox="1"/>
          <p:nvPr/>
        </p:nvSpPr>
        <p:spPr>
          <a:xfrm>
            <a:off x="8343265" y="2428190"/>
            <a:ext cx="9095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800" b="1" dirty="0">
              <a:solidFill>
                <a:schemeClr val="tx1">
                  <a:lumMod val="85000"/>
                  <a:lumOff val="1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D57E6-238E-0CF1-2522-B5818BBEA0C2}"/>
              </a:ext>
            </a:extLst>
          </p:cNvPr>
          <p:cNvSpPr txBox="1"/>
          <p:nvPr/>
        </p:nvSpPr>
        <p:spPr>
          <a:xfrm>
            <a:off x="3148516" y="337289"/>
            <a:ext cx="6910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এখান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bn-IN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গুলো কাঠি দিয়ে চিহ্নিত কর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31FB83-390D-C7EA-AC3C-05B7D24DE774}"/>
              </a:ext>
            </a:extLst>
          </p:cNvPr>
          <p:cNvGrpSpPr/>
          <p:nvPr/>
        </p:nvGrpSpPr>
        <p:grpSpPr>
          <a:xfrm>
            <a:off x="2309368" y="1154510"/>
            <a:ext cx="7836576" cy="5158579"/>
            <a:chOff x="2309368" y="1154510"/>
            <a:chExt cx="7836576" cy="51585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81AC1E-F285-3C88-F696-AF9C412E20B8}"/>
                </a:ext>
              </a:extLst>
            </p:cNvPr>
            <p:cNvSpPr txBox="1"/>
            <p:nvPr/>
          </p:nvSpPr>
          <p:spPr>
            <a:xfrm>
              <a:off x="8382000" y="4191000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dirty="0">
                <a:latin typeface="Arial Black" panose="020B0A04020102020204" pitchFamily="34" charset="0"/>
                <a:cs typeface="NikoshBAN" panose="02000000000000000000" pitchFamily="2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19723E3-C0F4-455C-8DD3-35F1D5E52425}"/>
                </a:ext>
              </a:extLst>
            </p:cNvPr>
            <p:cNvSpPr/>
            <p:nvPr/>
          </p:nvSpPr>
          <p:spPr>
            <a:xfrm>
              <a:off x="2309368" y="1154510"/>
              <a:ext cx="7420863" cy="5158579"/>
            </a:xfrm>
            <a:custGeom>
              <a:avLst/>
              <a:gdLst>
                <a:gd name="connsiteX0" fmla="*/ 4698035 w 7706287"/>
                <a:gd name="connsiteY0" fmla="*/ 19 h 6445884"/>
                <a:gd name="connsiteX1" fmla="*/ 5261628 w 7706287"/>
                <a:gd name="connsiteY1" fmla="*/ 269819 h 6445884"/>
                <a:gd name="connsiteX2" fmla="*/ 5312802 w 7706287"/>
                <a:gd name="connsiteY2" fmla="*/ 337663 h 6445884"/>
                <a:gd name="connsiteX3" fmla="*/ 5319034 w 7706287"/>
                <a:gd name="connsiteY3" fmla="*/ 327966 h 6445884"/>
                <a:gd name="connsiteX4" fmla="*/ 5313323 w 7706287"/>
                <a:gd name="connsiteY4" fmla="*/ 338353 h 6445884"/>
                <a:gd name="connsiteX5" fmla="*/ 5321350 w 7706287"/>
                <a:gd name="connsiteY5" fmla="*/ 348995 h 6445884"/>
                <a:gd name="connsiteX6" fmla="*/ 6324350 w 7706287"/>
                <a:gd name="connsiteY6" fmla="*/ 81879 h 6445884"/>
                <a:gd name="connsiteX7" fmla="*/ 6832976 w 7706287"/>
                <a:gd name="connsiteY7" fmla="*/ 810595 h 6445884"/>
                <a:gd name="connsiteX8" fmla="*/ 6835728 w 7706287"/>
                <a:gd name="connsiteY8" fmla="*/ 811665 h 6445884"/>
                <a:gd name="connsiteX9" fmla="*/ 6945318 w 7706287"/>
                <a:gd name="connsiteY9" fmla="*/ 854283 h 6445884"/>
                <a:gd name="connsiteX10" fmla="*/ 7485728 w 7706287"/>
                <a:gd name="connsiteY10" fmla="*/ 1517833 h 6445884"/>
                <a:gd name="connsiteX11" fmla="*/ 7456511 w 7706287"/>
                <a:gd name="connsiteY11" fmla="*/ 2284730 h 6445884"/>
                <a:gd name="connsiteX12" fmla="*/ 7669938 w 7706287"/>
                <a:gd name="connsiteY12" fmla="*/ 3457295 h 6445884"/>
                <a:gd name="connsiteX13" fmla="*/ 6670144 w 7706287"/>
                <a:gd name="connsiteY13" fmla="*/ 4483701 h 6445884"/>
                <a:gd name="connsiteX14" fmla="*/ 6312236 w 7706287"/>
                <a:gd name="connsiteY14" fmla="*/ 5363200 h 6445884"/>
                <a:gd name="connsiteX15" fmla="*/ 5093671 w 7706287"/>
                <a:gd name="connsiteY15" fmla="*/ 5469689 h 6445884"/>
                <a:gd name="connsiteX16" fmla="*/ 4222860 w 7706287"/>
                <a:gd name="connsiteY16" fmla="*/ 6407951 h 6445884"/>
                <a:gd name="connsiteX17" fmla="*/ 2942476 w 7706287"/>
                <a:gd name="connsiteY17" fmla="*/ 5835240 h 6445884"/>
                <a:gd name="connsiteX18" fmla="*/ 1040517 w 7706287"/>
                <a:gd name="connsiteY18" fmla="*/ 5269389 h 6445884"/>
                <a:gd name="connsiteX19" fmla="*/ 204268 w 7706287"/>
                <a:gd name="connsiteY19" fmla="*/ 4639705 h 6445884"/>
                <a:gd name="connsiteX20" fmla="*/ 382956 w 7706287"/>
                <a:gd name="connsiteY20" fmla="*/ 3789736 h 6445884"/>
                <a:gd name="connsiteX21" fmla="*/ 5628 w 7706287"/>
                <a:gd name="connsiteY21" fmla="*/ 2917694 h 6445884"/>
                <a:gd name="connsiteX22" fmla="*/ 694723 w 7706287"/>
                <a:gd name="connsiteY22" fmla="*/ 2142595 h 6445884"/>
                <a:gd name="connsiteX23" fmla="*/ 701314 w 7706287"/>
                <a:gd name="connsiteY23" fmla="*/ 2122163 h 6445884"/>
                <a:gd name="connsiteX24" fmla="*/ 701315 w 7706287"/>
                <a:gd name="connsiteY24" fmla="*/ 2122163 h 6445884"/>
                <a:gd name="connsiteX25" fmla="*/ 1008272 w 7706287"/>
                <a:gd name="connsiteY25" fmla="*/ 1009105 h 6445884"/>
                <a:gd name="connsiteX26" fmla="*/ 2501548 w 7706287"/>
                <a:gd name="connsiteY26" fmla="*/ 754815 h 6445884"/>
                <a:gd name="connsiteX27" fmla="*/ 2501810 w 7706287"/>
                <a:gd name="connsiteY27" fmla="*/ 754324 h 6445884"/>
                <a:gd name="connsiteX28" fmla="*/ 2500657 w 7706287"/>
                <a:gd name="connsiteY28" fmla="*/ 753323 h 6445884"/>
                <a:gd name="connsiteX29" fmla="*/ 2501856 w 7706287"/>
                <a:gd name="connsiteY29" fmla="*/ 754239 h 6445884"/>
                <a:gd name="connsiteX30" fmla="*/ 2562598 w 7706287"/>
                <a:gd name="connsiteY30" fmla="*/ 640749 h 6445884"/>
                <a:gd name="connsiteX31" fmla="*/ 4007117 w 7706287"/>
                <a:gd name="connsiteY31" fmla="*/ 490831 h 6445884"/>
                <a:gd name="connsiteX32" fmla="*/ 4593774 w 7706287"/>
                <a:gd name="connsiteY32" fmla="*/ 8799 h 6445884"/>
                <a:gd name="connsiteX33" fmla="*/ 4698035 w 7706287"/>
                <a:gd name="connsiteY33" fmla="*/ 19 h 644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706287" h="6445884">
                  <a:moveTo>
                    <a:pt x="4698035" y="19"/>
                  </a:moveTo>
                  <a:cubicBezTo>
                    <a:pt x="4910010" y="-1550"/>
                    <a:pt x="5113919" y="95858"/>
                    <a:pt x="5261628" y="269819"/>
                  </a:cubicBezTo>
                  <a:lnTo>
                    <a:pt x="5312802" y="337663"/>
                  </a:lnTo>
                  <a:lnTo>
                    <a:pt x="5319034" y="327966"/>
                  </a:lnTo>
                  <a:lnTo>
                    <a:pt x="5313323" y="338353"/>
                  </a:lnTo>
                  <a:lnTo>
                    <a:pt x="5321350" y="348995"/>
                  </a:lnTo>
                  <a:cubicBezTo>
                    <a:pt x="5567557" y="18792"/>
                    <a:pt x="5974814" y="-89636"/>
                    <a:pt x="6324350" y="81879"/>
                  </a:cubicBezTo>
                  <a:cubicBezTo>
                    <a:pt x="6590688" y="212529"/>
                    <a:pt x="6781668" y="486058"/>
                    <a:pt x="6832976" y="810595"/>
                  </a:cubicBezTo>
                  <a:lnTo>
                    <a:pt x="6835728" y="811665"/>
                  </a:lnTo>
                  <a:lnTo>
                    <a:pt x="6945318" y="854283"/>
                  </a:lnTo>
                  <a:cubicBezTo>
                    <a:pt x="7199837" y="973972"/>
                    <a:pt x="7398433" y="1215072"/>
                    <a:pt x="7485728" y="1517833"/>
                  </a:cubicBezTo>
                  <a:cubicBezTo>
                    <a:pt x="7558236" y="1768991"/>
                    <a:pt x="7547903" y="2041775"/>
                    <a:pt x="7456511" y="2284730"/>
                  </a:cubicBezTo>
                  <a:cubicBezTo>
                    <a:pt x="7681162" y="2617916"/>
                    <a:pt x="7759727" y="3049836"/>
                    <a:pt x="7669938" y="3457295"/>
                  </a:cubicBezTo>
                  <a:cubicBezTo>
                    <a:pt x="7550576" y="3998985"/>
                    <a:pt x="7155432" y="4404655"/>
                    <a:pt x="6670144" y="4483701"/>
                  </a:cubicBezTo>
                  <a:cubicBezTo>
                    <a:pt x="6667828" y="4821809"/>
                    <a:pt x="6537242" y="5142468"/>
                    <a:pt x="6312236" y="5363200"/>
                  </a:cubicBezTo>
                  <a:cubicBezTo>
                    <a:pt x="5970360" y="5698624"/>
                    <a:pt x="5476521" y="5741727"/>
                    <a:pt x="5093671" y="5469689"/>
                  </a:cubicBezTo>
                  <a:cubicBezTo>
                    <a:pt x="4969855" y="5936956"/>
                    <a:pt x="4638312" y="6294154"/>
                    <a:pt x="4222860" y="6407951"/>
                  </a:cubicBezTo>
                  <a:cubicBezTo>
                    <a:pt x="3733296" y="6542031"/>
                    <a:pt x="3222354" y="6313543"/>
                    <a:pt x="2942476" y="5835240"/>
                  </a:cubicBezTo>
                  <a:cubicBezTo>
                    <a:pt x="2281885" y="6289233"/>
                    <a:pt x="1423902" y="6034048"/>
                    <a:pt x="1040517" y="5269389"/>
                  </a:cubicBezTo>
                  <a:cubicBezTo>
                    <a:pt x="663903" y="5319651"/>
                    <a:pt x="310269" y="5053429"/>
                    <a:pt x="204268" y="4639705"/>
                  </a:cubicBezTo>
                  <a:cubicBezTo>
                    <a:pt x="127485" y="4340374"/>
                    <a:pt x="195361" y="4017329"/>
                    <a:pt x="382956" y="3789736"/>
                  </a:cubicBezTo>
                  <a:cubicBezTo>
                    <a:pt x="116795" y="3611211"/>
                    <a:pt x="-31428" y="3268629"/>
                    <a:pt x="5628" y="2917694"/>
                  </a:cubicBezTo>
                  <a:cubicBezTo>
                    <a:pt x="49097" y="2506804"/>
                    <a:pt x="335211" y="2184952"/>
                    <a:pt x="694723" y="2142595"/>
                  </a:cubicBezTo>
                  <a:lnTo>
                    <a:pt x="701314" y="2122163"/>
                  </a:lnTo>
                  <a:lnTo>
                    <a:pt x="701315" y="2122163"/>
                  </a:lnTo>
                  <a:cubicBezTo>
                    <a:pt x="653035" y="1717536"/>
                    <a:pt x="765628" y="1309480"/>
                    <a:pt x="1008272" y="1009105"/>
                  </a:cubicBezTo>
                  <a:cubicBezTo>
                    <a:pt x="1391657" y="534679"/>
                    <a:pt x="2013232" y="428936"/>
                    <a:pt x="2501548" y="754815"/>
                  </a:cubicBezTo>
                  <a:lnTo>
                    <a:pt x="2501810" y="754324"/>
                  </a:lnTo>
                  <a:lnTo>
                    <a:pt x="2500657" y="753323"/>
                  </a:lnTo>
                  <a:lnTo>
                    <a:pt x="2501856" y="754239"/>
                  </a:lnTo>
                  <a:lnTo>
                    <a:pt x="2562598" y="640749"/>
                  </a:lnTo>
                  <a:cubicBezTo>
                    <a:pt x="2892750" y="100509"/>
                    <a:pt x="3582557" y="14038"/>
                    <a:pt x="4007117" y="490831"/>
                  </a:cubicBezTo>
                  <a:cubicBezTo>
                    <a:pt x="4121313" y="229979"/>
                    <a:pt x="4340619" y="49664"/>
                    <a:pt x="4593774" y="8799"/>
                  </a:cubicBezTo>
                  <a:cubicBezTo>
                    <a:pt x="4628603" y="3169"/>
                    <a:pt x="4663426" y="275"/>
                    <a:pt x="4698035" y="19"/>
                  </a:cubicBezTo>
                  <a:close/>
                </a:path>
              </a:pathLst>
            </a:custGeom>
            <a:solidFill>
              <a:srgbClr val="00848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ACEAAD9-123C-CDA4-1586-E4ABE9D6FC66}"/>
                </a:ext>
              </a:extLst>
            </p:cNvPr>
            <p:cNvSpPr/>
            <p:nvPr/>
          </p:nvSpPr>
          <p:spPr>
            <a:xfrm>
              <a:off x="2590800" y="4761798"/>
              <a:ext cx="5946" cy="117968"/>
            </a:xfrm>
            <a:custGeom>
              <a:avLst/>
              <a:gdLst>
                <a:gd name="connsiteX0" fmla="*/ 0 w 5946"/>
                <a:gd name="connsiteY0" fmla="*/ 0 h 117968"/>
                <a:gd name="connsiteX1" fmla="*/ 5946 w 5946"/>
                <a:gd name="connsiteY1" fmla="*/ 58984 h 117968"/>
                <a:gd name="connsiteX2" fmla="*/ 0 w 5946"/>
                <a:gd name="connsiteY2" fmla="*/ 117968 h 117968"/>
                <a:gd name="connsiteX3" fmla="*/ 0 w 5946"/>
                <a:gd name="connsiteY3" fmla="*/ 0 h 11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46" h="117968">
                  <a:moveTo>
                    <a:pt x="0" y="0"/>
                  </a:moveTo>
                  <a:lnTo>
                    <a:pt x="5946" y="58984"/>
                  </a:lnTo>
                  <a:lnTo>
                    <a:pt x="0" y="11796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D18F07-0B32-FAC5-F72A-9C3C7C008DFF}"/>
                </a:ext>
              </a:extLst>
            </p:cNvPr>
            <p:cNvSpPr txBox="1"/>
            <p:nvPr/>
          </p:nvSpPr>
          <p:spPr>
            <a:xfrm>
              <a:off x="2875130" y="1878033"/>
              <a:ext cx="727081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আ     এ 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</a:t>
              </a:r>
            </a:p>
            <a:p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     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ঐ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   ফ </a:t>
              </a:r>
            </a:p>
            <a:p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গ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    চ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bn-IN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8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6AAD2E-06FA-7DC4-22F9-878E895B5FDD}"/>
              </a:ext>
            </a:extLst>
          </p:cNvPr>
          <p:cNvSpPr/>
          <p:nvPr/>
        </p:nvSpPr>
        <p:spPr>
          <a:xfrm>
            <a:off x="3464350" y="1600200"/>
            <a:ext cx="4800600" cy="4267200"/>
          </a:xfrm>
          <a:prstGeom prst="roundRect">
            <a:avLst>
              <a:gd name="adj" fmla="val 890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perspectiveLeft">
              <a:rot lat="0" lon="1200000" rev="0"/>
            </a:camera>
            <a:lightRig rig="threePt" dir="t"/>
          </a:scene3d>
          <a:sp3d extrusionH="831850" contourW="12700">
            <a:extrusionClr>
              <a:schemeClr val="bg2">
                <a:lumMod val="50000"/>
              </a:schemeClr>
            </a:extrusionClr>
            <a:contourClr>
              <a:srgbClr val="FFC00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69A89-5C65-55B5-DA7D-45538CEEC2DE}"/>
              </a:ext>
            </a:extLst>
          </p:cNvPr>
          <p:cNvSpPr txBox="1"/>
          <p:nvPr/>
        </p:nvSpPr>
        <p:spPr>
          <a:xfrm>
            <a:off x="2175504" y="478699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তোমরা</a:t>
            </a:r>
            <a:r>
              <a:rPr lang="en-US" dirty="0"/>
              <a:t> </a:t>
            </a:r>
            <a:r>
              <a:rPr lang="en-US" dirty="0" err="1"/>
              <a:t>কেউ</a:t>
            </a:r>
            <a:r>
              <a:rPr lang="en-US" dirty="0"/>
              <a:t> </a:t>
            </a:r>
            <a:r>
              <a:rPr lang="en-US" dirty="0" err="1"/>
              <a:t>কি</a:t>
            </a:r>
            <a:r>
              <a:rPr lang="en-US" dirty="0"/>
              <a:t> </a:t>
            </a:r>
            <a:r>
              <a:rPr lang="en-US" dirty="0" err="1"/>
              <a:t>কার্ডের</a:t>
            </a:r>
            <a:r>
              <a:rPr lang="en-US" dirty="0"/>
              <a:t> </a:t>
            </a:r>
            <a:r>
              <a:rPr lang="en-US" dirty="0" err="1"/>
              <a:t>বর্ণটি</a:t>
            </a:r>
            <a:r>
              <a:rPr lang="en-US" dirty="0"/>
              <a:t> </a:t>
            </a:r>
            <a:r>
              <a:rPr lang="en-US" dirty="0" err="1"/>
              <a:t>চেন</a:t>
            </a:r>
            <a:r>
              <a:rPr lang="en-US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97E54-AFBE-0FF9-EB70-025362A93CA3}"/>
              </a:ext>
            </a:extLst>
          </p:cNvPr>
          <p:cNvSpPr txBox="1"/>
          <p:nvPr/>
        </p:nvSpPr>
        <p:spPr>
          <a:xfrm>
            <a:off x="4546179" y="2663040"/>
            <a:ext cx="2636941" cy="2871905"/>
          </a:xfrm>
          <a:custGeom>
            <a:avLst/>
            <a:gdLst>
              <a:gd name="connsiteX0" fmla="*/ 0 w 905182"/>
              <a:gd name="connsiteY0" fmla="*/ 0 h 985838"/>
              <a:gd name="connsiteX1" fmla="*/ 832015 w 905182"/>
              <a:gd name="connsiteY1" fmla="*/ 0 h 985838"/>
              <a:gd name="connsiteX2" fmla="*/ 905182 w 905182"/>
              <a:gd name="connsiteY2" fmla="*/ 114672 h 985838"/>
              <a:gd name="connsiteX3" fmla="*/ 764222 w 905182"/>
              <a:gd name="connsiteY3" fmla="*/ 114672 h 985838"/>
              <a:gd name="connsiteX4" fmla="*/ 764222 w 905182"/>
              <a:gd name="connsiteY4" fmla="*/ 985838 h 985838"/>
              <a:gd name="connsiteX5" fmla="*/ 683326 w 905182"/>
              <a:gd name="connsiteY5" fmla="*/ 937741 h 985838"/>
              <a:gd name="connsiteX6" fmla="*/ 655220 w 905182"/>
              <a:gd name="connsiteY6" fmla="*/ 895822 h 985838"/>
              <a:gd name="connsiteX7" fmla="*/ 618034 w 905182"/>
              <a:gd name="connsiteY7" fmla="*/ 843835 h 985838"/>
              <a:gd name="connsiteX8" fmla="*/ 571063 w 905182"/>
              <a:gd name="connsiteY8" fmla="*/ 775786 h 985838"/>
              <a:gd name="connsiteX9" fmla="*/ 555086 w 905182"/>
              <a:gd name="connsiteY9" fmla="*/ 754879 h 985838"/>
              <a:gd name="connsiteX10" fmla="*/ 541178 w 905182"/>
              <a:gd name="connsiteY10" fmla="*/ 745852 h 985838"/>
              <a:gd name="connsiteX11" fmla="*/ 502653 w 905182"/>
              <a:gd name="connsiteY11" fmla="*/ 734417 h 985838"/>
              <a:gd name="connsiteX12" fmla="*/ 437428 w 905182"/>
              <a:gd name="connsiteY12" fmla="*/ 699371 h 985838"/>
              <a:gd name="connsiteX13" fmla="*/ 367496 w 905182"/>
              <a:gd name="connsiteY13" fmla="*/ 673658 h 985838"/>
              <a:gd name="connsiteX14" fmla="*/ 298768 w 905182"/>
              <a:gd name="connsiteY14" fmla="*/ 664071 h 985838"/>
              <a:gd name="connsiteX15" fmla="*/ 268014 w 905182"/>
              <a:gd name="connsiteY15" fmla="*/ 664071 h 985838"/>
              <a:gd name="connsiteX16" fmla="*/ 157461 w 905182"/>
              <a:gd name="connsiteY16" fmla="*/ 506798 h 985838"/>
              <a:gd name="connsiteX17" fmla="*/ 315215 w 905182"/>
              <a:gd name="connsiteY17" fmla="*/ 391939 h 985838"/>
              <a:gd name="connsiteX18" fmla="*/ 293714 w 905182"/>
              <a:gd name="connsiteY18" fmla="*/ 391939 h 985838"/>
              <a:gd name="connsiteX19" fmla="*/ 195087 w 905182"/>
              <a:gd name="connsiteY19" fmla="*/ 373433 h 985838"/>
              <a:gd name="connsiteX20" fmla="*/ 138086 w 905182"/>
              <a:gd name="connsiteY20" fmla="*/ 327262 h 985838"/>
              <a:gd name="connsiteX21" fmla="*/ 112533 w 905182"/>
              <a:gd name="connsiteY21" fmla="*/ 271905 h 985838"/>
              <a:gd name="connsiteX22" fmla="*/ 106997 w 905182"/>
              <a:gd name="connsiteY22" fmla="*/ 225279 h 985838"/>
              <a:gd name="connsiteX23" fmla="*/ 128218 w 905182"/>
              <a:gd name="connsiteY23" fmla="*/ 145867 h 985838"/>
              <a:gd name="connsiteX24" fmla="*/ 174522 w 905182"/>
              <a:gd name="connsiteY24" fmla="*/ 114672 h 985838"/>
              <a:gd name="connsiteX25" fmla="*/ 63300 w 905182"/>
              <a:gd name="connsiteY25" fmla="*/ 114672 h 985838"/>
              <a:gd name="connsiteX26" fmla="*/ 0 w 905182"/>
              <a:gd name="connsiteY26" fmla="*/ 0 h 985838"/>
              <a:gd name="connsiteX27" fmla="*/ 425073 w 905182"/>
              <a:gd name="connsiteY27" fmla="*/ 114672 h 985838"/>
              <a:gd name="connsiteX28" fmla="*/ 371815 w 905182"/>
              <a:gd name="connsiteY28" fmla="*/ 127522 h 985838"/>
              <a:gd name="connsiteX29" fmla="*/ 320390 w 905182"/>
              <a:gd name="connsiteY29" fmla="*/ 160937 h 985838"/>
              <a:gd name="connsiteX30" fmla="*/ 282335 w 905182"/>
              <a:gd name="connsiteY30" fmla="*/ 202548 h 985838"/>
              <a:gd name="connsiteX31" fmla="*/ 267881 w 905182"/>
              <a:gd name="connsiteY31" fmla="*/ 240736 h 985838"/>
              <a:gd name="connsiteX32" fmla="*/ 289729 w 905182"/>
              <a:gd name="connsiteY32" fmla="*/ 280101 h 985838"/>
              <a:gd name="connsiteX33" fmla="*/ 345808 w 905182"/>
              <a:gd name="connsiteY33" fmla="*/ 294382 h 985838"/>
              <a:gd name="connsiteX34" fmla="*/ 500621 w 905182"/>
              <a:gd name="connsiteY34" fmla="*/ 217176 h 985838"/>
              <a:gd name="connsiteX35" fmla="*/ 594487 w 905182"/>
              <a:gd name="connsiteY35" fmla="*/ 337544 h 985838"/>
              <a:gd name="connsiteX36" fmla="*/ 371294 w 905182"/>
              <a:gd name="connsiteY36" fmla="*/ 519501 h 985838"/>
              <a:gd name="connsiteX37" fmla="*/ 537913 w 905182"/>
              <a:gd name="connsiteY37" fmla="*/ 605398 h 985838"/>
              <a:gd name="connsiteX38" fmla="*/ 639281 w 905182"/>
              <a:gd name="connsiteY38" fmla="*/ 738950 h 985838"/>
              <a:gd name="connsiteX39" fmla="*/ 639281 w 905182"/>
              <a:gd name="connsiteY39" fmla="*/ 114672 h 985838"/>
              <a:gd name="connsiteX40" fmla="*/ 425073 w 905182"/>
              <a:gd name="connsiteY40" fmla="*/ 114672 h 985838"/>
              <a:gd name="connsiteX0" fmla="*/ 0 w 905182"/>
              <a:gd name="connsiteY0" fmla="*/ 0 h 985838"/>
              <a:gd name="connsiteX1" fmla="*/ 832015 w 905182"/>
              <a:gd name="connsiteY1" fmla="*/ 0 h 985838"/>
              <a:gd name="connsiteX2" fmla="*/ 905182 w 905182"/>
              <a:gd name="connsiteY2" fmla="*/ 114672 h 985838"/>
              <a:gd name="connsiteX3" fmla="*/ 764222 w 905182"/>
              <a:gd name="connsiteY3" fmla="*/ 114672 h 985838"/>
              <a:gd name="connsiteX4" fmla="*/ 764222 w 905182"/>
              <a:gd name="connsiteY4" fmla="*/ 985838 h 985838"/>
              <a:gd name="connsiteX5" fmla="*/ 683326 w 905182"/>
              <a:gd name="connsiteY5" fmla="*/ 937741 h 985838"/>
              <a:gd name="connsiteX6" fmla="*/ 655220 w 905182"/>
              <a:gd name="connsiteY6" fmla="*/ 895822 h 985838"/>
              <a:gd name="connsiteX7" fmla="*/ 618034 w 905182"/>
              <a:gd name="connsiteY7" fmla="*/ 843835 h 985838"/>
              <a:gd name="connsiteX8" fmla="*/ 571063 w 905182"/>
              <a:gd name="connsiteY8" fmla="*/ 775786 h 985838"/>
              <a:gd name="connsiteX9" fmla="*/ 541178 w 905182"/>
              <a:gd name="connsiteY9" fmla="*/ 745852 h 985838"/>
              <a:gd name="connsiteX10" fmla="*/ 502653 w 905182"/>
              <a:gd name="connsiteY10" fmla="*/ 734417 h 985838"/>
              <a:gd name="connsiteX11" fmla="*/ 437428 w 905182"/>
              <a:gd name="connsiteY11" fmla="*/ 699371 h 985838"/>
              <a:gd name="connsiteX12" fmla="*/ 367496 w 905182"/>
              <a:gd name="connsiteY12" fmla="*/ 673658 h 985838"/>
              <a:gd name="connsiteX13" fmla="*/ 298768 w 905182"/>
              <a:gd name="connsiteY13" fmla="*/ 664071 h 985838"/>
              <a:gd name="connsiteX14" fmla="*/ 268014 w 905182"/>
              <a:gd name="connsiteY14" fmla="*/ 664071 h 985838"/>
              <a:gd name="connsiteX15" fmla="*/ 157461 w 905182"/>
              <a:gd name="connsiteY15" fmla="*/ 506798 h 985838"/>
              <a:gd name="connsiteX16" fmla="*/ 315215 w 905182"/>
              <a:gd name="connsiteY16" fmla="*/ 391939 h 985838"/>
              <a:gd name="connsiteX17" fmla="*/ 293714 w 905182"/>
              <a:gd name="connsiteY17" fmla="*/ 391939 h 985838"/>
              <a:gd name="connsiteX18" fmla="*/ 195087 w 905182"/>
              <a:gd name="connsiteY18" fmla="*/ 373433 h 985838"/>
              <a:gd name="connsiteX19" fmla="*/ 138086 w 905182"/>
              <a:gd name="connsiteY19" fmla="*/ 327262 h 985838"/>
              <a:gd name="connsiteX20" fmla="*/ 112533 w 905182"/>
              <a:gd name="connsiteY20" fmla="*/ 271905 h 985838"/>
              <a:gd name="connsiteX21" fmla="*/ 106997 w 905182"/>
              <a:gd name="connsiteY21" fmla="*/ 225279 h 985838"/>
              <a:gd name="connsiteX22" fmla="*/ 128218 w 905182"/>
              <a:gd name="connsiteY22" fmla="*/ 145867 h 985838"/>
              <a:gd name="connsiteX23" fmla="*/ 174522 w 905182"/>
              <a:gd name="connsiteY23" fmla="*/ 114672 h 985838"/>
              <a:gd name="connsiteX24" fmla="*/ 63300 w 905182"/>
              <a:gd name="connsiteY24" fmla="*/ 114672 h 985838"/>
              <a:gd name="connsiteX25" fmla="*/ 0 w 905182"/>
              <a:gd name="connsiteY25" fmla="*/ 0 h 985838"/>
              <a:gd name="connsiteX26" fmla="*/ 425073 w 905182"/>
              <a:gd name="connsiteY26" fmla="*/ 114672 h 985838"/>
              <a:gd name="connsiteX27" fmla="*/ 371815 w 905182"/>
              <a:gd name="connsiteY27" fmla="*/ 127522 h 985838"/>
              <a:gd name="connsiteX28" fmla="*/ 320390 w 905182"/>
              <a:gd name="connsiteY28" fmla="*/ 160937 h 985838"/>
              <a:gd name="connsiteX29" fmla="*/ 282335 w 905182"/>
              <a:gd name="connsiteY29" fmla="*/ 202548 h 985838"/>
              <a:gd name="connsiteX30" fmla="*/ 267881 w 905182"/>
              <a:gd name="connsiteY30" fmla="*/ 240736 h 985838"/>
              <a:gd name="connsiteX31" fmla="*/ 289729 w 905182"/>
              <a:gd name="connsiteY31" fmla="*/ 280101 h 985838"/>
              <a:gd name="connsiteX32" fmla="*/ 345808 w 905182"/>
              <a:gd name="connsiteY32" fmla="*/ 294382 h 985838"/>
              <a:gd name="connsiteX33" fmla="*/ 500621 w 905182"/>
              <a:gd name="connsiteY33" fmla="*/ 217176 h 985838"/>
              <a:gd name="connsiteX34" fmla="*/ 594487 w 905182"/>
              <a:gd name="connsiteY34" fmla="*/ 337544 h 985838"/>
              <a:gd name="connsiteX35" fmla="*/ 371294 w 905182"/>
              <a:gd name="connsiteY35" fmla="*/ 519501 h 985838"/>
              <a:gd name="connsiteX36" fmla="*/ 537913 w 905182"/>
              <a:gd name="connsiteY36" fmla="*/ 605398 h 985838"/>
              <a:gd name="connsiteX37" fmla="*/ 639281 w 905182"/>
              <a:gd name="connsiteY37" fmla="*/ 738950 h 985838"/>
              <a:gd name="connsiteX38" fmla="*/ 639281 w 905182"/>
              <a:gd name="connsiteY38" fmla="*/ 114672 h 985838"/>
              <a:gd name="connsiteX39" fmla="*/ 425073 w 905182"/>
              <a:gd name="connsiteY39" fmla="*/ 114672 h 985838"/>
              <a:gd name="connsiteX0" fmla="*/ 0 w 905182"/>
              <a:gd name="connsiteY0" fmla="*/ 0 h 985838"/>
              <a:gd name="connsiteX1" fmla="*/ 832015 w 905182"/>
              <a:gd name="connsiteY1" fmla="*/ 0 h 985838"/>
              <a:gd name="connsiteX2" fmla="*/ 905182 w 905182"/>
              <a:gd name="connsiteY2" fmla="*/ 114672 h 985838"/>
              <a:gd name="connsiteX3" fmla="*/ 764222 w 905182"/>
              <a:gd name="connsiteY3" fmla="*/ 114672 h 985838"/>
              <a:gd name="connsiteX4" fmla="*/ 764222 w 905182"/>
              <a:gd name="connsiteY4" fmla="*/ 985838 h 985838"/>
              <a:gd name="connsiteX5" fmla="*/ 683326 w 905182"/>
              <a:gd name="connsiteY5" fmla="*/ 937741 h 985838"/>
              <a:gd name="connsiteX6" fmla="*/ 655220 w 905182"/>
              <a:gd name="connsiteY6" fmla="*/ 895822 h 985838"/>
              <a:gd name="connsiteX7" fmla="*/ 618034 w 905182"/>
              <a:gd name="connsiteY7" fmla="*/ 843835 h 985838"/>
              <a:gd name="connsiteX8" fmla="*/ 571063 w 905182"/>
              <a:gd name="connsiteY8" fmla="*/ 775786 h 985838"/>
              <a:gd name="connsiteX9" fmla="*/ 541178 w 905182"/>
              <a:gd name="connsiteY9" fmla="*/ 745852 h 985838"/>
              <a:gd name="connsiteX10" fmla="*/ 502653 w 905182"/>
              <a:gd name="connsiteY10" fmla="*/ 734417 h 985838"/>
              <a:gd name="connsiteX11" fmla="*/ 437428 w 905182"/>
              <a:gd name="connsiteY11" fmla="*/ 699371 h 985838"/>
              <a:gd name="connsiteX12" fmla="*/ 367496 w 905182"/>
              <a:gd name="connsiteY12" fmla="*/ 673658 h 985838"/>
              <a:gd name="connsiteX13" fmla="*/ 298768 w 905182"/>
              <a:gd name="connsiteY13" fmla="*/ 664071 h 985838"/>
              <a:gd name="connsiteX14" fmla="*/ 268014 w 905182"/>
              <a:gd name="connsiteY14" fmla="*/ 664071 h 985838"/>
              <a:gd name="connsiteX15" fmla="*/ 157461 w 905182"/>
              <a:gd name="connsiteY15" fmla="*/ 506798 h 985838"/>
              <a:gd name="connsiteX16" fmla="*/ 315215 w 905182"/>
              <a:gd name="connsiteY16" fmla="*/ 391939 h 985838"/>
              <a:gd name="connsiteX17" fmla="*/ 293714 w 905182"/>
              <a:gd name="connsiteY17" fmla="*/ 391939 h 985838"/>
              <a:gd name="connsiteX18" fmla="*/ 195087 w 905182"/>
              <a:gd name="connsiteY18" fmla="*/ 373433 h 985838"/>
              <a:gd name="connsiteX19" fmla="*/ 138086 w 905182"/>
              <a:gd name="connsiteY19" fmla="*/ 327262 h 985838"/>
              <a:gd name="connsiteX20" fmla="*/ 112533 w 905182"/>
              <a:gd name="connsiteY20" fmla="*/ 271905 h 985838"/>
              <a:gd name="connsiteX21" fmla="*/ 106997 w 905182"/>
              <a:gd name="connsiteY21" fmla="*/ 225279 h 985838"/>
              <a:gd name="connsiteX22" fmla="*/ 128218 w 905182"/>
              <a:gd name="connsiteY22" fmla="*/ 145867 h 985838"/>
              <a:gd name="connsiteX23" fmla="*/ 174522 w 905182"/>
              <a:gd name="connsiteY23" fmla="*/ 114672 h 985838"/>
              <a:gd name="connsiteX24" fmla="*/ 63300 w 905182"/>
              <a:gd name="connsiteY24" fmla="*/ 114672 h 985838"/>
              <a:gd name="connsiteX25" fmla="*/ 0 w 905182"/>
              <a:gd name="connsiteY25" fmla="*/ 0 h 985838"/>
              <a:gd name="connsiteX26" fmla="*/ 425073 w 905182"/>
              <a:gd name="connsiteY26" fmla="*/ 114672 h 985838"/>
              <a:gd name="connsiteX27" fmla="*/ 371815 w 905182"/>
              <a:gd name="connsiteY27" fmla="*/ 127522 h 985838"/>
              <a:gd name="connsiteX28" fmla="*/ 320390 w 905182"/>
              <a:gd name="connsiteY28" fmla="*/ 160937 h 985838"/>
              <a:gd name="connsiteX29" fmla="*/ 282335 w 905182"/>
              <a:gd name="connsiteY29" fmla="*/ 202548 h 985838"/>
              <a:gd name="connsiteX30" fmla="*/ 267881 w 905182"/>
              <a:gd name="connsiteY30" fmla="*/ 240736 h 985838"/>
              <a:gd name="connsiteX31" fmla="*/ 289729 w 905182"/>
              <a:gd name="connsiteY31" fmla="*/ 280101 h 985838"/>
              <a:gd name="connsiteX32" fmla="*/ 345808 w 905182"/>
              <a:gd name="connsiteY32" fmla="*/ 294382 h 985838"/>
              <a:gd name="connsiteX33" fmla="*/ 500621 w 905182"/>
              <a:gd name="connsiteY33" fmla="*/ 217176 h 985838"/>
              <a:gd name="connsiteX34" fmla="*/ 594487 w 905182"/>
              <a:gd name="connsiteY34" fmla="*/ 337544 h 985838"/>
              <a:gd name="connsiteX35" fmla="*/ 371294 w 905182"/>
              <a:gd name="connsiteY35" fmla="*/ 519501 h 985838"/>
              <a:gd name="connsiteX36" fmla="*/ 537913 w 905182"/>
              <a:gd name="connsiteY36" fmla="*/ 605398 h 985838"/>
              <a:gd name="connsiteX37" fmla="*/ 639281 w 905182"/>
              <a:gd name="connsiteY37" fmla="*/ 738950 h 985838"/>
              <a:gd name="connsiteX38" fmla="*/ 639281 w 905182"/>
              <a:gd name="connsiteY38" fmla="*/ 114672 h 985838"/>
              <a:gd name="connsiteX39" fmla="*/ 425073 w 905182"/>
              <a:gd name="connsiteY39" fmla="*/ 114672 h 985838"/>
              <a:gd name="connsiteX0" fmla="*/ 0 w 905182"/>
              <a:gd name="connsiteY0" fmla="*/ 0 h 985838"/>
              <a:gd name="connsiteX1" fmla="*/ 832015 w 905182"/>
              <a:gd name="connsiteY1" fmla="*/ 0 h 985838"/>
              <a:gd name="connsiteX2" fmla="*/ 905182 w 905182"/>
              <a:gd name="connsiteY2" fmla="*/ 114672 h 985838"/>
              <a:gd name="connsiteX3" fmla="*/ 764222 w 905182"/>
              <a:gd name="connsiteY3" fmla="*/ 114672 h 985838"/>
              <a:gd name="connsiteX4" fmla="*/ 764222 w 905182"/>
              <a:gd name="connsiteY4" fmla="*/ 985838 h 985838"/>
              <a:gd name="connsiteX5" fmla="*/ 683326 w 905182"/>
              <a:gd name="connsiteY5" fmla="*/ 937741 h 985838"/>
              <a:gd name="connsiteX6" fmla="*/ 655220 w 905182"/>
              <a:gd name="connsiteY6" fmla="*/ 895822 h 985838"/>
              <a:gd name="connsiteX7" fmla="*/ 618034 w 905182"/>
              <a:gd name="connsiteY7" fmla="*/ 843835 h 985838"/>
              <a:gd name="connsiteX8" fmla="*/ 571063 w 905182"/>
              <a:gd name="connsiteY8" fmla="*/ 775786 h 985838"/>
              <a:gd name="connsiteX9" fmla="*/ 541178 w 905182"/>
              <a:gd name="connsiteY9" fmla="*/ 745852 h 985838"/>
              <a:gd name="connsiteX10" fmla="*/ 502653 w 905182"/>
              <a:gd name="connsiteY10" fmla="*/ 734417 h 985838"/>
              <a:gd name="connsiteX11" fmla="*/ 437428 w 905182"/>
              <a:gd name="connsiteY11" fmla="*/ 699371 h 985838"/>
              <a:gd name="connsiteX12" fmla="*/ 367496 w 905182"/>
              <a:gd name="connsiteY12" fmla="*/ 673658 h 985838"/>
              <a:gd name="connsiteX13" fmla="*/ 298768 w 905182"/>
              <a:gd name="connsiteY13" fmla="*/ 664071 h 985838"/>
              <a:gd name="connsiteX14" fmla="*/ 268014 w 905182"/>
              <a:gd name="connsiteY14" fmla="*/ 664071 h 985838"/>
              <a:gd name="connsiteX15" fmla="*/ 157461 w 905182"/>
              <a:gd name="connsiteY15" fmla="*/ 506798 h 985838"/>
              <a:gd name="connsiteX16" fmla="*/ 315215 w 905182"/>
              <a:gd name="connsiteY16" fmla="*/ 391939 h 985838"/>
              <a:gd name="connsiteX17" fmla="*/ 293714 w 905182"/>
              <a:gd name="connsiteY17" fmla="*/ 391939 h 985838"/>
              <a:gd name="connsiteX18" fmla="*/ 195087 w 905182"/>
              <a:gd name="connsiteY18" fmla="*/ 373433 h 985838"/>
              <a:gd name="connsiteX19" fmla="*/ 138086 w 905182"/>
              <a:gd name="connsiteY19" fmla="*/ 327262 h 985838"/>
              <a:gd name="connsiteX20" fmla="*/ 112533 w 905182"/>
              <a:gd name="connsiteY20" fmla="*/ 271905 h 985838"/>
              <a:gd name="connsiteX21" fmla="*/ 106997 w 905182"/>
              <a:gd name="connsiteY21" fmla="*/ 225279 h 985838"/>
              <a:gd name="connsiteX22" fmla="*/ 128218 w 905182"/>
              <a:gd name="connsiteY22" fmla="*/ 145867 h 985838"/>
              <a:gd name="connsiteX23" fmla="*/ 174522 w 905182"/>
              <a:gd name="connsiteY23" fmla="*/ 114672 h 985838"/>
              <a:gd name="connsiteX24" fmla="*/ 63300 w 905182"/>
              <a:gd name="connsiteY24" fmla="*/ 114672 h 985838"/>
              <a:gd name="connsiteX25" fmla="*/ 0 w 905182"/>
              <a:gd name="connsiteY25" fmla="*/ 0 h 985838"/>
              <a:gd name="connsiteX26" fmla="*/ 425073 w 905182"/>
              <a:gd name="connsiteY26" fmla="*/ 114672 h 985838"/>
              <a:gd name="connsiteX27" fmla="*/ 371815 w 905182"/>
              <a:gd name="connsiteY27" fmla="*/ 127522 h 985838"/>
              <a:gd name="connsiteX28" fmla="*/ 320390 w 905182"/>
              <a:gd name="connsiteY28" fmla="*/ 160937 h 985838"/>
              <a:gd name="connsiteX29" fmla="*/ 282335 w 905182"/>
              <a:gd name="connsiteY29" fmla="*/ 202548 h 985838"/>
              <a:gd name="connsiteX30" fmla="*/ 267881 w 905182"/>
              <a:gd name="connsiteY30" fmla="*/ 240736 h 985838"/>
              <a:gd name="connsiteX31" fmla="*/ 289729 w 905182"/>
              <a:gd name="connsiteY31" fmla="*/ 280101 h 985838"/>
              <a:gd name="connsiteX32" fmla="*/ 345808 w 905182"/>
              <a:gd name="connsiteY32" fmla="*/ 294382 h 985838"/>
              <a:gd name="connsiteX33" fmla="*/ 500621 w 905182"/>
              <a:gd name="connsiteY33" fmla="*/ 217176 h 985838"/>
              <a:gd name="connsiteX34" fmla="*/ 594487 w 905182"/>
              <a:gd name="connsiteY34" fmla="*/ 337544 h 985838"/>
              <a:gd name="connsiteX35" fmla="*/ 371294 w 905182"/>
              <a:gd name="connsiteY35" fmla="*/ 519501 h 985838"/>
              <a:gd name="connsiteX36" fmla="*/ 537913 w 905182"/>
              <a:gd name="connsiteY36" fmla="*/ 605398 h 985838"/>
              <a:gd name="connsiteX37" fmla="*/ 639281 w 905182"/>
              <a:gd name="connsiteY37" fmla="*/ 738950 h 985838"/>
              <a:gd name="connsiteX38" fmla="*/ 639281 w 905182"/>
              <a:gd name="connsiteY38" fmla="*/ 114672 h 985838"/>
              <a:gd name="connsiteX39" fmla="*/ 425073 w 905182"/>
              <a:gd name="connsiteY39" fmla="*/ 114672 h 985838"/>
              <a:gd name="connsiteX0" fmla="*/ 0 w 905182"/>
              <a:gd name="connsiteY0" fmla="*/ 0 h 985838"/>
              <a:gd name="connsiteX1" fmla="*/ 832015 w 905182"/>
              <a:gd name="connsiteY1" fmla="*/ 0 h 985838"/>
              <a:gd name="connsiteX2" fmla="*/ 905182 w 905182"/>
              <a:gd name="connsiteY2" fmla="*/ 114672 h 985838"/>
              <a:gd name="connsiteX3" fmla="*/ 764222 w 905182"/>
              <a:gd name="connsiteY3" fmla="*/ 114672 h 985838"/>
              <a:gd name="connsiteX4" fmla="*/ 764222 w 905182"/>
              <a:gd name="connsiteY4" fmla="*/ 985838 h 985838"/>
              <a:gd name="connsiteX5" fmla="*/ 683326 w 905182"/>
              <a:gd name="connsiteY5" fmla="*/ 937741 h 985838"/>
              <a:gd name="connsiteX6" fmla="*/ 655220 w 905182"/>
              <a:gd name="connsiteY6" fmla="*/ 895822 h 985838"/>
              <a:gd name="connsiteX7" fmla="*/ 618034 w 905182"/>
              <a:gd name="connsiteY7" fmla="*/ 843835 h 985838"/>
              <a:gd name="connsiteX8" fmla="*/ 571063 w 905182"/>
              <a:gd name="connsiteY8" fmla="*/ 775786 h 985838"/>
              <a:gd name="connsiteX9" fmla="*/ 536293 w 905182"/>
              <a:gd name="connsiteY9" fmla="*/ 750737 h 985838"/>
              <a:gd name="connsiteX10" fmla="*/ 502653 w 905182"/>
              <a:gd name="connsiteY10" fmla="*/ 734417 h 985838"/>
              <a:gd name="connsiteX11" fmla="*/ 437428 w 905182"/>
              <a:gd name="connsiteY11" fmla="*/ 699371 h 985838"/>
              <a:gd name="connsiteX12" fmla="*/ 367496 w 905182"/>
              <a:gd name="connsiteY12" fmla="*/ 673658 h 985838"/>
              <a:gd name="connsiteX13" fmla="*/ 298768 w 905182"/>
              <a:gd name="connsiteY13" fmla="*/ 664071 h 985838"/>
              <a:gd name="connsiteX14" fmla="*/ 268014 w 905182"/>
              <a:gd name="connsiteY14" fmla="*/ 664071 h 985838"/>
              <a:gd name="connsiteX15" fmla="*/ 157461 w 905182"/>
              <a:gd name="connsiteY15" fmla="*/ 506798 h 985838"/>
              <a:gd name="connsiteX16" fmla="*/ 315215 w 905182"/>
              <a:gd name="connsiteY16" fmla="*/ 391939 h 985838"/>
              <a:gd name="connsiteX17" fmla="*/ 293714 w 905182"/>
              <a:gd name="connsiteY17" fmla="*/ 391939 h 985838"/>
              <a:gd name="connsiteX18" fmla="*/ 195087 w 905182"/>
              <a:gd name="connsiteY18" fmla="*/ 373433 h 985838"/>
              <a:gd name="connsiteX19" fmla="*/ 138086 w 905182"/>
              <a:gd name="connsiteY19" fmla="*/ 327262 h 985838"/>
              <a:gd name="connsiteX20" fmla="*/ 112533 w 905182"/>
              <a:gd name="connsiteY20" fmla="*/ 271905 h 985838"/>
              <a:gd name="connsiteX21" fmla="*/ 106997 w 905182"/>
              <a:gd name="connsiteY21" fmla="*/ 225279 h 985838"/>
              <a:gd name="connsiteX22" fmla="*/ 128218 w 905182"/>
              <a:gd name="connsiteY22" fmla="*/ 145867 h 985838"/>
              <a:gd name="connsiteX23" fmla="*/ 174522 w 905182"/>
              <a:gd name="connsiteY23" fmla="*/ 114672 h 985838"/>
              <a:gd name="connsiteX24" fmla="*/ 63300 w 905182"/>
              <a:gd name="connsiteY24" fmla="*/ 114672 h 985838"/>
              <a:gd name="connsiteX25" fmla="*/ 0 w 905182"/>
              <a:gd name="connsiteY25" fmla="*/ 0 h 985838"/>
              <a:gd name="connsiteX26" fmla="*/ 425073 w 905182"/>
              <a:gd name="connsiteY26" fmla="*/ 114672 h 985838"/>
              <a:gd name="connsiteX27" fmla="*/ 371815 w 905182"/>
              <a:gd name="connsiteY27" fmla="*/ 127522 h 985838"/>
              <a:gd name="connsiteX28" fmla="*/ 320390 w 905182"/>
              <a:gd name="connsiteY28" fmla="*/ 160937 h 985838"/>
              <a:gd name="connsiteX29" fmla="*/ 282335 w 905182"/>
              <a:gd name="connsiteY29" fmla="*/ 202548 h 985838"/>
              <a:gd name="connsiteX30" fmla="*/ 267881 w 905182"/>
              <a:gd name="connsiteY30" fmla="*/ 240736 h 985838"/>
              <a:gd name="connsiteX31" fmla="*/ 289729 w 905182"/>
              <a:gd name="connsiteY31" fmla="*/ 280101 h 985838"/>
              <a:gd name="connsiteX32" fmla="*/ 345808 w 905182"/>
              <a:gd name="connsiteY32" fmla="*/ 294382 h 985838"/>
              <a:gd name="connsiteX33" fmla="*/ 500621 w 905182"/>
              <a:gd name="connsiteY33" fmla="*/ 217176 h 985838"/>
              <a:gd name="connsiteX34" fmla="*/ 594487 w 905182"/>
              <a:gd name="connsiteY34" fmla="*/ 337544 h 985838"/>
              <a:gd name="connsiteX35" fmla="*/ 371294 w 905182"/>
              <a:gd name="connsiteY35" fmla="*/ 519501 h 985838"/>
              <a:gd name="connsiteX36" fmla="*/ 537913 w 905182"/>
              <a:gd name="connsiteY36" fmla="*/ 605398 h 985838"/>
              <a:gd name="connsiteX37" fmla="*/ 639281 w 905182"/>
              <a:gd name="connsiteY37" fmla="*/ 738950 h 985838"/>
              <a:gd name="connsiteX38" fmla="*/ 639281 w 905182"/>
              <a:gd name="connsiteY38" fmla="*/ 114672 h 985838"/>
              <a:gd name="connsiteX39" fmla="*/ 425073 w 905182"/>
              <a:gd name="connsiteY39" fmla="*/ 114672 h 985838"/>
              <a:gd name="connsiteX0" fmla="*/ 0 w 905182"/>
              <a:gd name="connsiteY0" fmla="*/ 0 h 985838"/>
              <a:gd name="connsiteX1" fmla="*/ 832015 w 905182"/>
              <a:gd name="connsiteY1" fmla="*/ 0 h 985838"/>
              <a:gd name="connsiteX2" fmla="*/ 905182 w 905182"/>
              <a:gd name="connsiteY2" fmla="*/ 114672 h 985838"/>
              <a:gd name="connsiteX3" fmla="*/ 764222 w 905182"/>
              <a:gd name="connsiteY3" fmla="*/ 114672 h 985838"/>
              <a:gd name="connsiteX4" fmla="*/ 764222 w 905182"/>
              <a:gd name="connsiteY4" fmla="*/ 985838 h 985838"/>
              <a:gd name="connsiteX5" fmla="*/ 683326 w 905182"/>
              <a:gd name="connsiteY5" fmla="*/ 937741 h 985838"/>
              <a:gd name="connsiteX6" fmla="*/ 655220 w 905182"/>
              <a:gd name="connsiteY6" fmla="*/ 895822 h 985838"/>
              <a:gd name="connsiteX7" fmla="*/ 618034 w 905182"/>
              <a:gd name="connsiteY7" fmla="*/ 843835 h 985838"/>
              <a:gd name="connsiteX8" fmla="*/ 571063 w 905182"/>
              <a:gd name="connsiteY8" fmla="*/ 775786 h 985838"/>
              <a:gd name="connsiteX9" fmla="*/ 536293 w 905182"/>
              <a:gd name="connsiteY9" fmla="*/ 750737 h 985838"/>
              <a:gd name="connsiteX10" fmla="*/ 502653 w 905182"/>
              <a:gd name="connsiteY10" fmla="*/ 734417 h 985838"/>
              <a:gd name="connsiteX11" fmla="*/ 437428 w 905182"/>
              <a:gd name="connsiteY11" fmla="*/ 699371 h 985838"/>
              <a:gd name="connsiteX12" fmla="*/ 367496 w 905182"/>
              <a:gd name="connsiteY12" fmla="*/ 673658 h 985838"/>
              <a:gd name="connsiteX13" fmla="*/ 298768 w 905182"/>
              <a:gd name="connsiteY13" fmla="*/ 664071 h 985838"/>
              <a:gd name="connsiteX14" fmla="*/ 268014 w 905182"/>
              <a:gd name="connsiteY14" fmla="*/ 664071 h 985838"/>
              <a:gd name="connsiteX15" fmla="*/ 157461 w 905182"/>
              <a:gd name="connsiteY15" fmla="*/ 506798 h 985838"/>
              <a:gd name="connsiteX16" fmla="*/ 315215 w 905182"/>
              <a:gd name="connsiteY16" fmla="*/ 391939 h 985838"/>
              <a:gd name="connsiteX17" fmla="*/ 293714 w 905182"/>
              <a:gd name="connsiteY17" fmla="*/ 391939 h 985838"/>
              <a:gd name="connsiteX18" fmla="*/ 195087 w 905182"/>
              <a:gd name="connsiteY18" fmla="*/ 373433 h 985838"/>
              <a:gd name="connsiteX19" fmla="*/ 138086 w 905182"/>
              <a:gd name="connsiteY19" fmla="*/ 327262 h 985838"/>
              <a:gd name="connsiteX20" fmla="*/ 112533 w 905182"/>
              <a:gd name="connsiteY20" fmla="*/ 271905 h 985838"/>
              <a:gd name="connsiteX21" fmla="*/ 106997 w 905182"/>
              <a:gd name="connsiteY21" fmla="*/ 225279 h 985838"/>
              <a:gd name="connsiteX22" fmla="*/ 128218 w 905182"/>
              <a:gd name="connsiteY22" fmla="*/ 145867 h 985838"/>
              <a:gd name="connsiteX23" fmla="*/ 174522 w 905182"/>
              <a:gd name="connsiteY23" fmla="*/ 114672 h 985838"/>
              <a:gd name="connsiteX24" fmla="*/ 63300 w 905182"/>
              <a:gd name="connsiteY24" fmla="*/ 114672 h 985838"/>
              <a:gd name="connsiteX25" fmla="*/ 0 w 905182"/>
              <a:gd name="connsiteY25" fmla="*/ 0 h 985838"/>
              <a:gd name="connsiteX26" fmla="*/ 425073 w 905182"/>
              <a:gd name="connsiteY26" fmla="*/ 114672 h 985838"/>
              <a:gd name="connsiteX27" fmla="*/ 371815 w 905182"/>
              <a:gd name="connsiteY27" fmla="*/ 127522 h 985838"/>
              <a:gd name="connsiteX28" fmla="*/ 320390 w 905182"/>
              <a:gd name="connsiteY28" fmla="*/ 160937 h 985838"/>
              <a:gd name="connsiteX29" fmla="*/ 282335 w 905182"/>
              <a:gd name="connsiteY29" fmla="*/ 202548 h 985838"/>
              <a:gd name="connsiteX30" fmla="*/ 267881 w 905182"/>
              <a:gd name="connsiteY30" fmla="*/ 240736 h 985838"/>
              <a:gd name="connsiteX31" fmla="*/ 289729 w 905182"/>
              <a:gd name="connsiteY31" fmla="*/ 280101 h 985838"/>
              <a:gd name="connsiteX32" fmla="*/ 345808 w 905182"/>
              <a:gd name="connsiteY32" fmla="*/ 294382 h 985838"/>
              <a:gd name="connsiteX33" fmla="*/ 500621 w 905182"/>
              <a:gd name="connsiteY33" fmla="*/ 217176 h 985838"/>
              <a:gd name="connsiteX34" fmla="*/ 594487 w 905182"/>
              <a:gd name="connsiteY34" fmla="*/ 337544 h 985838"/>
              <a:gd name="connsiteX35" fmla="*/ 371294 w 905182"/>
              <a:gd name="connsiteY35" fmla="*/ 519501 h 985838"/>
              <a:gd name="connsiteX36" fmla="*/ 537913 w 905182"/>
              <a:gd name="connsiteY36" fmla="*/ 605398 h 985838"/>
              <a:gd name="connsiteX37" fmla="*/ 639281 w 905182"/>
              <a:gd name="connsiteY37" fmla="*/ 738950 h 985838"/>
              <a:gd name="connsiteX38" fmla="*/ 639281 w 905182"/>
              <a:gd name="connsiteY38" fmla="*/ 114672 h 985838"/>
              <a:gd name="connsiteX39" fmla="*/ 425073 w 905182"/>
              <a:gd name="connsiteY39" fmla="*/ 114672 h 98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05182" h="985838">
                <a:moveTo>
                  <a:pt x="0" y="0"/>
                </a:moveTo>
                <a:lnTo>
                  <a:pt x="832015" y="0"/>
                </a:lnTo>
                <a:lnTo>
                  <a:pt x="905182" y="114672"/>
                </a:lnTo>
                <a:lnTo>
                  <a:pt x="764222" y="114672"/>
                </a:lnTo>
                <a:lnTo>
                  <a:pt x="764222" y="985838"/>
                </a:lnTo>
                <a:cubicBezTo>
                  <a:pt x="720240" y="967439"/>
                  <a:pt x="693274" y="951407"/>
                  <a:pt x="683326" y="937741"/>
                </a:cubicBezTo>
                <a:cubicBezTo>
                  <a:pt x="673378" y="924076"/>
                  <a:pt x="664009" y="910103"/>
                  <a:pt x="655220" y="895822"/>
                </a:cubicBezTo>
                <a:cubicBezTo>
                  <a:pt x="644523" y="880436"/>
                  <a:pt x="632127" y="863107"/>
                  <a:pt x="618034" y="843835"/>
                </a:cubicBezTo>
                <a:cubicBezTo>
                  <a:pt x="607464" y="829380"/>
                  <a:pt x="591807" y="806697"/>
                  <a:pt x="571063" y="775786"/>
                </a:cubicBezTo>
                <a:lnTo>
                  <a:pt x="536293" y="750737"/>
                </a:lnTo>
                <a:cubicBezTo>
                  <a:pt x="517705" y="736697"/>
                  <a:pt x="519131" y="742978"/>
                  <a:pt x="502653" y="734417"/>
                </a:cubicBezTo>
                <a:cubicBezTo>
                  <a:pt x="486176" y="725856"/>
                  <a:pt x="460052" y="710122"/>
                  <a:pt x="437428" y="699371"/>
                </a:cubicBezTo>
                <a:cubicBezTo>
                  <a:pt x="414804" y="688621"/>
                  <a:pt x="391494" y="680050"/>
                  <a:pt x="367496" y="673658"/>
                </a:cubicBezTo>
                <a:cubicBezTo>
                  <a:pt x="343500" y="667267"/>
                  <a:pt x="320590" y="664071"/>
                  <a:pt x="298768" y="664071"/>
                </a:cubicBezTo>
                <a:lnTo>
                  <a:pt x="268014" y="664071"/>
                </a:lnTo>
                <a:lnTo>
                  <a:pt x="157461" y="506798"/>
                </a:lnTo>
                <a:lnTo>
                  <a:pt x="315215" y="391939"/>
                </a:lnTo>
                <a:lnTo>
                  <a:pt x="293714" y="391939"/>
                </a:lnTo>
                <a:cubicBezTo>
                  <a:pt x="252619" y="391939"/>
                  <a:pt x="219744" y="385770"/>
                  <a:pt x="195087" y="373433"/>
                </a:cubicBezTo>
                <a:cubicBezTo>
                  <a:pt x="170431" y="361096"/>
                  <a:pt x="151430" y="345705"/>
                  <a:pt x="138086" y="327262"/>
                </a:cubicBezTo>
                <a:cubicBezTo>
                  <a:pt x="124741" y="308819"/>
                  <a:pt x="116224" y="290366"/>
                  <a:pt x="112533" y="271905"/>
                </a:cubicBezTo>
                <a:cubicBezTo>
                  <a:pt x="108843" y="253444"/>
                  <a:pt x="106997" y="237902"/>
                  <a:pt x="106997" y="225279"/>
                </a:cubicBezTo>
                <a:cubicBezTo>
                  <a:pt x="106997" y="196201"/>
                  <a:pt x="114071" y="169731"/>
                  <a:pt x="128218" y="145867"/>
                </a:cubicBezTo>
                <a:cubicBezTo>
                  <a:pt x="142364" y="122004"/>
                  <a:pt x="157799" y="111606"/>
                  <a:pt x="174522" y="114672"/>
                </a:cubicBezTo>
                <a:lnTo>
                  <a:pt x="63300" y="114672"/>
                </a:lnTo>
                <a:lnTo>
                  <a:pt x="0" y="0"/>
                </a:lnTo>
                <a:close/>
                <a:moveTo>
                  <a:pt x="425073" y="114672"/>
                </a:moveTo>
                <a:cubicBezTo>
                  <a:pt x="408118" y="114672"/>
                  <a:pt x="390366" y="118955"/>
                  <a:pt x="371815" y="127522"/>
                </a:cubicBezTo>
                <a:cubicBezTo>
                  <a:pt x="353265" y="136088"/>
                  <a:pt x="336123" y="147227"/>
                  <a:pt x="320390" y="160937"/>
                </a:cubicBezTo>
                <a:cubicBezTo>
                  <a:pt x="304656" y="174647"/>
                  <a:pt x="291971" y="188517"/>
                  <a:pt x="282335" y="202548"/>
                </a:cubicBezTo>
                <a:cubicBezTo>
                  <a:pt x="272699" y="216579"/>
                  <a:pt x="267881" y="229308"/>
                  <a:pt x="267881" y="240736"/>
                </a:cubicBezTo>
                <a:cubicBezTo>
                  <a:pt x="267881" y="257459"/>
                  <a:pt x="275163" y="270581"/>
                  <a:pt x="289729" y="280101"/>
                </a:cubicBezTo>
                <a:cubicBezTo>
                  <a:pt x="304295" y="289622"/>
                  <a:pt x="322988" y="294382"/>
                  <a:pt x="345808" y="294382"/>
                </a:cubicBezTo>
                <a:cubicBezTo>
                  <a:pt x="391306" y="294382"/>
                  <a:pt x="442910" y="268647"/>
                  <a:pt x="500621" y="217176"/>
                </a:cubicBezTo>
                <a:lnTo>
                  <a:pt x="594487" y="337544"/>
                </a:lnTo>
                <a:lnTo>
                  <a:pt x="371294" y="519501"/>
                </a:lnTo>
                <a:cubicBezTo>
                  <a:pt x="433105" y="540859"/>
                  <a:pt x="488645" y="569492"/>
                  <a:pt x="537913" y="605398"/>
                </a:cubicBezTo>
                <a:cubicBezTo>
                  <a:pt x="587182" y="641304"/>
                  <a:pt x="620971" y="685822"/>
                  <a:pt x="639281" y="738950"/>
                </a:cubicBezTo>
                <a:lnTo>
                  <a:pt x="639281" y="114672"/>
                </a:lnTo>
                <a:lnTo>
                  <a:pt x="425073" y="114672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59500" b="1"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42169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bn-IN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33225" y="2237790"/>
            <a:ext cx="119206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ঘ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80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80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শোনা-বলা,পড়া-লেখা</a:t>
            </a:r>
            <a:r>
              <a:rPr lang="en-US" sz="80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8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168348" y="1820375"/>
            <a:ext cx="9043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0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0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1983037" y="2544598"/>
            <a:ext cx="11258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১.১.২ </a:t>
            </a:r>
            <a:r>
              <a:rPr lang="en-US" sz="2800" b="1" dirty="0" err="1">
                <a:latin typeface="+mj-lt"/>
              </a:rPr>
              <a:t>প্রমিত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উচ্চারেণে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ব্যাঞ্জনধ্বনি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মনোযোগ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  </a:t>
            </a:r>
            <a:r>
              <a:rPr lang="en-US" sz="2800" b="1" dirty="0" err="1">
                <a:latin typeface="+mj-lt"/>
              </a:rPr>
              <a:t>সহকারে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শুনে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শনাক্ত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করতে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168348" y="259812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1933439" y="3580558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৫.১.১ </a:t>
            </a:r>
            <a:r>
              <a:rPr lang="en-US" sz="2800" b="1" dirty="0" err="1"/>
              <a:t>বাক্যে</a:t>
            </a:r>
            <a:r>
              <a:rPr lang="en-US" sz="2800" b="1" dirty="0"/>
              <a:t> ও </a:t>
            </a:r>
            <a:r>
              <a:rPr lang="en-US" sz="2800" b="1" dirty="0" err="1"/>
              <a:t>শব্দে</a:t>
            </a:r>
            <a:r>
              <a:rPr lang="en-US" sz="2800" b="1" dirty="0"/>
              <a:t> </a:t>
            </a:r>
            <a:r>
              <a:rPr lang="en-US" sz="2800" b="1" dirty="0" err="1"/>
              <a:t>ব্যবহৃত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স্পস্ট</a:t>
            </a:r>
            <a:r>
              <a:rPr lang="en-US" sz="2800" b="1" dirty="0"/>
              <a:t> ও </a:t>
            </a:r>
            <a:r>
              <a:rPr lang="en-US" sz="2800" b="1" dirty="0" err="1"/>
              <a:t>শুদ্ধভাবে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168348" y="3650259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7ABDD-582E-7F53-A941-239D5CDA8A72}"/>
              </a:ext>
            </a:extLst>
          </p:cNvPr>
          <p:cNvSpPr/>
          <p:nvPr/>
        </p:nvSpPr>
        <p:spPr>
          <a:xfrm>
            <a:off x="1933439" y="4268055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৫.১.৪  </a:t>
            </a:r>
            <a:r>
              <a:rPr lang="en-US" sz="2800" b="1" dirty="0" err="1"/>
              <a:t>শব্দ</a:t>
            </a:r>
            <a:r>
              <a:rPr lang="en-US" sz="2800" b="1" dirty="0"/>
              <a:t> </a:t>
            </a:r>
            <a:r>
              <a:rPr lang="en-US" sz="2800" b="1" dirty="0" err="1"/>
              <a:t>ভেঙ্গে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282FF6-3C71-2AC0-3AB4-6EBB3EE6428D}"/>
              </a:ext>
            </a:extLst>
          </p:cNvPr>
          <p:cNvSpPr/>
          <p:nvPr/>
        </p:nvSpPr>
        <p:spPr>
          <a:xfrm>
            <a:off x="1168348" y="4302968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4E0BEC-4C6B-7DA6-ED61-D937B80DEA2D}"/>
              </a:ext>
            </a:extLst>
          </p:cNvPr>
          <p:cNvSpPr/>
          <p:nvPr/>
        </p:nvSpPr>
        <p:spPr>
          <a:xfrm>
            <a:off x="2029334" y="4852577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৯.১.২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ব্যাঞ্জবর্ণ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ক্রমানুসারে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স্পষ্টস্বরে</a:t>
            </a:r>
            <a:r>
              <a:rPr lang="en-US" sz="2800" b="1" dirty="0">
                <a:latin typeface="+mj-lt"/>
              </a:rPr>
              <a:t> ও </a:t>
            </a:r>
            <a:r>
              <a:rPr lang="en-US" sz="2800" b="1" dirty="0" err="1">
                <a:latin typeface="+mj-lt"/>
              </a:rPr>
              <a:t>শুদ্ধ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পড়তে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F28006-8641-800C-6FEC-9442DDAEEEFA}"/>
              </a:ext>
            </a:extLst>
          </p:cNvPr>
          <p:cNvSpPr/>
          <p:nvPr/>
        </p:nvSpPr>
        <p:spPr>
          <a:xfrm>
            <a:off x="1168348" y="492368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6A842-BE60-B877-F7EC-09B8B0C73A4B}"/>
              </a:ext>
            </a:extLst>
          </p:cNvPr>
          <p:cNvSpPr/>
          <p:nvPr/>
        </p:nvSpPr>
        <p:spPr>
          <a:xfrm>
            <a:off x="1964435" y="5443903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১৩.১.১ </a:t>
            </a:r>
            <a:r>
              <a:rPr lang="en-US" sz="2800" b="1" dirty="0" err="1"/>
              <a:t>সঠিক</a:t>
            </a:r>
            <a:r>
              <a:rPr lang="en-US" sz="2800" b="1" dirty="0"/>
              <a:t> </a:t>
            </a:r>
            <a:r>
              <a:rPr lang="en-US" sz="2800" b="1" dirty="0" err="1"/>
              <a:t>প্রবাহে</a:t>
            </a:r>
            <a:r>
              <a:rPr lang="en-US" sz="2800" b="1" dirty="0"/>
              <a:t> ও </a:t>
            </a:r>
            <a:r>
              <a:rPr lang="en-US" sz="2800" b="1" dirty="0" err="1"/>
              <a:t>আকৃতিতে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</a:t>
            </a:r>
            <a:r>
              <a:rPr lang="en-US" sz="2800" b="1" dirty="0"/>
              <a:t> </a:t>
            </a:r>
            <a:r>
              <a:rPr lang="en-US" sz="2800" b="1" dirty="0" err="1"/>
              <a:t>লিখতে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C0A2FD5-4CDA-93C4-9D12-CF0AF572D349}"/>
              </a:ext>
            </a:extLst>
          </p:cNvPr>
          <p:cNvSpPr/>
          <p:nvPr/>
        </p:nvSpPr>
        <p:spPr>
          <a:xfrm>
            <a:off x="1168348" y="5515952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37167-A62E-E068-B8CD-C019C669312A}"/>
              </a:ext>
            </a:extLst>
          </p:cNvPr>
          <p:cNvSpPr/>
          <p:nvPr/>
        </p:nvSpPr>
        <p:spPr>
          <a:xfrm>
            <a:off x="1964435" y="6048338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১৩.১.২ </a:t>
            </a:r>
            <a:r>
              <a:rPr lang="en-US" sz="2800" b="1" dirty="0" err="1"/>
              <a:t>ক্রমানুসারে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</a:t>
            </a:r>
            <a:r>
              <a:rPr lang="en-US" sz="2800" b="1" dirty="0"/>
              <a:t> </a:t>
            </a:r>
            <a:r>
              <a:rPr lang="en-US" sz="2800" b="1" dirty="0" err="1"/>
              <a:t>লিখতে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543D282-5767-013B-B03F-2F158CC11658}"/>
              </a:ext>
            </a:extLst>
          </p:cNvPr>
          <p:cNvSpPr/>
          <p:nvPr/>
        </p:nvSpPr>
        <p:spPr>
          <a:xfrm>
            <a:off x="1168348" y="612038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9" grpId="0"/>
          <p:bldP spid="11" grpId="0" animBg="1"/>
          <p:bldP spid="8" grpId="0"/>
          <p:bldP spid="12" grpId="0" animBg="1"/>
          <p:bldP spid="13" grpId="0"/>
          <p:bldP spid="15" grpId="0" animBg="1"/>
          <p:bldP spid="20" grpId="0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9" grpId="0"/>
          <p:bldP spid="11" grpId="0" animBg="1"/>
          <p:bldP spid="8" grpId="0"/>
          <p:bldP spid="12" grpId="0" animBg="1"/>
          <p:bldP spid="13" grpId="0"/>
          <p:bldP spid="15" grpId="0" animBg="1"/>
          <p:bldP spid="20" grpId="0"/>
          <p:bldP spid="21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1104900" y="381000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মজার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শুনতে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চাও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F977-4CDD-55E7-E99B-CA9ACEAFA1D5}"/>
              </a:ext>
            </a:extLst>
          </p:cNvPr>
          <p:cNvSpPr txBox="1"/>
          <p:nvPr/>
        </p:nvSpPr>
        <p:spPr>
          <a:xfrm>
            <a:off x="1104900" y="1086453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3BE73-6E34-A72F-BC4E-EF87B0EADBCC}"/>
              </a:ext>
            </a:extLst>
          </p:cNvPr>
          <p:cNvSpPr txBox="1"/>
          <p:nvPr/>
        </p:nvSpPr>
        <p:spPr>
          <a:xfrm>
            <a:off x="2210480" y="2109436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6600" b="1" dirty="0"/>
              <a:t>গম ভেঙে আটা পাই।</a:t>
            </a:r>
            <a:endParaRPr lang="en-US" sz="6600" b="1" dirty="0"/>
          </a:p>
          <a:p>
            <a:pPr algn="ctr"/>
            <a:r>
              <a:rPr lang="bn-IN" sz="6600" b="1" dirty="0"/>
              <a:t>ঘর থেকে মাঠে যাই</a:t>
            </a:r>
            <a:r>
              <a:rPr lang="en-US" sz="6600" b="1" dirty="0"/>
              <a:t>।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7F5BD-A8F8-CA25-A6E0-2AF8037FD9C9}"/>
              </a:ext>
            </a:extLst>
          </p:cNvPr>
          <p:cNvSpPr txBox="1"/>
          <p:nvPr/>
        </p:nvSpPr>
        <p:spPr>
          <a:xfrm>
            <a:off x="1104900" y="4499128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08559050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8933</TotalTime>
  <Words>652</Words>
  <Application>Microsoft Office PowerPoint</Application>
  <PresentationFormat>Widescreen</PresentationFormat>
  <Paragraphs>92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Century Gothic</vt:lpstr>
      <vt:lpstr>Nikosh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676</cp:revision>
  <dcterms:created xsi:type="dcterms:W3CDTF">2006-08-16T00:00:00Z</dcterms:created>
  <dcterms:modified xsi:type="dcterms:W3CDTF">2024-01-14T05:51:42Z</dcterms:modified>
</cp:coreProperties>
</file>