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257" r:id="rId2"/>
    <p:sldId id="267" r:id="rId3"/>
    <p:sldId id="521" r:id="rId4"/>
    <p:sldId id="271" r:id="rId5"/>
    <p:sldId id="474" r:id="rId6"/>
    <p:sldId id="527" r:id="rId7"/>
    <p:sldId id="274" r:id="rId8"/>
    <p:sldId id="275" r:id="rId9"/>
    <p:sldId id="493" r:id="rId10"/>
    <p:sldId id="499" r:id="rId11"/>
    <p:sldId id="529" r:id="rId12"/>
    <p:sldId id="523" r:id="rId13"/>
    <p:sldId id="530" r:id="rId14"/>
    <p:sldId id="494" r:id="rId15"/>
    <p:sldId id="502" r:id="rId16"/>
    <p:sldId id="503" r:id="rId17"/>
    <p:sldId id="504" r:id="rId18"/>
    <p:sldId id="514" r:id="rId19"/>
    <p:sldId id="510" r:id="rId20"/>
    <p:sldId id="516" r:id="rId21"/>
    <p:sldId id="520" r:id="rId22"/>
    <p:sldId id="517" r:id="rId23"/>
    <p:sldId id="518" r:id="rId24"/>
    <p:sldId id="462" r:id="rId25"/>
    <p:sldId id="49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E1"/>
    <a:srgbClr val="594434"/>
    <a:srgbClr val="AF9F6F"/>
    <a:srgbClr val="A78679"/>
    <a:srgbClr val="DAC0B1"/>
    <a:srgbClr val="33363B"/>
    <a:srgbClr val="FFFFFF"/>
    <a:srgbClr val="027BC7"/>
    <a:srgbClr val="889E40"/>
    <a:srgbClr val="7D9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38" y="48"/>
      </p:cViewPr>
      <p:guideLst>
        <p:guide orient="horz" pos="235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6/30/2024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934200" y="2537149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24140E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ছন </a:t>
            </a:r>
            <a:endParaRPr lang="en-US" sz="16600" b="1" dirty="0">
              <a:solidFill>
                <a:srgbClr val="24140E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9" r="17219"/>
          <a:stretch/>
        </p:blipFill>
        <p:spPr>
          <a:xfrm>
            <a:off x="1132224" y="1828800"/>
            <a:ext cx="4894202" cy="421068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096000" y="3124200"/>
            <a:ext cx="625870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0B48E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ছাতা</a:t>
            </a:r>
            <a:endParaRPr lang="en-US" sz="16600" b="1" dirty="0">
              <a:solidFill>
                <a:srgbClr val="0B48E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0" b="-1633"/>
          <a:stretch/>
        </p:blipFill>
        <p:spPr>
          <a:xfrm rot="20220708">
            <a:off x="502742" y="960913"/>
            <a:ext cx="6258704" cy="6578851"/>
          </a:xfrm>
          <a:prstGeom prst="rect">
            <a:avLst/>
          </a:prstGeom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12729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713437" y="2648023"/>
            <a:ext cx="5867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33363B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ছাগল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6" t="-8582" r="-4300" b="-16246"/>
          <a:stretch/>
        </p:blipFill>
        <p:spPr>
          <a:xfrm>
            <a:off x="423625" y="441203"/>
            <a:ext cx="6424439" cy="70605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93604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713437" y="2648023"/>
            <a:ext cx="5867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33363B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ছই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-27662" r="4094" b="-46421"/>
          <a:stretch/>
        </p:blipFill>
        <p:spPr>
          <a:xfrm>
            <a:off x="423625" y="441203"/>
            <a:ext cx="6424439" cy="70605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79212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499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034E4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800" b="1" dirty="0"/>
              <a:t>চক দিয়ে লেখা পড়ি।</a:t>
            </a:r>
          </a:p>
          <a:p>
            <a:pPr algn="ctr"/>
            <a:r>
              <a:rPr lang="bn-IN" sz="8800" b="1" dirty="0">
                <a:solidFill>
                  <a:srgbClr val="FF0000"/>
                </a:solidFill>
              </a:rPr>
              <a:t>ছ</a:t>
            </a:r>
            <a:r>
              <a:rPr lang="bn-IN" sz="8800" b="1" dirty="0"/>
              <a:t>ন দিয়ে ঘর গড়ি।</a:t>
            </a:r>
            <a:endParaRPr lang="en-US" sz="8800" b="1" dirty="0"/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8800" dirty="0"/>
              <a:t>ছ</a:t>
            </a:r>
            <a:r>
              <a:rPr lang="bn-IN" sz="8800" dirty="0">
                <a:solidFill>
                  <a:schemeClr val="tx1"/>
                </a:solidFill>
              </a:rPr>
              <a:t>ন দিয়ে ঘর গড়ি।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1143000" y="18486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23900" dirty="0"/>
              <a:t>ছ</a:t>
            </a:r>
            <a:r>
              <a:rPr lang="bn-IN" sz="23900" dirty="0">
                <a:solidFill>
                  <a:schemeClr val="tx1"/>
                </a:solidFill>
              </a:rPr>
              <a:t>-ন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920048" y="-272333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49600" dirty="0"/>
              <a:t>ছ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598868"/>
            <a:chOff x="861602" y="2539659"/>
            <a:chExt cx="10816876" cy="25988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bn-I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1891360" y="4492196"/>
              <a:ext cx="840928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bn-IN" dirty="0">
                  <a:solidFill>
                    <a:srgbClr val="008481"/>
                  </a:solidFill>
                </a:rPr>
                <a:t>ছন, আম, ছড়ি, ইলিশ, ছাতা, কলা, ছোলা, মাছ, ঘুঘু, ছেলে ।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47314" y="2544137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518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283A-91C5-AF92-A1B6-602FD06D3BEA}"/>
              </a:ext>
            </a:extLst>
          </p:cNvPr>
          <p:cNvSpPr txBox="1"/>
          <p:nvPr/>
        </p:nvSpPr>
        <p:spPr>
          <a:xfrm>
            <a:off x="1941005" y="23614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C02E6-C4AD-67E4-9375-B22287E142AC}"/>
              </a:ext>
            </a:extLst>
          </p:cNvPr>
          <p:cNvSpPr txBox="1"/>
          <p:nvPr/>
        </p:nvSpPr>
        <p:spPr>
          <a:xfrm>
            <a:off x="1295400" y="2101788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60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r>
              <a:rPr lang="bn-IN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bn-IN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ব্যঞ্জনবর্ণ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4261431" y="728921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bn-IN" dirty="0"/>
              <a:t>ছ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98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bn-IN" dirty="0"/>
              <a:t>  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219200" y="216467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F90D4F-83DA-44D7-00BB-7B8A856C2C12}"/>
              </a:ext>
            </a:extLst>
          </p:cNvPr>
          <p:cNvSpPr/>
          <p:nvPr/>
        </p:nvSpPr>
        <p:spPr>
          <a:xfrm>
            <a:off x="4103656" y="2069371"/>
            <a:ext cx="3767994" cy="457200"/>
          </a:xfrm>
          <a:custGeom>
            <a:avLst/>
            <a:gdLst>
              <a:gd name="connsiteX0" fmla="*/ 0 w 3767994"/>
              <a:gd name="connsiteY0" fmla="*/ 0 h 457200"/>
              <a:gd name="connsiteX1" fmla="*/ 3329732 w 3767994"/>
              <a:gd name="connsiteY1" fmla="*/ 0 h 457200"/>
              <a:gd name="connsiteX2" fmla="*/ 3767994 w 3767994"/>
              <a:gd name="connsiteY2" fmla="*/ 448953 h 457200"/>
              <a:gd name="connsiteX3" fmla="*/ 1245308 w 3767994"/>
              <a:gd name="connsiteY3" fmla="*/ 448953 h 457200"/>
              <a:gd name="connsiteX4" fmla="*/ 1250329 w 3767994"/>
              <a:gd name="connsiteY4" fmla="*/ 457200 h 457200"/>
              <a:gd name="connsiteX5" fmla="*/ 758943 w 3767994"/>
              <a:gd name="connsiteY5" fmla="*/ 457200 h 457200"/>
              <a:gd name="connsiteX6" fmla="*/ 758943 w 3767994"/>
              <a:gd name="connsiteY6" fmla="*/ 448953 h 457200"/>
              <a:gd name="connsiteX7" fmla="*/ 406195 w 3767994"/>
              <a:gd name="connsiteY7" fmla="*/ 448953 h 457200"/>
              <a:gd name="connsiteX8" fmla="*/ 0 w 3767994"/>
              <a:gd name="connsiteY8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7994" h="457200">
                <a:moveTo>
                  <a:pt x="0" y="0"/>
                </a:moveTo>
                <a:lnTo>
                  <a:pt x="3329732" y="0"/>
                </a:lnTo>
                <a:lnTo>
                  <a:pt x="3767994" y="448953"/>
                </a:lnTo>
                <a:lnTo>
                  <a:pt x="1245308" y="448953"/>
                </a:lnTo>
                <a:lnTo>
                  <a:pt x="1250329" y="457200"/>
                </a:lnTo>
                <a:lnTo>
                  <a:pt x="758943" y="457200"/>
                </a:lnTo>
                <a:lnTo>
                  <a:pt x="758943" y="448953"/>
                </a:lnTo>
                <a:lnTo>
                  <a:pt x="406195" y="4489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EF69928-3372-5251-4C9D-AC28D073ACE1}"/>
              </a:ext>
            </a:extLst>
          </p:cNvPr>
          <p:cNvSpPr/>
          <p:nvPr/>
        </p:nvSpPr>
        <p:spPr>
          <a:xfrm>
            <a:off x="4862906" y="2563126"/>
            <a:ext cx="460257" cy="1716045"/>
          </a:xfrm>
          <a:custGeom>
            <a:avLst/>
            <a:gdLst>
              <a:gd name="connsiteX0" fmla="*/ 0 w 460257"/>
              <a:gd name="connsiteY0" fmla="*/ 0 h 1716045"/>
              <a:gd name="connsiteX1" fmla="*/ 460257 w 460257"/>
              <a:gd name="connsiteY1" fmla="*/ 0 h 1716045"/>
              <a:gd name="connsiteX2" fmla="*/ 460257 w 460257"/>
              <a:gd name="connsiteY2" fmla="*/ 482203 h 1716045"/>
              <a:gd name="connsiteX3" fmla="*/ 448953 w 460257"/>
              <a:gd name="connsiteY3" fmla="*/ 472773 h 1716045"/>
              <a:gd name="connsiteX4" fmla="*/ 448953 w 460257"/>
              <a:gd name="connsiteY4" fmla="*/ 1199649 h 1716045"/>
              <a:gd name="connsiteX5" fmla="*/ 446280 w 460257"/>
              <a:gd name="connsiteY5" fmla="*/ 1261112 h 1716045"/>
              <a:gd name="connsiteX6" fmla="*/ 454966 w 460257"/>
              <a:gd name="connsiteY6" fmla="*/ 1287168 h 1716045"/>
              <a:gd name="connsiteX7" fmla="*/ 460257 w 460257"/>
              <a:gd name="connsiteY7" fmla="*/ 1288632 h 1716045"/>
              <a:gd name="connsiteX8" fmla="*/ 460257 w 460257"/>
              <a:gd name="connsiteY8" fmla="*/ 1716045 h 1716045"/>
              <a:gd name="connsiteX9" fmla="*/ 452961 w 460257"/>
              <a:gd name="connsiteY9" fmla="*/ 1715410 h 1716045"/>
              <a:gd name="connsiteX10" fmla="*/ 358093 w 460257"/>
              <a:gd name="connsiteY10" fmla="*/ 1691359 h 1716045"/>
              <a:gd name="connsiteX11" fmla="*/ 181719 w 460257"/>
              <a:gd name="connsiteY11" fmla="*/ 1597827 h 1716045"/>
              <a:gd name="connsiteX12" fmla="*/ 50775 w 460257"/>
              <a:gd name="connsiteY12" fmla="*/ 1450848 h 1716045"/>
              <a:gd name="connsiteX13" fmla="*/ 0 w 460257"/>
              <a:gd name="connsiteY13" fmla="*/ 1253095 h 1716045"/>
              <a:gd name="connsiteX14" fmla="*/ 0 w 460257"/>
              <a:gd name="connsiteY14" fmla="*/ 0 h 171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257" h="1716045">
                <a:moveTo>
                  <a:pt x="0" y="0"/>
                </a:moveTo>
                <a:lnTo>
                  <a:pt x="460257" y="0"/>
                </a:lnTo>
                <a:lnTo>
                  <a:pt x="460257" y="482203"/>
                </a:lnTo>
                <a:lnTo>
                  <a:pt x="448953" y="472773"/>
                </a:lnTo>
                <a:lnTo>
                  <a:pt x="448953" y="1199649"/>
                </a:lnTo>
                <a:cubicBezTo>
                  <a:pt x="448953" y="1217464"/>
                  <a:pt x="448062" y="1237952"/>
                  <a:pt x="446280" y="1261112"/>
                </a:cubicBezTo>
                <a:cubicBezTo>
                  <a:pt x="445389" y="1272693"/>
                  <a:pt x="448285" y="1281378"/>
                  <a:pt x="454966" y="1287168"/>
                </a:cubicBezTo>
                <a:lnTo>
                  <a:pt x="460257" y="1288632"/>
                </a:lnTo>
                <a:lnTo>
                  <a:pt x="460257" y="1716045"/>
                </a:lnTo>
                <a:lnTo>
                  <a:pt x="452961" y="1715410"/>
                </a:lnTo>
                <a:cubicBezTo>
                  <a:pt x="421784" y="1710065"/>
                  <a:pt x="390161" y="1702048"/>
                  <a:pt x="358093" y="1691359"/>
                </a:cubicBezTo>
                <a:cubicBezTo>
                  <a:pt x="293957" y="1669980"/>
                  <a:pt x="235166" y="1638803"/>
                  <a:pt x="181719" y="1597827"/>
                </a:cubicBezTo>
                <a:cubicBezTo>
                  <a:pt x="128272" y="1556851"/>
                  <a:pt x="84624" y="1507858"/>
                  <a:pt x="50775" y="1450848"/>
                </a:cubicBezTo>
                <a:cubicBezTo>
                  <a:pt x="16925" y="1393839"/>
                  <a:pt x="0" y="1327921"/>
                  <a:pt x="0" y="1253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DC7EB76-4595-23DD-105B-DDBE4D372308}"/>
              </a:ext>
            </a:extLst>
          </p:cNvPr>
          <p:cNvSpPr/>
          <p:nvPr/>
        </p:nvSpPr>
        <p:spPr>
          <a:xfrm>
            <a:off x="5320106" y="2556027"/>
            <a:ext cx="1129186" cy="1723144"/>
          </a:xfrm>
          <a:custGeom>
            <a:avLst/>
            <a:gdLst>
              <a:gd name="connsiteX0" fmla="*/ 31301 w 1129186"/>
              <a:gd name="connsiteY0" fmla="*/ 0 h 1723144"/>
              <a:gd name="connsiteX1" fmla="*/ 74711 w 1129186"/>
              <a:gd name="connsiteY1" fmla="*/ 71306 h 1723144"/>
              <a:gd name="connsiteX2" fmla="*/ 258602 w 1129186"/>
              <a:gd name="connsiteY2" fmla="*/ 242669 h 1723144"/>
              <a:gd name="connsiteX3" fmla="*/ 630056 w 1129186"/>
              <a:gd name="connsiteY3" fmla="*/ 322839 h 1723144"/>
              <a:gd name="connsiteX4" fmla="*/ 833154 w 1129186"/>
              <a:gd name="connsiteY4" fmla="*/ 301461 h 1723144"/>
              <a:gd name="connsiteX5" fmla="*/ 854635 w 1129186"/>
              <a:gd name="connsiteY5" fmla="*/ 297978 h 1723144"/>
              <a:gd name="connsiteX6" fmla="*/ 890694 w 1129186"/>
              <a:gd name="connsiteY6" fmla="*/ 330630 h 1723144"/>
              <a:gd name="connsiteX7" fmla="*/ 1120552 w 1129186"/>
              <a:gd name="connsiteY7" fmla="*/ 725789 h 1723144"/>
              <a:gd name="connsiteX8" fmla="*/ 1129186 w 1129186"/>
              <a:gd name="connsiteY8" fmla="*/ 772346 h 1723144"/>
              <a:gd name="connsiteX9" fmla="*/ 1116422 w 1129186"/>
              <a:gd name="connsiteY9" fmla="*/ 771792 h 1723144"/>
              <a:gd name="connsiteX10" fmla="*/ 1124439 w 1129186"/>
              <a:gd name="connsiteY10" fmla="*/ 819894 h 1723144"/>
              <a:gd name="connsiteX11" fmla="*/ 1127111 w 1129186"/>
              <a:gd name="connsiteY11" fmla="*/ 867996 h 1723144"/>
              <a:gd name="connsiteX12" fmla="*/ 1012201 w 1129186"/>
              <a:gd name="connsiteY12" fmla="*/ 1183332 h 1723144"/>
              <a:gd name="connsiteX13" fmla="*/ 734278 w 1129186"/>
              <a:gd name="connsiteY13" fmla="*/ 1458582 h 1723144"/>
              <a:gd name="connsiteX14" fmla="*/ 392218 w 1129186"/>
              <a:gd name="connsiteY14" fmla="*/ 1650991 h 1723144"/>
              <a:gd name="connsiteX15" fmla="*/ 84900 w 1129186"/>
              <a:gd name="connsiteY15" fmla="*/ 1723144 h 1723144"/>
              <a:gd name="connsiteX16" fmla="*/ 0 w 1129186"/>
              <a:gd name="connsiteY16" fmla="*/ 1715762 h 1723144"/>
              <a:gd name="connsiteX17" fmla="*/ 0 w 1129186"/>
              <a:gd name="connsiteY17" fmla="*/ 1288349 h 1723144"/>
              <a:gd name="connsiteX18" fmla="*/ 26108 w 1129186"/>
              <a:gd name="connsiteY18" fmla="*/ 1295570 h 1723144"/>
              <a:gd name="connsiteX19" fmla="*/ 186449 w 1129186"/>
              <a:gd name="connsiteY19" fmla="*/ 1247468 h 1723144"/>
              <a:gd name="connsiteX20" fmla="*/ 346789 w 1129186"/>
              <a:gd name="connsiteY20" fmla="*/ 1124540 h 1723144"/>
              <a:gd name="connsiteX21" fmla="*/ 477734 w 1129186"/>
              <a:gd name="connsiteY21" fmla="*/ 958855 h 1723144"/>
              <a:gd name="connsiteX22" fmla="*/ 549886 w 1129186"/>
              <a:gd name="connsiteY22" fmla="*/ 787826 h 1723144"/>
              <a:gd name="connsiteX23" fmla="*/ 253257 w 1129186"/>
              <a:gd name="connsiteY23" fmla="*/ 664898 h 1723144"/>
              <a:gd name="connsiteX24" fmla="*/ 113627 w 1129186"/>
              <a:gd name="connsiteY24" fmla="*/ 576711 h 1723144"/>
              <a:gd name="connsiteX25" fmla="*/ 0 w 1129186"/>
              <a:gd name="connsiteY25" fmla="*/ 481920 h 1723144"/>
              <a:gd name="connsiteX26" fmla="*/ 0 w 1129186"/>
              <a:gd name="connsiteY26" fmla="*/ 1300 h 1723144"/>
              <a:gd name="connsiteX27" fmla="*/ 31301 w 1129186"/>
              <a:gd name="connsiteY27" fmla="*/ 0 h 17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9186" h="1723144">
                <a:moveTo>
                  <a:pt x="31301" y="0"/>
                </a:moveTo>
                <a:lnTo>
                  <a:pt x="74711" y="71306"/>
                </a:lnTo>
                <a:cubicBezTo>
                  <a:pt x="126488" y="145463"/>
                  <a:pt x="187785" y="202584"/>
                  <a:pt x="258602" y="242669"/>
                </a:cubicBezTo>
                <a:cubicBezTo>
                  <a:pt x="353024" y="296116"/>
                  <a:pt x="476843" y="322839"/>
                  <a:pt x="630056" y="322839"/>
                </a:cubicBezTo>
                <a:cubicBezTo>
                  <a:pt x="701319" y="322839"/>
                  <a:pt x="769018" y="315713"/>
                  <a:pt x="833154" y="301461"/>
                </a:cubicBezTo>
                <a:lnTo>
                  <a:pt x="854635" y="297978"/>
                </a:lnTo>
                <a:lnTo>
                  <a:pt x="890694" y="330630"/>
                </a:lnTo>
                <a:cubicBezTo>
                  <a:pt x="1003281" y="442906"/>
                  <a:pt x="1083757" y="577800"/>
                  <a:pt x="1120552" y="725789"/>
                </a:cubicBezTo>
                <a:lnTo>
                  <a:pt x="1129186" y="772346"/>
                </a:lnTo>
                <a:lnTo>
                  <a:pt x="1116422" y="771792"/>
                </a:lnTo>
                <a:cubicBezTo>
                  <a:pt x="1119985" y="789608"/>
                  <a:pt x="1122657" y="805642"/>
                  <a:pt x="1124439" y="819894"/>
                </a:cubicBezTo>
                <a:cubicBezTo>
                  <a:pt x="1126220" y="834146"/>
                  <a:pt x="1127111" y="850180"/>
                  <a:pt x="1127111" y="867996"/>
                </a:cubicBezTo>
                <a:cubicBezTo>
                  <a:pt x="1127111" y="974889"/>
                  <a:pt x="1088808" y="1080001"/>
                  <a:pt x="1012201" y="1183332"/>
                </a:cubicBezTo>
                <a:cubicBezTo>
                  <a:pt x="935594" y="1286662"/>
                  <a:pt x="842953" y="1378412"/>
                  <a:pt x="734278" y="1458582"/>
                </a:cubicBezTo>
                <a:cubicBezTo>
                  <a:pt x="625602" y="1538753"/>
                  <a:pt x="511583" y="1602888"/>
                  <a:pt x="392218" y="1650991"/>
                </a:cubicBezTo>
                <a:cubicBezTo>
                  <a:pt x="272854" y="1699093"/>
                  <a:pt x="170415" y="1723144"/>
                  <a:pt x="84900" y="1723144"/>
                </a:cubicBezTo>
                <a:lnTo>
                  <a:pt x="0" y="1715762"/>
                </a:lnTo>
                <a:lnTo>
                  <a:pt x="0" y="1288349"/>
                </a:lnTo>
                <a:lnTo>
                  <a:pt x="26108" y="1295570"/>
                </a:lnTo>
                <a:cubicBezTo>
                  <a:pt x="75992" y="1295570"/>
                  <a:pt x="129439" y="1279536"/>
                  <a:pt x="186449" y="1247468"/>
                </a:cubicBezTo>
                <a:cubicBezTo>
                  <a:pt x="243458" y="1215400"/>
                  <a:pt x="296905" y="1174424"/>
                  <a:pt x="346789" y="1124540"/>
                </a:cubicBezTo>
                <a:cubicBezTo>
                  <a:pt x="396672" y="1074657"/>
                  <a:pt x="440321" y="1019428"/>
                  <a:pt x="477734" y="958855"/>
                </a:cubicBezTo>
                <a:cubicBezTo>
                  <a:pt x="515146" y="898283"/>
                  <a:pt x="539197" y="841273"/>
                  <a:pt x="549886" y="787826"/>
                </a:cubicBezTo>
                <a:cubicBezTo>
                  <a:pt x="450119" y="759321"/>
                  <a:pt x="351243" y="718345"/>
                  <a:pt x="253257" y="664898"/>
                </a:cubicBezTo>
                <a:cubicBezTo>
                  <a:pt x="204264" y="638175"/>
                  <a:pt x="157721" y="608779"/>
                  <a:pt x="113627" y="576711"/>
                </a:cubicBezTo>
                <a:lnTo>
                  <a:pt x="0" y="481920"/>
                </a:lnTo>
                <a:lnTo>
                  <a:pt x="0" y="1300"/>
                </a:lnTo>
                <a:lnTo>
                  <a:pt x="31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7B9458D-46B3-06EF-8C96-62ACBFFB1043}"/>
              </a:ext>
            </a:extLst>
          </p:cNvPr>
          <p:cNvSpPr/>
          <p:nvPr/>
        </p:nvSpPr>
        <p:spPr>
          <a:xfrm>
            <a:off x="5472507" y="4812572"/>
            <a:ext cx="31301" cy="1583"/>
          </a:xfrm>
          <a:custGeom>
            <a:avLst/>
            <a:gdLst>
              <a:gd name="connsiteX0" fmla="*/ 0 w 31301"/>
              <a:gd name="connsiteY0" fmla="*/ 0 h 1583"/>
              <a:gd name="connsiteX1" fmla="*/ 31129 w 31301"/>
              <a:gd name="connsiteY1" fmla="*/ 0 h 1583"/>
              <a:gd name="connsiteX2" fmla="*/ 31301 w 31301"/>
              <a:gd name="connsiteY2" fmla="*/ 283 h 1583"/>
              <a:gd name="connsiteX3" fmla="*/ 0 w 31301"/>
              <a:gd name="connsiteY3" fmla="*/ 1583 h 1583"/>
              <a:gd name="connsiteX4" fmla="*/ 0 w 31301"/>
              <a:gd name="connsiteY4" fmla="*/ 0 h 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01" h="1583">
                <a:moveTo>
                  <a:pt x="0" y="0"/>
                </a:moveTo>
                <a:lnTo>
                  <a:pt x="31129" y="0"/>
                </a:lnTo>
                <a:lnTo>
                  <a:pt x="31301" y="283"/>
                </a:lnTo>
                <a:lnTo>
                  <a:pt x="0" y="15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F946F7F-228D-B467-BC83-E2764E46032C}"/>
              </a:ext>
            </a:extLst>
          </p:cNvPr>
          <p:cNvSpPr/>
          <p:nvPr/>
        </p:nvSpPr>
        <p:spPr>
          <a:xfrm rot="1747121">
            <a:off x="4607582" y="4842807"/>
            <a:ext cx="3504469" cy="766951"/>
          </a:xfrm>
          <a:custGeom>
            <a:avLst/>
            <a:gdLst>
              <a:gd name="connsiteX0" fmla="*/ 0 w 3504469"/>
              <a:gd name="connsiteY0" fmla="*/ 306258 h 766951"/>
              <a:gd name="connsiteX1" fmla="*/ 611284 w 3504469"/>
              <a:gd name="connsiteY1" fmla="*/ 91179 h 766951"/>
              <a:gd name="connsiteX2" fmla="*/ 758448 w 3504469"/>
              <a:gd name="connsiteY2" fmla="*/ 12838 h 766951"/>
              <a:gd name="connsiteX3" fmla="*/ 778685 w 3504469"/>
              <a:gd name="connsiteY3" fmla="*/ 0 h 766951"/>
              <a:gd name="connsiteX4" fmla="*/ 1591783 w 3504469"/>
              <a:gd name="connsiteY4" fmla="*/ 0 h 766951"/>
              <a:gd name="connsiteX5" fmla="*/ 1578327 w 3504469"/>
              <a:gd name="connsiteY5" fmla="*/ 20535 h 766951"/>
              <a:gd name="connsiteX6" fmla="*/ 2024511 w 3504469"/>
              <a:gd name="connsiteY6" fmla="*/ 19776 h 766951"/>
              <a:gd name="connsiteX7" fmla="*/ 2381181 w 3504469"/>
              <a:gd name="connsiteY7" fmla="*/ 50524 h 766951"/>
              <a:gd name="connsiteX8" fmla="*/ 2742582 w 3504469"/>
              <a:gd name="connsiteY8" fmla="*/ 133699 h 766951"/>
              <a:gd name="connsiteX9" fmla="*/ 3207627 w 3504469"/>
              <a:gd name="connsiteY9" fmla="*/ 287617 h 766951"/>
              <a:gd name="connsiteX10" fmla="*/ 3504469 w 3504469"/>
              <a:gd name="connsiteY10" fmla="*/ 666761 h 766951"/>
              <a:gd name="connsiteX11" fmla="*/ 2039277 w 3504469"/>
              <a:gd name="connsiteY11" fmla="*/ 458157 h 766951"/>
              <a:gd name="connsiteX12" fmla="*/ 721575 w 3504469"/>
              <a:gd name="connsiteY12" fmla="*/ 766951 h 766951"/>
              <a:gd name="connsiteX13" fmla="*/ 0 w 3504469"/>
              <a:gd name="connsiteY13" fmla="*/ 306258 h 7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4469" h="766951">
                <a:moveTo>
                  <a:pt x="0" y="306258"/>
                </a:moveTo>
                <a:cubicBezTo>
                  <a:pt x="203792" y="262079"/>
                  <a:pt x="407553" y="190385"/>
                  <a:pt x="611284" y="91179"/>
                </a:cubicBezTo>
                <a:cubicBezTo>
                  <a:pt x="662216" y="66377"/>
                  <a:pt x="711271" y="40263"/>
                  <a:pt x="758448" y="12838"/>
                </a:cubicBezTo>
                <a:lnTo>
                  <a:pt x="778685" y="0"/>
                </a:lnTo>
                <a:lnTo>
                  <a:pt x="1591783" y="0"/>
                </a:lnTo>
                <a:lnTo>
                  <a:pt x="1578327" y="20535"/>
                </a:lnTo>
                <a:cubicBezTo>
                  <a:pt x="1752056" y="17571"/>
                  <a:pt x="1900785" y="17319"/>
                  <a:pt x="2024511" y="19776"/>
                </a:cubicBezTo>
                <a:cubicBezTo>
                  <a:pt x="2148237" y="22233"/>
                  <a:pt x="2267127" y="32483"/>
                  <a:pt x="2381181" y="50524"/>
                </a:cubicBezTo>
                <a:cubicBezTo>
                  <a:pt x="2495235" y="68566"/>
                  <a:pt x="2615702" y="96291"/>
                  <a:pt x="2742582" y="133699"/>
                </a:cubicBezTo>
                <a:cubicBezTo>
                  <a:pt x="2869462" y="171107"/>
                  <a:pt x="3024478" y="222413"/>
                  <a:pt x="3207627" y="287617"/>
                </a:cubicBezTo>
                <a:lnTo>
                  <a:pt x="3504469" y="666761"/>
                </a:lnTo>
                <a:cubicBezTo>
                  <a:pt x="2978940" y="506769"/>
                  <a:pt x="2490542" y="437234"/>
                  <a:pt x="2039277" y="458157"/>
                </a:cubicBezTo>
                <a:cubicBezTo>
                  <a:pt x="1588011" y="479080"/>
                  <a:pt x="1148777" y="582012"/>
                  <a:pt x="721575" y="766951"/>
                </a:cubicBezTo>
                <a:lnTo>
                  <a:pt x="0" y="3062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0AF980-DF74-9048-C702-9EA9157F28FF}"/>
              </a:ext>
            </a:extLst>
          </p:cNvPr>
          <p:cNvSpPr/>
          <p:nvPr/>
        </p:nvSpPr>
        <p:spPr>
          <a:xfrm rot="1747121">
            <a:off x="5803695" y="2941515"/>
            <a:ext cx="1504553" cy="1843632"/>
          </a:xfrm>
          <a:custGeom>
            <a:avLst/>
            <a:gdLst>
              <a:gd name="connsiteX0" fmla="*/ 149954 w 1504553"/>
              <a:gd name="connsiteY0" fmla="*/ 101285 h 1843632"/>
              <a:gd name="connsiteX1" fmla="*/ 500766 w 1504553"/>
              <a:gd name="connsiteY1" fmla="*/ 702 h 1843632"/>
              <a:gd name="connsiteX2" fmla="*/ 852533 w 1504553"/>
              <a:gd name="connsiteY2" fmla="*/ 55595 h 1843632"/>
              <a:gd name="connsiteX3" fmla="*/ 1163167 w 1504553"/>
              <a:gd name="connsiteY3" fmla="*/ 234345 h 1843632"/>
              <a:gd name="connsiteX4" fmla="*/ 1393187 w 1504553"/>
              <a:gd name="connsiteY4" fmla="*/ 510000 h 1843632"/>
              <a:gd name="connsiteX5" fmla="*/ 1504469 w 1504553"/>
              <a:gd name="connsiteY5" fmla="*/ 912973 h 1843632"/>
              <a:gd name="connsiteX6" fmla="*/ 1432999 w 1504553"/>
              <a:gd name="connsiteY6" fmla="*/ 1295385 h 1843632"/>
              <a:gd name="connsiteX7" fmla="*/ 1356111 w 1504553"/>
              <a:gd name="connsiteY7" fmla="*/ 1475866 h 1843632"/>
              <a:gd name="connsiteX8" fmla="*/ 1262082 w 1504553"/>
              <a:gd name="connsiteY8" fmla="*/ 1647541 h 1843632"/>
              <a:gd name="connsiteX9" fmla="*/ 1195240 w 1504553"/>
              <a:gd name="connsiteY9" fmla="*/ 1758189 h 1843632"/>
              <a:gd name="connsiteX10" fmla="*/ 1139252 w 1504553"/>
              <a:gd name="connsiteY10" fmla="*/ 1843632 h 1843632"/>
              <a:gd name="connsiteX11" fmla="*/ 326154 w 1504553"/>
              <a:gd name="connsiteY11" fmla="*/ 1843632 h 1843632"/>
              <a:gd name="connsiteX12" fmla="*/ 441815 w 1504553"/>
              <a:gd name="connsiteY12" fmla="*/ 1770257 h 1843632"/>
              <a:gd name="connsiteX13" fmla="*/ 679807 w 1504553"/>
              <a:gd name="connsiteY13" fmla="*/ 1574217 h 1843632"/>
              <a:gd name="connsiteX14" fmla="*/ 972060 w 1504553"/>
              <a:gd name="connsiteY14" fmla="*/ 1099414 h 1843632"/>
              <a:gd name="connsiteX15" fmla="*/ 896942 w 1504553"/>
              <a:gd name="connsiteY15" fmla="*/ 541702 h 1843632"/>
              <a:gd name="connsiteX16" fmla="*/ 720036 w 1504553"/>
              <a:gd name="connsiteY16" fmla="*/ 410822 h 1843632"/>
              <a:gd name="connsiteX17" fmla="*/ 531595 w 1504553"/>
              <a:gd name="connsiteY17" fmla="*/ 455564 h 1843632"/>
              <a:gd name="connsiteX18" fmla="*/ 470688 w 1504553"/>
              <a:gd name="connsiteY18" fmla="*/ 486110 h 1843632"/>
              <a:gd name="connsiteX19" fmla="*/ 440490 w 1504553"/>
              <a:gd name="connsiteY19" fmla="*/ 449639 h 1843632"/>
              <a:gd name="connsiteX20" fmla="*/ 47390 w 1504553"/>
              <a:gd name="connsiteY20" fmla="*/ 216276 h 1843632"/>
              <a:gd name="connsiteX21" fmla="*/ 0 w 1504553"/>
              <a:gd name="connsiteY21" fmla="*/ 205298 h 1843632"/>
              <a:gd name="connsiteX22" fmla="*/ 61505 w 1504553"/>
              <a:gd name="connsiteY22" fmla="*/ 156671 h 1843632"/>
              <a:gd name="connsiteX23" fmla="*/ 149954 w 1504553"/>
              <a:gd name="connsiteY23" fmla="*/ 101285 h 18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04553" h="1843632">
                <a:moveTo>
                  <a:pt x="149954" y="101285"/>
                </a:moveTo>
                <a:cubicBezTo>
                  <a:pt x="262014" y="38865"/>
                  <a:pt x="378952" y="5337"/>
                  <a:pt x="500766" y="702"/>
                </a:cubicBezTo>
                <a:cubicBezTo>
                  <a:pt x="622583" y="-3933"/>
                  <a:pt x="739837" y="14364"/>
                  <a:pt x="852533" y="55595"/>
                </a:cubicBezTo>
                <a:cubicBezTo>
                  <a:pt x="965228" y="96826"/>
                  <a:pt x="1068773" y="156409"/>
                  <a:pt x="1163167" y="234345"/>
                </a:cubicBezTo>
                <a:cubicBezTo>
                  <a:pt x="1257561" y="312281"/>
                  <a:pt x="1334235" y="404166"/>
                  <a:pt x="1393187" y="510000"/>
                </a:cubicBezTo>
                <a:cubicBezTo>
                  <a:pt x="1469478" y="646962"/>
                  <a:pt x="1506572" y="781286"/>
                  <a:pt x="1504469" y="912973"/>
                </a:cubicBezTo>
                <a:cubicBezTo>
                  <a:pt x="1502367" y="1044659"/>
                  <a:pt x="1478543" y="1172130"/>
                  <a:pt x="1432999" y="1295385"/>
                </a:cubicBezTo>
                <a:cubicBezTo>
                  <a:pt x="1410226" y="1357013"/>
                  <a:pt x="1384597" y="1417174"/>
                  <a:pt x="1356111" y="1475866"/>
                </a:cubicBezTo>
                <a:cubicBezTo>
                  <a:pt x="1327626" y="1534558"/>
                  <a:pt x="1296283" y="1591784"/>
                  <a:pt x="1262082" y="1647541"/>
                </a:cubicBezTo>
                <a:cubicBezTo>
                  <a:pt x="1238245" y="1685290"/>
                  <a:pt x="1215964" y="1722173"/>
                  <a:pt x="1195240" y="1758189"/>
                </a:cubicBezTo>
                <a:lnTo>
                  <a:pt x="1139252" y="1843632"/>
                </a:lnTo>
                <a:lnTo>
                  <a:pt x="326154" y="1843632"/>
                </a:lnTo>
                <a:lnTo>
                  <a:pt x="441815" y="1770257"/>
                </a:lnTo>
                <a:cubicBezTo>
                  <a:pt x="528657" y="1710158"/>
                  <a:pt x="607987" y="1644811"/>
                  <a:pt x="679807" y="1574217"/>
                </a:cubicBezTo>
                <a:cubicBezTo>
                  <a:pt x="823446" y="1433029"/>
                  <a:pt x="920862" y="1274761"/>
                  <a:pt x="972060" y="1099414"/>
                </a:cubicBezTo>
                <a:cubicBezTo>
                  <a:pt x="1023257" y="924067"/>
                  <a:pt x="998218" y="738163"/>
                  <a:pt x="896942" y="541702"/>
                </a:cubicBezTo>
                <a:cubicBezTo>
                  <a:pt x="853240" y="455923"/>
                  <a:pt x="794272" y="412297"/>
                  <a:pt x="720036" y="410822"/>
                </a:cubicBezTo>
                <a:cubicBezTo>
                  <a:pt x="664358" y="409716"/>
                  <a:pt x="601545" y="424630"/>
                  <a:pt x="531595" y="455564"/>
                </a:cubicBezTo>
                <a:lnTo>
                  <a:pt x="470688" y="486110"/>
                </a:lnTo>
                <a:lnTo>
                  <a:pt x="440490" y="449639"/>
                </a:lnTo>
                <a:cubicBezTo>
                  <a:pt x="336331" y="338259"/>
                  <a:pt x="200384" y="259575"/>
                  <a:pt x="47390" y="216276"/>
                </a:cubicBezTo>
                <a:lnTo>
                  <a:pt x="0" y="205298"/>
                </a:lnTo>
                <a:lnTo>
                  <a:pt x="61505" y="156671"/>
                </a:lnTo>
                <a:cubicBezTo>
                  <a:pt x="89343" y="137086"/>
                  <a:pt x="118825" y="118624"/>
                  <a:pt x="149954" y="1012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62" grpId="0" animBg="1"/>
          <p:bldP spid="68" grpId="0" animBg="1"/>
          <p:bldP spid="74" grpId="0" animBg="1"/>
          <p:bldP spid="81" grpId="0" animBg="1"/>
          <p:bldP spid="8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62" grpId="0" animBg="1"/>
          <p:bldP spid="68" grpId="0" animBg="1"/>
          <p:bldP spid="74" grpId="0" animBg="1"/>
          <p:bldP spid="81" grpId="0" animBg="1"/>
          <p:bldP spid="80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6EE52-42E2-067C-1ACA-93E883A9D3A9}"/>
              </a:ext>
            </a:extLst>
          </p:cNvPr>
          <p:cNvSpPr txBox="1"/>
          <p:nvPr/>
        </p:nvSpPr>
        <p:spPr>
          <a:xfrm>
            <a:off x="4365034" y="326911"/>
            <a:ext cx="2984294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sz="49600" dirty="0">
                <a:solidFill>
                  <a:srgbClr val="034E4F"/>
                </a:solidFill>
              </a:rPr>
              <a:t>ছ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C2482-EE5A-7FF2-7D6A-0C5EF7970FEE}"/>
              </a:ext>
            </a:extLst>
          </p:cNvPr>
          <p:cNvCxnSpPr>
            <a:cxnSpLocks/>
          </p:cNvCxnSpPr>
          <p:nvPr/>
        </p:nvCxnSpPr>
        <p:spPr>
          <a:xfrm>
            <a:off x="5057778" y="2537161"/>
            <a:ext cx="0" cy="1425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FBC093-64D7-FA40-6591-691C5FA688E1}"/>
              </a:ext>
            </a:extLst>
          </p:cNvPr>
          <p:cNvSpPr/>
          <p:nvPr/>
        </p:nvSpPr>
        <p:spPr>
          <a:xfrm rot="390455" flipV="1">
            <a:off x="4629877" y="2307165"/>
            <a:ext cx="1670340" cy="1885229"/>
          </a:xfrm>
          <a:prstGeom prst="arc">
            <a:avLst>
              <a:gd name="adj1" fmla="val 18554643"/>
              <a:gd name="adj2" fmla="val 6115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0F8AF45-2F52-A419-B22B-CE0C95312C92}"/>
              </a:ext>
            </a:extLst>
          </p:cNvPr>
          <p:cNvSpPr/>
          <p:nvPr/>
        </p:nvSpPr>
        <p:spPr>
          <a:xfrm rot="10058031">
            <a:off x="5205443" y="1920677"/>
            <a:ext cx="1379745" cy="1324164"/>
          </a:xfrm>
          <a:prstGeom prst="arc">
            <a:avLst>
              <a:gd name="adj1" fmla="val 15635094"/>
              <a:gd name="adj2" fmla="val 212840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708F744-6E6B-31F7-55E7-CFA6CBDB79D3}"/>
              </a:ext>
            </a:extLst>
          </p:cNvPr>
          <p:cNvSpPr/>
          <p:nvPr/>
        </p:nvSpPr>
        <p:spPr>
          <a:xfrm rot="12633619" flipH="1">
            <a:off x="4798100" y="2873856"/>
            <a:ext cx="1379745" cy="1324164"/>
          </a:xfrm>
          <a:prstGeom prst="arc">
            <a:avLst>
              <a:gd name="adj1" fmla="val 15635094"/>
              <a:gd name="adj2" fmla="val 200133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AAEEE6-861B-66A6-A63D-2C3FCCA1216F}"/>
              </a:ext>
            </a:extLst>
          </p:cNvPr>
          <p:cNvCxnSpPr>
            <a:cxnSpLocks/>
          </p:cNvCxnSpPr>
          <p:nvPr/>
        </p:nvCxnSpPr>
        <p:spPr>
          <a:xfrm>
            <a:off x="4717355" y="2514600"/>
            <a:ext cx="26319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9189109A-A7B6-139C-4432-01DEDF92D9F5}"/>
              </a:ext>
            </a:extLst>
          </p:cNvPr>
          <p:cNvSpPr/>
          <p:nvPr/>
        </p:nvSpPr>
        <p:spPr>
          <a:xfrm rot="21129411">
            <a:off x="5342116" y="3036189"/>
            <a:ext cx="1670340" cy="1885229"/>
          </a:xfrm>
          <a:prstGeom prst="arc">
            <a:avLst>
              <a:gd name="adj1" fmla="val 18554643"/>
              <a:gd name="adj2" fmla="val 22247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D47D489-8667-B333-BA7E-5351E40EE897}"/>
              </a:ext>
            </a:extLst>
          </p:cNvPr>
          <p:cNvSpPr/>
          <p:nvPr/>
        </p:nvSpPr>
        <p:spPr>
          <a:xfrm rot="4760784">
            <a:off x="5149735" y="3097684"/>
            <a:ext cx="1670340" cy="1885229"/>
          </a:xfrm>
          <a:prstGeom prst="arc">
            <a:avLst>
              <a:gd name="adj1" fmla="val 18554643"/>
              <a:gd name="adj2" fmla="val 22247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3A7D314-0C7E-FEB9-1B2D-D9CF72AF8966}"/>
              </a:ext>
            </a:extLst>
          </p:cNvPr>
          <p:cNvSpPr/>
          <p:nvPr/>
        </p:nvSpPr>
        <p:spPr>
          <a:xfrm rot="19294412">
            <a:off x="5216242" y="4744791"/>
            <a:ext cx="2695970" cy="4483942"/>
          </a:xfrm>
          <a:prstGeom prst="arc">
            <a:avLst>
              <a:gd name="adj1" fmla="val 17307835"/>
              <a:gd name="adj2" fmla="val 215837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2" grpId="0" animBg="1"/>
          <p:bldP spid="13" grpId="0" animBg="1"/>
          <p:bldP spid="14" grpId="0" animBg="1"/>
          <p:bldP spid="3" grpId="0" animBg="1"/>
          <p:bldP spid="7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2" grpId="0" animBg="1"/>
          <p:bldP spid="13" grpId="0" animBg="1"/>
          <p:bldP spid="14" grpId="0" animBg="1"/>
          <p:bldP spid="3" grpId="0" animBg="1"/>
          <p:bldP spid="7" grpId="0" animBg="1"/>
          <p:bldP spid="11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4872B-22B4-027C-FECA-08F30635727C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C758224-9E1C-BA88-8C01-8B4941FA8872}"/>
              </a:ext>
            </a:extLst>
          </p:cNvPr>
          <p:cNvCxnSpPr>
            <a:cxnSpLocks/>
          </p:cNvCxnSpPr>
          <p:nvPr/>
        </p:nvCxnSpPr>
        <p:spPr>
          <a:xfrm>
            <a:off x="5057778" y="2537161"/>
            <a:ext cx="0" cy="1425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811251A1-7E26-5E94-2EB5-E015B338EB91}"/>
              </a:ext>
            </a:extLst>
          </p:cNvPr>
          <p:cNvSpPr/>
          <p:nvPr/>
        </p:nvSpPr>
        <p:spPr>
          <a:xfrm rot="390455" flipV="1">
            <a:off x="4629877" y="2307165"/>
            <a:ext cx="1670340" cy="1885229"/>
          </a:xfrm>
          <a:prstGeom prst="arc">
            <a:avLst>
              <a:gd name="adj1" fmla="val 18554643"/>
              <a:gd name="adj2" fmla="val 6115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EEE3CD6-9F8E-E7A5-322E-8EC1BE3C533C}"/>
              </a:ext>
            </a:extLst>
          </p:cNvPr>
          <p:cNvSpPr/>
          <p:nvPr/>
        </p:nvSpPr>
        <p:spPr>
          <a:xfrm rot="10058031">
            <a:off x="5205443" y="1920677"/>
            <a:ext cx="1379745" cy="1324164"/>
          </a:xfrm>
          <a:prstGeom prst="arc">
            <a:avLst>
              <a:gd name="adj1" fmla="val 15635094"/>
              <a:gd name="adj2" fmla="val 212840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08779C5-F0CD-7EBC-DBB4-879976369847}"/>
              </a:ext>
            </a:extLst>
          </p:cNvPr>
          <p:cNvSpPr/>
          <p:nvPr/>
        </p:nvSpPr>
        <p:spPr>
          <a:xfrm rot="12633619" flipH="1">
            <a:off x="4798100" y="2873856"/>
            <a:ext cx="1379745" cy="1324164"/>
          </a:xfrm>
          <a:prstGeom prst="arc">
            <a:avLst>
              <a:gd name="adj1" fmla="val 15635094"/>
              <a:gd name="adj2" fmla="val 200133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B03BF-894D-19D1-3C12-34CCCC04A0FE}"/>
              </a:ext>
            </a:extLst>
          </p:cNvPr>
          <p:cNvCxnSpPr>
            <a:cxnSpLocks/>
          </p:cNvCxnSpPr>
          <p:nvPr/>
        </p:nvCxnSpPr>
        <p:spPr>
          <a:xfrm>
            <a:off x="4717355" y="2514600"/>
            <a:ext cx="26319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32D336EF-5C94-F14A-CB43-782253CD03ED}"/>
              </a:ext>
            </a:extLst>
          </p:cNvPr>
          <p:cNvSpPr/>
          <p:nvPr/>
        </p:nvSpPr>
        <p:spPr>
          <a:xfrm rot="21129411">
            <a:off x="5342116" y="3036189"/>
            <a:ext cx="1670340" cy="1885229"/>
          </a:xfrm>
          <a:prstGeom prst="arc">
            <a:avLst>
              <a:gd name="adj1" fmla="val 18554643"/>
              <a:gd name="adj2" fmla="val 22247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B3A841F-D9F9-0DAB-4F8D-5719F3BDFB02}"/>
              </a:ext>
            </a:extLst>
          </p:cNvPr>
          <p:cNvSpPr/>
          <p:nvPr/>
        </p:nvSpPr>
        <p:spPr>
          <a:xfrm rot="4760784">
            <a:off x="5149735" y="3097684"/>
            <a:ext cx="1670340" cy="1885229"/>
          </a:xfrm>
          <a:prstGeom prst="arc">
            <a:avLst>
              <a:gd name="adj1" fmla="val 18554643"/>
              <a:gd name="adj2" fmla="val 22247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34C219C-83D2-54C3-4DFD-473EB2A6D2D7}"/>
              </a:ext>
            </a:extLst>
          </p:cNvPr>
          <p:cNvSpPr/>
          <p:nvPr/>
        </p:nvSpPr>
        <p:spPr>
          <a:xfrm rot="19294412">
            <a:off x="5216242" y="4744791"/>
            <a:ext cx="2695970" cy="4483942"/>
          </a:xfrm>
          <a:prstGeom prst="arc">
            <a:avLst>
              <a:gd name="adj1" fmla="val 17307835"/>
              <a:gd name="adj2" fmla="val 215837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4" grpId="0" animBg="1"/>
          <p:bldP spid="5" grpId="0" animBg="1"/>
          <p:bldP spid="12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4" grpId="0" animBg="1"/>
          <p:bldP spid="5" grpId="0" animBg="1"/>
          <p:bldP spid="12" grpId="0" animBg="1"/>
          <p:bldP spid="14" grpId="0" animBg="1"/>
          <p:bldP spid="1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২৭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ছ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85C6B1-906F-FEB0-5AE7-289BF09EE742}"/>
              </a:ext>
            </a:extLst>
          </p:cNvPr>
          <p:cNvGrpSpPr/>
          <p:nvPr/>
        </p:nvGrpSpPr>
        <p:grpSpPr>
          <a:xfrm>
            <a:off x="1258041" y="2767734"/>
            <a:ext cx="9834944" cy="3035892"/>
            <a:chOff x="838200" y="2602908"/>
            <a:chExt cx="9834944" cy="30358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2C05CA-EA8D-CC86-9889-87551C34108F}"/>
                </a:ext>
              </a:extLst>
            </p:cNvPr>
            <p:cNvGrpSpPr/>
            <p:nvPr/>
          </p:nvGrpSpPr>
          <p:grpSpPr>
            <a:xfrm>
              <a:off x="997684" y="2951829"/>
              <a:ext cx="1094559" cy="540944"/>
              <a:chOff x="1949248" y="2263801"/>
              <a:chExt cx="1712749" cy="84646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D381C8-9DCB-77A7-F8AE-D1C17C9AA8F2}"/>
                  </a:ext>
                </a:extLst>
              </p:cNvPr>
              <p:cNvSpPr/>
              <p:nvPr/>
            </p:nvSpPr>
            <p:spPr>
              <a:xfrm>
                <a:off x="1949248" y="2263801"/>
                <a:ext cx="274319" cy="2743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B44D55-96C3-FF92-0FE3-AB155DBD936A}"/>
                  </a:ext>
                </a:extLst>
              </p:cNvPr>
              <p:cNvSpPr/>
              <p:nvPr/>
            </p:nvSpPr>
            <p:spPr>
              <a:xfrm>
                <a:off x="3065284" y="238969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BF57564-BD47-95DB-53B3-89EEFC5E0038}"/>
                  </a:ext>
                </a:extLst>
              </p:cNvPr>
              <p:cNvSpPr/>
              <p:nvPr/>
            </p:nvSpPr>
            <p:spPr>
              <a:xfrm>
                <a:off x="3471048" y="2890365"/>
                <a:ext cx="190949" cy="2199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0F6CC4-47F7-5EF8-4DAC-E726590657CA}"/>
                </a:ext>
              </a:extLst>
            </p:cNvPr>
            <p:cNvSpPr/>
            <p:nvPr/>
          </p:nvSpPr>
          <p:spPr>
            <a:xfrm>
              <a:off x="838200" y="2638525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B9D212-C291-313A-A966-B0363810D8AE}"/>
                </a:ext>
              </a:extLst>
            </p:cNvPr>
            <p:cNvSpPr/>
            <p:nvPr/>
          </p:nvSpPr>
          <p:spPr>
            <a:xfrm>
              <a:off x="4155472" y="2610319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B24D34-E8D8-1C85-F738-E2F824E2548A}"/>
                </a:ext>
              </a:extLst>
            </p:cNvPr>
            <p:cNvSpPr/>
            <p:nvPr/>
          </p:nvSpPr>
          <p:spPr>
            <a:xfrm>
              <a:off x="7472744" y="2602908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EEED45-4E2A-0601-05D4-12F361D8A346}"/>
              </a:ext>
            </a:extLst>
          </p:cNvPr>
          <p:cNvSpPr/>
          <p:nvPr/>
        </p:nvSpPr>
        <p:spPr>
          <a:xfrm>
            <a:off x="1592833" y="3204312"/>
            <a:ext cx="2080591" cy="0"/>
          </a:xfrm>
          <a:custGeom>
            <a:avLst/>
            <a:gdLst>
              <a:gd name="connsiteX0" fmla="*/ 0 w 2080591"/>
              <a:gd name="connsiteY0" fmla="*/ 0 h 0"/>
              <a:gd name="connsiteX1" fmla="*/ 2080591 w 20805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0591">
                <a:moveTo>
                  <a:pt x="0" y="0"/>
                </a:moveTo>
                <a:lnTo>
                  <a:pt x="2080591" y="0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0B78DD-2B27-6630-19CF-2BBEAA78ADD5}"/>
              </a:ext>
            </a:extLst>
          </p:cNvPr>
          <p:cNvSpPr/>
          <p:nvPr/>
        </p:nvSpPr>
        <p:spPr>
          <a:xfrm>
            <a:off x="2186464" y="3305868"/>
            <a:ext cx="647363" cy="1035781"/>
          </a:xfrm>
          <a:custGeom>
            <a:avLst/>
            <a:gdLst>
              <a:gd name="connsiteX0" fmla="*/ 0 w 647363"/>
              <a:gd name="connsiteY0" fmla="*/ 0 h 1035781"/>
              <a:gd name="connsiteX1" fmla="*/ 16184 w 647363"/>
              <a:gd name="connsiteY1" fmla="*/ 833480 h 1035781"/>
              <a:gd name="connsiteX2" fmla="*/ 16184 w 647363"/>
              <a:gd name="connsiteY2" fmla="*/ 962953 h 1035781"/>
              <a:gd name="connsiteX3" fmla="*/ 97104 w 647363"/>
              <a:gd name="connsiteY3" fmla="*/ 1019597 h 1035781"/>
              <a:gd name="connsiteX4" fmla="*/ 161841 w 647363"/>
              <a:gd name="connsiteY4" fmla="*/ 1035781 h 1035781"/>
              <a:gd name="connsiteX5" fmla="*/ 210393 w 647363"/>
              <a:gd name="connsiteY5" fmla="*/ 1027689 h 1035781"/>
              <a:gd name="connsiteX6" fmla="*/ 291313 w 647363"/>
              <a:gd name="connsiteY6" fmla="*/ 995321 h 1035781"/>
              <a:gd name="connsiteX7" fmla="*/ 372234 w 647363"/>
              <a:gd name="connsiteY7" fmla="*/ 962953 h 1035781"/>
              <a:gd name="connsiteX8" fmla="*/ 412694 w 647363"/>
              <a:gd name="connsiteY8" fmla="*/ 930584 h 1035781"/>
              <a:gd name="connsiteX9" fmla="*/ 436970 w 647363"/>
              <a:gd name="connsiteY9" fmla="*/ 914400 h 1035781"/>
              <a:gd name="connsiteX10" fmla="*/ 485522 w 647363"/>
              <a:gd name="connsiteY10" fmla="*/ 890124 h 1035781"/>
              <a:gd name="connsiteX11" fmla="*/ 574534 w 647363"/>
              <a:gd name="connsiteY11" fmla="*/ 825388 h 1035781"/>
              <a:gd name="connsiteX12" fmla="*/ 606903 w 647363"/>
              <a:gd name="connsiteY12" fmla="*/ 744468 h 1035781"/>
              <a:gd name="connsiteX13" fmla="*/ 647363 w 647363"/>
              <a:gd name="connsiteY13" fmla="*/ 663547 h 1035781"/>
              <a:gd name="connsiteX14" fmla="*/ 639271 w 647363"/>
              <a:gd name="connsiteY14" fmla="*/ 574535 h 1035781"/>
              <a:gd name="connsiteX15" fmla="*/ 582626 w 647363"/>
              <a:gd name="connsiteY15" fmla="*/ 517891 h 1035781"/>
              <a:gd name="connsiteX16" fmla="*/ 477430 w 647363"/>
              <a:gd name="connsiteY16" fmla="*/ 461246 h 1035781"/>
              <a:gd name="connsiteX17" fmla="*/ 364142 w 647363"/>
              <a:gd name="connsiteY17" fmla="*/ 404602 h 1035781"/>
              <a:gd name="connsiteX18" fmla="*/ 226577 w 647363"/>
              <a:gd name="connsiteY18" fmla="*/ 315590 h 1035781"/>
              <a:gd name="connsiteX19" fmla="*/ 145657 w 647363"/>
              <a:gd name="connsiteY19" fmla="*/ 210393 h 1035781"/>
              <a:gd name="connsiteX20" fmla="*/ 48552 w 647363"/>
              <a:gd name="connsiteY20" fmla="*/ 121381 h 1035781"/>
              <a:gd name="connsiteX21" fmla="*/ 0 w 647363"/>
              <a:gd name="connsiteY21" fmla="*/ 89013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7363" h="1035781">
                <a:moveTo>
                  <a:pt x="0" y="0"/>
                </a:moveTo>
                <a:lnTo>
                  <a:pt x="16184" y="833480"/>
                </a:lnTo>
                <a:lnTo>
                  <a:pt x="16184" y="962953"/>
                </a:lnTo>
                <a:lnTo>
                  <a:pt x="97104" y="1019597"/>
                </a:lnTo>
                <a:lnTo>
                  <a:pt x="161841" y="1035781"/>
                </a:lnTo>
                <a:lnTo>
                  <a:pt x="210393" y="1027689"/>
                </a:lnTo>
                <a:lnTo>
                  <a:pt x="291313" y="995321"/>
                </a:lnTo>
                <a:lnTo>
                  <a:pt x="372234" y="962953"/>
                </a:lnTo>
                <a:lnTo>
                  <a:pt x="412694" y="930584"/>
                </a:lnTo>
                <a:lnTo>
                  <a:pt x="436970" y="914400"/>
                </a:lnTo>
                <a:lnTo>
                  <a:pt x="485522" y="890124"/>
                </a:lnTo>
                <a:lnTo>
                  <a:pt x="574534" y="825388"/>
                </a:lnTo>
                <a:lnTo>
                  <a:pt x="606903" y="744468"/>
                </a:lnTo>
                <a:lnTo>
                  <a:pt x="647363" y="663547"/>
                </a:lnTo>
                <a:lnTo>
                  <a:pt x="639271" y="574535"/>
                </a:lnTo>
                <a:lnTo>
                  <a:pt x="582626" y="517891"/>
                </a:lnTo>
                <a:lnTo>
                  <a:pt x="477430" y="461246"/>
                </a:lnTo>
                <a:lnTo>
                  <a:pt x="364142" y="404602"/>
                </a:lnTo>
                <a:lnTo>
                  <a:pt x="226577" y="315590"/>
                </a:lnTo>
                <a:lnTo>
                  <a:pt x="145657" y="210393"/>
                </a:lnTo>
                <a:lnTo>
                  <a:pt x="48552" y="121381"/>
                </a:lnTo>
                <a:lnTo>
                  <a:pt x="0" y="89013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161FD2-9CCD-F39C-538A-83016813A184}"/>
              </a:ext>
            </a:extLst>
          </p:cNvPr>
          <p:cNvSpPr/>
          <p:nvPr/>
        </p:nvSpPr>
        <p:spPr>
          <a:xfrm>
            <a:off x="2364489" y="3605274"/>
            <a:ext cx="1399922" cy="1788339"/>
          </a:xfrm>
          <a:custGeom>
            <a:avLst/>
            <a:gdLst>
              <a:gd name="connsiteX0" fmla="*/ 40460 w 1399922"/>
              <a:gd name="connsiteY0" fmla="*/ 0 h 1788339"/>
              <a:gd name="connsiteX1" fmla="*/ 218485 w 1399922"/>
              <a:gd name="connsiteY1" fmla="*/ 40460 h 1788339"/>
              <a:gd name="connsiteX2" fmla="*/ 331773 w 1399922"/>
              <a:gd name="connsiteY2" fmla="*/ 64736 h 1788339"/>
              <a:gd name="connsiteX3" fmla="*/ 501706 w 1399922"/>
              <a:gd name="connsiteY3" fmla="*/ 89012 h 1788339"/>
              <a:gd name="connsiteX4" fmla="*/ 720191 w 1399922"/>
              <a:gd name="connsiteY4" fmla="*/ 113288 h 1788339"/>
              <a:gd name="connsiteX5" fmla="*/ 809203 w 1399922"/>
              <a:gd name="connsiteY5" fmla="*/ 169932 h 1788339"/>
              <a:gd name="connsiteX6" fmla="*/ 906308 w 1399922"/>
              <a:gd name="connsiteY6" fmla="*/ 234669 h 1788339"/>
              <a:gd name="connsiteX7" fmla="*/ 971044 w 1399922"/>
              <a:gd name="connsiteY7" fmla="*/ 307497 h 1788339"/>
              <a:gd name="connsiteX8" fmla="*/ 1035780 w 1399922"/>
              <a:gd name="connsiteY8" fmla="*/ 404601 h 1788339"/>
              <a:gd name="connsiteX9" fmla="*/ 1035780 w 1399922"/>
              <a:gd name="connsiteY9" fmla="*/ 534074 h 1788339"/>
              <a:gd name="connsiteX10" fmla="*/ 987228 w 1399922"/>
              <a:gd name="connsiteY10" fmla="*/ 687823 h 1788339"/>
              <a:gd name="connsiteX11" fmla="*/ 849663 w 1399922"/>
              <a:gd name="connsiteY11" fmla="*/ 833479 h 1788339"/>
              <a:gd name="connsiteX12" fmla="*/ 720191 w 1399922"/>
              <a:gd name="connsiteY12" fmla="*/ 914400 h 1788339"/>
              <a:gd name="connsiteX13" fmla="*/ 574534 w 1399922"/>
              <a:gd name="connsiteY13" fmla="*/ 979136 h 1788339"/>
              <a:gd name="connsiteX14" fmla="*/ 404601 w 1399922"/>
              <a:gd name="connsiteY14" fmla="*/ 995320 h 1788339"/>
              <a:gd name="connsiteX15" fmla="*/ 153748 w 1399922"/>
              <a:gd name="connsiteY15" fmla="*/ 1043872 h 1788339"/>
              <a:gd name="connsiteX16" fmla="*/ 0 w 1399922"/>
              <a:gd name="connsiteY16" fmla="*/ 1043872 h 1788339"/>
              <a:gd name="connsiteX17" fmla="*/ 283221 w 1399922"/>
              <a:gd name="connsiteY17" fmla="*/ 1173345 h 1788339"/>
              <a:gd name="connsiteX18" fmla="*/ 550258 w 1399922"/>
              <a:gd name="connsiteY18" fmla="*/ 1254265 h 1788339"/>
              <a:gd name="connsiteX19" fmla="*/ 857755 w 1399922"/>
              <a:gd name="connsiteY19" fmla="*/ 1416106 h 1788339"/>
              <a:gd name="connsiteX20" fmla="*/ 1084332 w 1399922"/>
              <a:gd name="connsiteY20" fmla="*/ 1529394 h 1788339"/>
              <a:gd name="connsiteX21" fmla="*/ 1213805 w 1399922"/>
              <a:gd name="connsiteY21" fmla="*/ 1610315 h 1788339"/>
              <a:gd name="connsiteX22" fmla="*/ 1343278 w 1399922"/>
              <a:gd name="connsiteY22" fmla="*/ 1731695 h 1788339"/>
              <a:gd name="connsiteX23" fmla="*/ 1399922 w 1399922"/>
              <a:gd name="connsiteY23" fmla="*/ 1788339 h 178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99922" h="1788339">
                <a:moveTo>
                  <a:pt x="40460" y="0"/>
                </a:moveTo>
                <a:lnTo>
                  <a:pt x="218485" y="40460"/>
                </a:lnTo>
                <a:lnTo>
                  <a:pt x="331773" y="64736"/>
                </a:lnTo>
                <a:lnTo>
                  <a:pt x="501706" y="89012"/>
                </a:lnTo>
                <a:lnTo>
                  <a:pt x="720191" y="113288"/>
                </a:lnTo>
                <a:lnTo>
                  <a:pt x="809203" y="169932"/>
                </a:lnTo>
                <a:lnTo>
                  <a:pt x="906308" y="234669"/>
                </a:lnTo>
                <a:lnTo>
                  <a:pt x="971044" y="307497"/>
                </a:lnTo>
                <a:lnTo>
                  <a:pt x="1035780" y="404601"/>
                </a:lnTo>
                <a:lnTo>
                  <a:pt x="1035780" y="534074"/>
                </a:lnTo>
                <a:lnTo>
                  <a:pt x="987228" y="687823"/>
                </a:lnTo>
                <a:lnTo>
                  <a:pt x="849663" y="833479"/>
                </a:lnTo>
                <a:lnTo>
                  <a:pt x="720191" y="914400"/>
                </a:lnTo>
                <a:lnTo>
                  <a:pt x="574534" y="979136"/>
                </a:lnTo>
                <a:lnTo>
                  <a:pt x="404601" y="995320"/>
                </a:lnTo>
                <a:lnTo>
                  <a:pt x="153748" y="1043872"/>
                </a:lnTo>
                <a:lnTo>
                  <a:pt x="0" y="1043872"/>
                </a:lnTo>
                <a:lnTo>
                  <a:pt x="283221" y="1173345"/>
                </a:lnTo>
                <a:lnTo>
                  <a:pt x="550258" y="1254265"/>
                </a:lnTo>
                <a:lnTo>
                  <a:pt x="857755" y="1416106"/>
                </a:lnTo>
                <a:lnTo>
                  <a:pt x="1084332" y="1529394"/>
                </a:lnTo>
                <a:lnTo>
                  <a:pt x="1213805" y="1610315"/>
                </a:lnTo>
                <a:lnTo>
                  <a:pt x="1343278" y="1731695"/>
                </a:lnTo>
                <a:lnTo>
                  <a:pt x="1399922" y="1788339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C6CCF7-1FC8-2DEA-F134-F33D03D650CC}"/>
              </a:ext>
            </a:extLst>
          </p:cNvPr>
          <p:cNvSpPr/>
          <p:nvPr/>
        </p:nvSpPr>
        <p:spPr>
          <a:xfrm>
            <a:off x="2514600" y="2080421"/>
            <a:ext cx="7420863" cy="5158579"/>
          </a:xfrm>
          <a:custGeom>
            <a:avLst/>
            <a:gdLst>
              <a:gd name="connsiteX0" fmla="*/ 4698035 w 7706287"/>
              <a:gd name="connsiteY0" fmla="*/ 19 h 6445884"/>
              <a:gd name="connsiteX1" fmla="*/ 5261628 w 7706287"/>
              <a:gd name="connsiteY1" fmla="*/ 269819 h 6445884"/>
              <a:gd name="connsiteX2" fmla="*/ 5312802 w 7706287"/>
              <a:gd name="connsiteY2" fmla="*/ 337663 h 6445884"/>
              <a:gd name="connsiteX3" fmla="*/ 5319034 w 7706287"/>
              <a:gd name="connsiteY3" fmla="*/ 327966 h 6445884"/>
              <a:gd name="connsiteX4" fmla="*/ 5313323 w 7706287"/>
              <a:gd name="connsiteY4" fmla="*/ 338353 h 6445884"/>
              <a:gd name="connsiteX5" fmla="*/ 5321350 w 7706287"/>
              <a:gd name="connsiteY5" fmla="*/ 348995 h 6445884"/>
              <a:gd name="connsiteX6" fmla="*/ 6324350 w 7706287"/>
              <a:gd name="connsiteY6" fmla="*/ 81879 h 6445884"/>
              <a:gd name="connsiteX7" fmla="*/ 6832976 w 7706287"/>
              <a:gd name="connsiteY7" fmla="*/ 810595 h 6445884"/>
              <a:gd name="connsiteX8" fmla="*/ 6835728 w 7706287"/>
              <a:gd name="connsiteY8" fmla="*/ 811665 h 6445884"/>
              <a:gd name="connsiteX9" fmla="*/ 6945318 w 7706287"/>
              <a:gd name="connsiteY9" fmla="*/ 854283 h 6445884"/>
              <a:gd name="connsiteX10" fmla="*/ 7485728 w 7706287"/>
              <a:gd name="connsiteY10" fmla="*/ 1517833 h 6445884"/>
              <a:gd name="connsiteX11" fmla="*/ 7456511 w 7706287"/>
              <a:gd name="connsiteY11" fmla="*/ 2284730 h 6445884"/>
              <a:gd name="connsiteX12" fmla="*/ 7669938 w 7706287"/>
              <a:gd name="connsiteY12" fmla="*/ 3457295 h 6445884"/>
              <a:gd name="connsiteX13" fmla="*/ 6670144 w 7706287"/>
              <a:gd name="connsiteY13" fmla="*/ 4483701 h 6445884"/>
              <a:gd name="connsiteX14" fmla="*/ 6312236 w 7706287"/>
              <a:gd name="connsiteY14" fmla="*/ 5363200 h 6445884"/>
              <a:gd name="connsiteX15" fmla="*/ 5093671 w 7706287"/>
              <a:gd name="connsiteY15" fmla="*/ 5469689 h 6445884"/>
              <a:gd name="connsiteX16" fmla="*/ 4222860 w 7706287"/>
              <a:gd name="connsiteY16" fmla="*/ 6407951 h 6445884"/>
              <a:gd name="connsiteX17" fmla="*/ 2942476 w 7706287"/>
              <a:gd name="connsiteY17" fmla="*/ 5835240 h 6445884"/>
              <a:gd name="connsiteX18" fmla="*/ 1040517 w 7706287"/>
              <a:gd name="connsiteY18" fmla="*/ 5269389 h 6445884"/>
              <a:gd name="connsiteX19" fmla="*/ 204268 w 7706287"/>
              <a:gd name="connsiteY19" fmla="*/ 4639705 h 6445884"/>
              <a:gd name="connsiteX20" fmla="*/ 382956 w 7706287"/>
              <a:gd name="connsiteY20" fmla="*/ 3789736 h 6445884"/>
              <a:gd name="connsiteX21" fmla="*/ 5628 w 7706287"/>
              <a:gd name="connsiteY21" fmla="*/ 2917694 h 6445884"/>
              <a:gd name="connsiteX22" fmla="*/ 694723 w 7706287"/>
              <a:gd name="connsiteY22" fmla="*/ 2142595 h 6445884"/>
              <a:gd name="connsiteX23" fmla="*/ 701314 w 7706287"/>
              <a:gd name="connsiteY23" fmla="*/ 2122163 h 6445884"/>
              <a:gd name="connsiteX24" fmla="*/ 701315 w 7706287"/>
              <a:gd name="connsiteY24" fmla="*/ 2122163 h 6445884"/>
              <a:gd name="connsiteX25" fmla="*/ 1008272 w 7706287"/>
              <a:gd name="connsiteY25" fmla="*/ 1009105 h 6445884"/>
              <a:gd name="connsiteX26" fmla="*/ 2501548 w 7706287"/>
              <a:gd name="connsiteY26" fmla="*/ 754815 h 6445884"/>
              <a:gd name="connsiteX27" fmla="*/ 2501810 w 7706287"/>
              <a:gd name="connsiteY27" fmla="*/ 754324 h 6445884"/>
              <a:gd name="connsiteX28" fmla="*/ 2500657 w 7706287"/>
              <a:gd name="connsiteY28" fmla="*/ 753323 h 6445884"/>
              <a:gd name="connsiteX29" fmla="*/ 2501856 w 7706287"/>
              <a:gd name="connsiteY29" fmla="*/ 754239 h 6445884"/>
              <a:gd name="connsiteX30" fmla="*/ 2562598 w 7706287"/>
              <a:gd name="connsiteY30" fmla="*/ 640749 h 6445884"/>
              <a:gd name="connsiteX31" fmla="*/ 4007117 w 7706287"/>
              <a:gd name="connsiteY31" fmla="*/ 490831 h 6445884"/>
              <a:gd name="connsiteX32" fmla="*/ 4593774 w 7706287"/>
              <a:gd name="connsiteY32" fmla="*/ 8799 h 6445884"/>
              <a:gd name="connsiteX33" fmla="*/ 4698035 w 7706287"/>
              <a:gd name="connsiteY33" fmla="*/ 19 h 64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06287" h="6445884">
                <a:moveTo>
                  <a:pt x="4698035" y="19"/>
                </a:moveTo>
                <a:cubicBezTo>
                  <a:pt x="4910010" y="-1550"/>
                  <a:pt x="5113919" y="95858"/>
                  <a:pt x="5261628" y="269819"/>
                </a:cubicBezTo>
                <a:lnTo>
                  <a:pt x="5312802" y="337663"/>
                </a:lnTo>
                <a:lnTo>
                  <a:pt x="5319034" y="327966"/>
                </a:lnTo>
                <a:lnTo>
                  <a:pt x="5313323" y="338353"/>
                </a:lnTo>
                <a:lnTo>
                  <a:pt x="5321350" y="348995"/>
                </a:lnTo>
                <a:cubicBezTo>
                  <a:pt x="5567557" y="18792"/>
                  <a:pt x="5974814" y="-89636"/>
                  <a:pt x="6324350" y="81879"/>
                </a:cubicBezTo>
                <a:cubicBezTo>
                  <a:pt x="6590688" y="212529"/>
                  <a:pt x="6781668" y="486058"/>
                  <a:pt x="6832976" y="810595"/>
                </a:cubicBezTo>
                <a:lnTo>
                  <a:pt x="6835728" y="811665"/>
                </a:lnTo>
                <a:lnTo>
                  <a:pt x="6945318" y="854283"/>
                </a:lnTo>
                <a:cubicBezTo>
                  <a:pt x="7199837" y="973972"/>
                  <a:pt x="7398433" y="1215072"/>
                  <a:pt x="7485728" y="1517833"/>
                </a:cubicBezTo>
                <a:cubicBezTo>
                  <a:pt x="7558236" y="1768991"/>
                  <a:pt x="7547903" y="2041775"/>
                  <a:pt x="7456511" y="2284730"/>
                </a:cubicBezTo>
                <a:cubicBezTo>
                  <a:pt x="7681162" y="2617916"/>
                  <a:pt x="7759727" y="3049836"/>
                  <a:pt x="7669938" y="3457295"/>
                </a:cubicBezTo>
                <a:cubicBezTo>
                  <a:pt x="7550576" y="3998985"/>
                  <a:pt x="7155432" y="4404655"/>
                  <a:pt x="6670144" y="4483701"/>
                </a:cubicBezTo>
                <a:cubicBezTo>
                  <a:pt x="6667828" y="4821809"/>
                  <a:pt x="6537242" y="5142468"/>
                  <a:pt x="6312236" y="5363200"/>
                </a:cubicBezTo>
                <a:cubicBezTo>
                  <a:pt x="5970360" y="5698624"/>
                  <a:pt x="5476521" y="5741727"/>
                  <a:pt x="5093671" y="5469689"/>
                </a:cubicBezTo>
                <a:cubicBezTo>
                  <a:pt x="4969855" y="5936956"/>
                  <a:pt x="4638312" y="6294154"/>
                  <a:pt x="4222860" y="6407951"/>
                </a:cubicBezTo>
                <a:cubicBezTo>
                  <a:pt x="3733296" y="6542031"/>
                  <a:pt x="3222354" y="6313543"/>
                  <a:pt x="2942476" y="5835240"/>
                </a:cubicBezTo>
                <a:cubicBezTo>
                  <a:pt x="2281885" y="6289233"/>
                  <a:pt x="1423902" y="6034048"/>
                  <a:pt x="1040517" y="5269389"/>
                </a:cubicBezTo>
                <a:cubicBezTo>
                  <a:pt x="663903" y="5319651"/>
                  <a:pt x="310269" y="5053429"/>
                  <a:pt x="204268" y="4639705"/>
                </a:cubicBezTo>
                <a:cubicBezTo>
                  <a:pt x="127485" y="4340374"/>
                  <a:pt x="195361" y="4017329"/>
                  <a:pt x="382956" y="3789736"/>
                </a:cubicBezTo>
                <a:cubicBezTo>
                  <a:pt x="116795" y="3611211"/>
                  <a:pt x="-31428" y="3268629"/>
                  <a:pt x="5628" y="2917694"/>
                </a:cubicBezTo>
                <a:cubicBezTo>
                  <a:pt x="49097" y="2506804"/>
                  <a:pt x="335211" y="2184952"/>
                  <a:pt x="694723" y="2142595"/>
                </a:cubicBezTo>
                <a:lnTo>
                  <a:pt x="701314" y="2122163"/>
                </a:lnTo>
                <a:lnTo>
                  <a:pt x="701315" y="2122163"/>
                </a:lnTo>
                <a:cubicBezTo>
                  <a:pt x="653035" y="1717536"/>
                  <a:pt x="765628" y="1309480"/>
                  <a:pt x="1008272" y="1009105"/>
                </a:cubicBezTo>
                <a:cubicBezTo>
                  <a:pt x="1391657" y="534679"/>
                  <a:pt x="2013232" y="428936"/>
                  <a:pt x="2501548" y="754815"/>
                </a:cubicBezTo>
                <a:lnTo>
                  <a:pt x="2501810" y="754324"/>
                </a:lnTo>
                <a:lnTo>
                  <a:pt x="2500657" y="753323"/>
                </a:lnTo>
                <a:lnTo>
                  <a:pt x="2501856" y="754239"/>
                </a:lnTo>
                <a:lnTo>
                  <a:pt x="2562598" y="640749"/>
                </a:lnTo>
                <a:cubicBezTo>
                  <a:pt x="2892750" y="100509"/>
                  <a:pt x="3582557" y="14038"/>
                  <a:pt x="4007117" y="490831"/>
                </a:cubicBezTo>
                <a:cubicBezTo>
                  <a:pt x="4121313" y="229979"/>
                  <a:pt x="4340619" y="49664"/>
                  <a:pt x="4593774" y="8799"/>
                </a:cubicBezTo>
                <a:cubicBezTo>
                  <a:pt x="4628603" y="3169"/>
                  <a:pt x="4663426" y="275"/>
                  <a:pt x="4698035" y="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48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782356" y="569167"/>
            <a:ext cx="5787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বর্ণটিতে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039065-0FA5-6103-4659-30F285C7E373}"/>
              </a:ext>
            </a:extLst>
          </p:cNvPr>
          <p:cNvGrpSpPr/>
          <p:nvPr/>
        </p:nvGrpSpPr>
        <p:grpSpPr>
          <a:xfrm>
            <a:off x="2385568" y="1326416"/>
            <a:ext cx="7760376" cy="5158579"/>
            <a:chOff x="2385568" y="1326416"/>
            <a:chExt cx="7760376" cy="51585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BA25D-2826-048E-9FD6-BC415122FC6F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9E34DB-0FFD-D41B-EC3F-FF79F9D81AA0}"/>
                </a:ext>
              </a:extLst>
            </p:cNvPr>
            <p:cNvSpPr/>
            <p:nvPr/>
          </p:nvSpPr>
          <p:spPr>
            <a:xfrm>
              <a:off x="2385568" y="1326416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B17E2-05DD-6EF6-2956-76DEEA1B0797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378E54-2A9C-DCD1-4B71-7799E4390EAD}"/>
                </a:ext>
              </a:extLst>
            </p:cNvPr>
            <p:cNvSpPr txBox="1"/>
            <p:nvPr/>
          </p:nvSpPr>
          <p:spPr>
            <a:xfrm>
              <a:off x="287513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ছ   ঙ   ঘ   ছ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ত    ছ   ঘ    ফ 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  ক   ছ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7446C-B255-F5F5-B612-43C87565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700" y="685800"/>
            <a:ext cx="10134600" cy="51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297149" y="3042065"/>
            <a:ext cx="8388060" cy="1447798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2900340"/>
              <a:ext cx="6096000" cy="696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C08B36-D816-C1CB-BB9A-89FE2B3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0560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884112" y="2438400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3763318" y="857799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496379" y="1553944"/>
            <a:ext cx="3199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b="1" dirty="0">
                <a:solidFill>
                  <a:srgbClr val="2771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400" b="1" dirty="0">
              <a:solidFill>
                <a:srgbClr val="2771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1979004" y="2582660"/>
            <a:ext cx="83757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২০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পিরিয়ড-২, ছ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পড়া-লেখার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অনুশীলন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40CD61-C34A-106E-158C-B296207034C4}"/>
              </a:ext>
            </a:extLst>
          </p:cNvPr>
          <p:cNvSpPr/>
          <p:nvPr/>
        </p:nvSpPr>
        <p:spPr>
          <a:xfrm>
            <a:off x="16738" y="1849403"/>
            <a:ext cx="1962266" cy="11794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14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7015F-EC94-F91D-7BA3-DF071C3E0109}"/>
              </a:ext>
            </a:extLst>
          </p:cNvPr>
          <p:cNvSpPr txBox="1"/>
          <p:nvPr/>
        </p:nvSpPr>
        <p:spPr>
          <a:xfrm>
            <a:off x="8343265" y="2428190"/>
            <a:ext cx="9095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D57E6-238E-0CF1-2522-B5818BBEA0C2}"/>
              </a:ext>
            </a:extLst>
          </p:cNvPr>
          <p:cNvSpPr txBox="1"/>
          <p:nvPr/>
        </p:nvSpPr>
        <p:spPr>
          <a:xfrm>
            <a:off x="3148516" y="337289"/>
            <a:ext cx="6886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গুলো কাঠি দিয়ে চিহ্নিত কর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1FB83-390D-C7EA-AC3C-05B7D24DE774}"/>
              </a:ext>
            </a:extLst>
          </p:cNvPr>
          <p:cNvGrpSpPr/>
          <p:nvPr/>
        </p:nvGrpSpPr>
        <p:grpSpPr>
          <a:xfrm>
            <a:off x="2309368" y="1154510"/>
            <a:ext cx="7628446" cy="5158579"/>
            <a:chOff x="2309368" y="1154510"/>
            <a:chExt cx="7628446" cy="51585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81AC1E-F285-3C88-F696-AF9C412E20B8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9723E3-C0F4-455C-8DD3-35F1D5E52425}"/>
                </a:ext>
              </a:extLst>
            </p:cNvPr>
            <p:cNvSpPr/>
            <p:nvPr/>
          </p:nvSpPr>
          <p:spPr>
            <a:xfrm>
              <a:off x="2309368" y="1154510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CEAAD9-123C-CDA4-1586-E4ABE9D6FC66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18F07-0B32-FAC5-F72A-9C3C7C008DFF}"/>
                </a:ext>
              </a:extLst>
            </p:cNvPr>
            <p:cNvSpPr txBox="1"/>
            <p:nvPr/>
          </p:nvSpPr>
          <p:spPr>
            <a:xfrm>
              <a:off x="266700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ঙ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 চ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   ঐ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ঙ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চ   ফ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ঘ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ঘ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69A89-5C65-55B5-DA7D-45538CEEC2DE}"/>
              </a:ext>
            </a:extLst>
          </p:cNvPr>
          <p:cNvSpPr txBox="1"/>
          <p:nvPr/>
        </p:nvSpPr>
        <p:spPr>
          <a:xfrm>
            <a:off x="2175504" y="478699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বর্ণটি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25A66-65E5-59D1-3953-324FDE8708EE}"/>
              </a:ext>
            </a:extLst>
          </p:cNvPr>
          <p:cNvGrpSpPr/>
          <p:nvPr/>
        </p:nvGrpSpPr>
        <p:grpSpPr>
          <a:xfrm>
            <a:off x="3464350" y="1600200"/>
            <a:ext cx="4800600" cy="4267200"/>
            <a:chOff x="3464350" y="1600200"/>
            <a:chExt cx="4800600" cy="4267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6AAD2E-06FA-7DC4-22F9-878E895B5FDD}"/>
                </a:ext>
              </a:extLst>
            </p:cNvPr>
            <p:cNvSpPr/>
            <p:nvPr/>
          </p:nvSpPr>
          <p:spPr>
            <a:xfrm>
              <a:off x="3464350" y="1600200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scene3d>
              <a:camera prst="perspectiveLeft">
                <a:rot lat="0" lon="1200000" rev="0"/>
              </a:camera>
              <a:lightRig rig="threePt" dir="t"/>
            </a:scene3d>
            <a:sp3d extrusionH="831850" contourW="12700">
              <a:extrusionClr>
                <a:schemeClr val="bg2">
                  <a:lumMod val="50000"/>
                </a:schemeClr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2094D5-CE06-B04E-A01A-3F18D283A52F}"/>
                </a:ext>
              </a:extLst>
            </p:cNvPr>
            <p:cNvSpPr/>
            <p:nvPr/>
          </p:nvSpPr>
          <p:spPr>
            <a:xfrm>
              <a:off x="4598414" y="2374270"/>
              <a:ext cx="2842772" cy="3493130"/>
            </a:xfrm>
            <a:custGeom>
              <a:avLst/>
              <a:gdLst/>
              <a:ahLst/>
              <a:cxnLst/>
              <a:rect l="l" t="t" r="r" b="b"/>
              <a:pathLst>
                <a:path w="1574456" h="1934654">
                  <a:moveTo>
                    <a:pt x="995423" y="554461"/>
                  </a:moveTo>
                  <a:lnTo>
                    <a:pt x="994115" y="572496"/>
                  </a:lnTo>
                  <a:lnTo>
                    <a:pt x="995423" y="572496"/>
                  </a:lnTo>
                  <a:close/>
                  <a:moveTo>
                    <a:pt x="443512" y="385790"/>
                  </a:moveTo>
                  <a:lnTo>
                    <a:pt x="443512" y="766342"/>
                  </a:lnTo>
                  <a:cubicBezTo>
                    <a:pt x="443512" y="780251"/>
                    <a:pt x="444293" y="787993"/>
                    <a:pt x="445854" y="789570"/>
                  </a:cubicBezTo>
                  <a:cubicBezTo>
                    <a:pt x="447024" y="790752"/>
                    <a:pt x="452155" y="797055"/>
                    <a:pt x="461245" y="808477"/>
                  </a:cubicBezTo>
                  <a:lnTo>
                    <a:pt x="469008" y="818268"/>
                  </a:lnTo>
                  <a:lnTo>
                    <a:pt x="486729" y="801271"/>
                  </a:lnTo>
                  <a:cubicBezTo>
                    <a:pt x="501693" y="788347"/>
                    <a:pt x="515731" y="779169"/>
                    <a:pt x="528844" y="773737"/>
                  </a:cubicBezTo>
                  <a:cubicBezTo>
                    <a:pt x="555070" y="762872"/>
                    <a:pt x="581212" y="747024"/>
                    <a:pt x="607268" y="726191"/>
                  </a:cubicBezTo>
                  <a:cubicBezTo>
                    <a:pt x="633324" y="705358"/>
                    <a:pt x="656591" y="679812"/>
                    <a:pt x="677068" y="649552"/>
                  </a:cubicBezTo>
                  <a:cubicBezTo>
                    <a:pt x="697545" y="619292"/>
                    <a:pt x="711308" y="592370"/>
                    <a:pt x="718355" y="568787"/>
                  </a:cubicBezTo>
                  <a:cubicBezTo>
                    <a:pt x="642597" y="554260"/>
                    <a:pt x="579720" y="530166"/>
                    <a:pt x="529725" y="496506"/>
                  </a:cubicBezTo>
                  <a:cubicBezTo>
                    <a:pt x="479730" y="462847"/>
                    <a:pt x="450992" y="425941"/>
                    <a:pt x="443512" y="385790"/>
                  </a:cubicBezTo>
                  <a:close/>
                  <a:moveTo>
                    <a:pt x="0" y="0"/>
                  </a:moveTo>
                  <a:lnTo>
                    <a:pt x="1416913" y="0"/>
                  </a:lnTo>
                  <a:lnTo>
                    <a:pt x="1534491" y="198807"/>
                  </a:lnTo>
                  <a:lnTo>
                    <a:pt x="454312" y="198807"/>
                  </a:lnTo>
                  <a:lnTo>
                    <a:pt x="467742" y="216507"/>
                  </a:lnTo>
                  <a:cubicBezTo>
                    <a:pt x="493227" y="246299"/>
                    <a:pt x="522481" y="269662"/>
                    <a:pt x="555503" y="286596"/>
                  </a:cubicBezTo>
                  <a:cubicBezTo>
                    <a:pt x="599533" y="309175"/>
                    <a:pt x="647048" y="320464"/>
                    <a:pt x="698048" y="320464"/>
                  </a:cubicBezTo>
                  <a:cubicBezTo>
                    <a:pt x="709484" y="320464"/>
                    <a:pt x="721021" y="319970"/>
                    <a:pt x="732658" y="318981"/>
                  </a:cubicBezTo>
                  <a:cubicBezTo>
                    <a:pt x="744295" y="317992"/>
                    <a:pt x="754209" y="317497"/>
                    <a:pt x="762400" y="317497"/>
                  </a:cubicBezTo>
                  <a:cubicBezTo>
                    <a:pt x="773960" y="315519"/>
                    <a:pt x="786919" y="314530"/>
                    <a:pt x="801276" y="314530"/>
                  </a:cubicBezTo>
                  <a:cubicBezTo>
                    <a:pt x="815633" y="314530"/>
                    <a:pt x="828607" y="314530"/>
                    <a:pt x="840198" y="314530"/>
                  </a:cubicBezTo>
                  <a:cubicBezTo>
                    <a:pt x="902016" y="314530"/>
                    <a:pt x="965256" y="322906"/>
                    <a:pt x="1029917" y="339659"/>
                  </a:cubicBezTo>
                  <a:cubicBezTo>
                    <a:pt x="1094579" y="356412"/>
                    <a:pt x="1142410" y="389778"/>
                    <a:pt x="1173412" y="439758"/>
                  </a:cubicBezTo>
                  <a:cubicBezTo>
                    <a:pt x="1254950" y="494034"/>
                    <a:pt x="1305015" y="552289"/>
                    <a:pt x="1323607" y="614524"/>
                  </a:cubicBezTo>
                  <a:cubicBezTo>
                    <a:pt x="1342198" y="676760"/>
                    <a:pt x="1351494" y="732249"/>
                    <a:pt x="1351494" y="780993"/>
                  </a:cubicBezTo>
                  <a:cubicBezTo>
                    <a:pt x="1351494" y="846550"/>
                    <a:pt x="1340297" y="909528"/>
                    <a:pt x="1317904" y="969924"/>
                  </a:cubicBezTo>
                  <a:cubicBezTo>
                    <a:pt x="1295510" y="1030320"/>
                    <a:pt x="1262600" y="1085477"/>
                    <a:pt x="1219173" y="1135395"/>
                  </a:cubicBezTo>
                  <a:cubicBezTo>
                    <a:pt x="1181248" y="1171373"/>
                    <a:pt x="1136793" y="1201926"/>
                    <a:pt x="1085808" y="1227055"/>
                  </a:cubicBezTo>
                  <a:cubicBezTo>
                    <a:pt x="1034824" y="1252184"/>
                    <a:pt x="982024" y="1273542"/>
                    <a:pt x="927408" y="1291129"/>
                  </a:cubicBezTo>
                  <a:lnTo>
                    <a:pt x="951841" y="1291129"/>
                  </a:lnTo>
                  <a:cubicBezTo>
                    <a:pt x="997988" y="1289120"/>
                    <a:pt x="1049591" y="1309265"/>
                    <a:pt x="1106649" y="1351564"/>
                  </a:cubicBezTo>
                  <a:cubicBezTo>
                    <a:pt x="1163707" y="1393863"/>
                    <a:pt x="1218338" y="1436935"/>
                    <a:pt x="1270544" y="1480779"/>
                  </a:cubicBezTo>
                  <a:cubicBezTo>
                    <a:pt x="1322749" y="1524624"/>
                    <a:pt x="1375541" y="1571698"/>
                    <a:pt x="1428921" y="1622002"/>
                  </a:cubicBezTo>
                  <a:cubicBezTo>
                    <a:pt x="1482301" y="1672307"/>
                    <a:pt x="1530812" y="1720331"/>
                    <a:pt x="1574456" y="1766076"/>
                  </a:cubicBezTo>
                  <a:lnTo>
                    <a:pt x="1574456" y="1934654"/>
                  </a:lnTo>
                  <a:cubicBezTo>
                    <a:pt x="1402880" y="1804867"/>
                    <a:pt x="1234705" y="1672469"/>
                    <a:pt x="1069929" y="1537458"/>
                  </a:cubicBezTo>
                  <a:lnTo>
                    <a:pt x="1072850" y="1537458"/>
                  </a:lnTo>
                  <a:lnTo>
                    <a:pt x="963015" y="1526609"/>
                  </a:lnTo>
                  <a:cubicBezTo>
                    <a:pt x="897024" y="1490693"/>
                    <a:pt x="826814" y="1461739"/>
                    <a:pt x="752386" y="1439748"/>
                  </a:cubicBezTo>
                  <a:cubicBezTo>
                    <a:pt x="677957" y="1417756"/>
                    <a:pt x="598969" y="1397348"/>
                    <a:pt x="515422" y="1378525"/>
                  </a:cubicBezTo>
                  <a:lnTo>
                    <a:pt x="305488" y="1051106"/>
                  </a:lnTo>
                  <a:cubicBezTo>
                    <a:pt x="376424" y="1061120"/>
                    <a:pt x="430538" y="1068454"/>
                    <a:pt x="467830" y="1073105"/>
                  </a:cubicBezTo>
                  <a:cubicBezTo>
                    <a:pt x="505122" y="1077757"/>
                    <a:pt x="541185" y="1080083"/>
                    <a:pt x="576019" y="1080083"/>
                  </a:cubicBezTo>
                  <a:cubicBezTo>
                    <a:pt x="777020" y="1080083"/>
                    <a:pt x="924371" y="1048069"/>
                    <a:pt x="1018071" y="984041"/>
                  </a:cubicBezTo>
                  <a:cubicBezTo>
                    <a:pt x="1111772" y="920013"/>
                    <a:pt x="1158622" y="837927"/>
                    <a:pt x="1158622" y="737782"/>
                  </a:cubicBezTo>
                  <a:cubicBezTo>
                    <a:pt x="1158622" y="685669"/>
                    <a:pt x="1140077" y="645094"/>
                    <a:pt x="1102986" y="616054"/>
                  </a:cubicBezTo>
                  <a:cubicBezTo>
                    <a:pt x="1075168" y="594275"/>
                    <a:pt x="1045176" y="580663"/>
                    <a:pt x="1013012" y="575218"/>
                  </a:cubicBezTo>
                  <a:lnTo>
                    <a:pt x="994032" y="573647"/>
                  </a:lnTo>
                  <a:lnTo>
                    <a:pt x="991918" y="602806"/>
                  </a:lnTo>
                  <a:cubicBezTo>
                    <a:pt x="984908" y="650259"/>
                    <a:pt x="967384" y="695035"/>
                    <a:pt x="939346" y="737133"/>
                  </a:cubicBezTo>
                  <a:cubicBezTo>
                    <a:pt x="901962" y="793263"/>
                    <a:pt x="857886" y="841149"/>
                    <a:pt x="807118" y="880790"/>
                  </a:cubicBezTo>
                  <a:cubicBezTo>
                    <a:pt x="756350" y="920431"/>
                    <a:pt x="703518" y="952182"/>
                    <a:pt x="648624" y="976044"/>
                  </a:cubicBezTo>
                  <a:cubicBezTo>
                    <a:pt x="593730" y="999905"/>
                    <a:pt x="547320" y="1011836"/>
                    <a:pt x="509395" y="1011836"/>
                  </a:cubicBezTo>
                  <a:cubicBezTo>
                    <a:pt x="439664" y="1011836"/>
                    <a:pt x="379933" y="989613"/>
                    <a:pt x="330200" y="945165"/>
                  </a:cubicBezTo>
                  <a:cubicBezTo>
                    <a:pt x="280468" y="900718"/>
                    <a:pt x="246035" y="837958"/>
                    <a:pt x="226902" y="756884"/>
                  </a:cubicBezTo>
                  <a:lnTo>
                    <a:pt x="226902" y="198807"/>
                  </a:lnTo>
                  <a:lnTo>
                    <a:pt x="109742" y="19959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9500" b="1" dirty="0">
                <a:solidFill>
                  <a:schemeClr val="tx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44216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bn-IN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237790"/>
            <a:ext cx="1192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ছ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শোনা-বলা,পড়া-লেখা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8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168348" y="1820375"/>
            <a:ext cx="904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983037" y="2544598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১.১.২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ব্যাঞ্জনধ্বনি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168348" y="259812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33439" y="358055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8" y="365025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33439" y="4268055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8" y="4302968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0BEC-4C6B-7DA6-ED61-D937B80DEA2D}"/>
              </a:ext>
            </a:extLst>
          </p:cNvPr>
          <p:cNvSpPr/>
          <p:nvPr/>
        </p:nvSpPr>
        <p:spPr>
          <a:xfrm>
            <a:off x="2029334" y="485257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৯.১.২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F28006-8641-800C-6FEC-9442DDAEEEFA}"/>
              </a:ext>
            </a:extLst>
          </p:cNvPr>
          <p:cNvSpPr/>
          <p:nvPr/>
        </p:nvSpPr>
        <p:spPr>
          <a:xfrm>
            <a:off x="1168348" y="49236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6A842-BE60-B877-F7EC-09B8B0C73A4B}"/>
              </a:ext>
            </a:extLst>
          </p:cNvPr>
          <p:cNvSpPr/>
          <p:nvPr/>
        </p:nvSpPr>
        <p:spPr>
          <a:xfrm>
            <a:off x="1964435" y="5443903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0A2FD5-4CDA-93C4-9D12-CF0AF572D349}"/>
              </a:ext>
            </a:extLst>
          </p:cNvPr>
          <p:cNvSpPr/>
          <p:nvPr/>
        </p:nvSpPr>
        <p:spPr>
          <a:xfrm>
            <a:off x="1168348" y="5515952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37167-A62E-E068-B8CD-C019C669312A}"/>
              </a:ext>
            </a:extLst>
          </p:cNvPr>
          <p:cNvSpPr/>
          <p:nvPr/>
        </p:nvSpPr>
        <p:spPr>
          <a:xfrm>
            <a:off x="1964435" y="604833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১৩.১.২ </a:t>
            </a:r>
            <a:r>
              <a:rPr lang="en-US" sz="2800" b="1" dirty="0" err="1"/>
              <a:t>ক্রমানুসারে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43D282-5767-013B-B03F-2F158CC11658}"/>
              </a:ext>
            </a:extLst>
          </p:cNvPr>
          <p:cNvSpPr/>
          <p:nvPr/>
        </p:nvSpPr>
        <p:spPr>
          <a:xfrm>
            <a:off x="1168348" y="61203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r>
              <a:rPr lang="bn-IN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>
              <a:solidFill>
                <a:srgbClr val="00848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10943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6600" b="1" dirty="0"/>
              <a:t>চক দিয়ে লেখা পড়ি।</a:t>
            </a:r>
          </a:p>
          <a:p>
            <a:pPr algn="ctr"/>
            <a:r>
              <a:rPr lang="bn-IN" sz="6600" b="1" dirty="0">
                <a:solidFill>
                  <a:srgbClr val="FF0000"/>
                </a:solidFill>
              </a:rPr>
              <a:t>ছ</a:t>
            </a:r>
            <a:r>
              <a:rPr lang="bn-IN" sz="6600" b="1" dirty="0"/>
              <a:t>ন দিয়ে ঘর গড়ি।</a:t>
            </a:r>
            <a:endParaRPr lang="en-US" sz="6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631</Words>
  <Application>Microsoft Office PowerPoint</Application>
  <PresentationFormat>Widescreen</PresentationFormat>
  <Paragraphs>89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741</cp:revision>
  <dcterms:created xsi:type="dcterms:W3CDTF">2006-08-16T00:00:00Z</dcterms:created>
  <dcterms:modified xsi:type="dcterms:W3CDTF">2024-06-30T03:29:35Z</dcterms:modified>
</cp:coreProperties>
</file>