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8"/>
  </p:notesMasterIdLst>
  <p:sldIdLst>
    <p:sldId id="257" r:id="rId2"/>
    <p:sldId id="267" r:id="rId3"/>
    <p:sldId id="521" r:id="rId4"/>
    <p:sldId id="271" r:id="rId5"/>
    <p:sldId id="474" r:id="rId6"/>
    <p:sldId id="527" r:id="rId7"/>
    <p:sldId id="274" r:id="rId8"/>
    <p:sldId id="275" r:id="rId9"/>
    <p:sldId id="493" r:id="rId10"/>
    <p:sldId id="499" r:id="rId11"/>
    <p:sldId id="529" r:id="rId12"/>
    <p:sldId id="523" r:id="rId13"/>
    <p:sldId id="530" r:id="rId14"/>
    <p:sldId id="494" r:id="rId15"/>
    <p:sldId id="502" r:id="rId16"/>
    <p:sldId id="503" r:id="rId17"/>
    <p:sldId id="504" r:id="rId18"/>
    <p:sldId id="514" r:id="rId19"/>
    <p:sldId id="510" r:id="rId20"/>
    <p:sldId id="516" r:id="rId21"/>
    <p:sldId id="520" r:id="rId22"/>
    <p:sldId id="517" r:id="rId23"/>
    <p:sldId id="518" r:id="rId24"/>
    <p:sldId id="462" r:id="rId25"/>
    <p:sldId id="497" r:id="rId26"/>
    <p:sldId id="26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F33"/>
    <a:srgbClr val="42454B"/>
    <a:srgbClr val="594434"/>
    <a:srgbClr val="569566"/>
    <a:srgbClr val="AF9F6F"/>
    <a:srgbClr val="A78679"/>
    <a:srgbClr val="DAC0B1"/>
    <a:srgbClr val="33363B"/>
    <a:srgbClr val="FFFFFF"/>
    <a:srgbClr val="027B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8" autoAdjust="0"/>
    <p:restoredTop sz="94374" autoAdjust="0"/>
  </p:normalViewPr>
  <p:slideViewPr>
    <p:cSldViewPr>
      <p:cViewPr varScale="1">
        <p:scale>
          <a:sx n="69" d="100"/>
          <a:sy n="69" d="100"/>
        </p:scale>
        <p:origin x="168" y="48"/>
      </p:cViewPr>
      <p:guideLst>
        <p:guide orient="horz" pos="2352"/>
        <p:guide pos="37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2F372-B3D2-4D9F-BD08-5FA3E613082A}" type="datetimeFigureOut">
              <a:rPr lang="en-US" smtClean="0"/>
              <a:pPr/>
              <a:t>7/1/2024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1867B-4533-4D53-9CBF-3DA69FA35D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42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5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9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6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n-IN" dirty="0"/>
              <a:t>ধন্যবাদ</a:t>
            </a:r>
            <a:r>
              <a:rPr lang="bn-IN" baseline="0" dirty="0"/>
              <a:t> দ্বারা শ্রেণীর কার্যক্রম সমাপ্ত করা যেতে পারে।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033A8-80DC-42D0-B919-6586464BBE6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5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8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6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5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33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92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50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0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67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42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24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6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14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71">
                <a:solidFill>
                  <a:schemeClr val="tx1">
                    <a:tint val="75000"/>
                  </a:schemeClr>
                </a:solidFill>
              </a:defRPr>
            </a:lvl1pPr>
            <a:lvl2pPr marL="358419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2pPr>
            <a:lvl3pPr marL="716839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3pPr>
            <a:lvl4pPr marL="107525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433677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792097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21505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508935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86735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93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214"/>
            </a:lvl1pPr>
            <a:lvl2pPr>
              <a:defRPr sz="1857"/>
            </a:lvl2pPr>
            <a:lvl3pPr>
              <a:defRPr sz="1571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214"/>
            </a:lvl1pPr>
            <a:lvl2pPr>
              <a:defRPr sz="1857"/>
            </a:lvl2pPr>
            <a:lvl3pPr>
              <a:defRPr sz="1571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7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57" b="1"/>
            </a:lvl1pPr>
            <a:lvl2pPr marL="358419" indent="0">
              <a:buNone/>
              <a:defRPr sz="1571" b="1"/>
            </a:lvl2pPr>
            <a:lvl3pPr marL="716839" indent="0">
              <a:buNone/>
              <a:defRPr sz="1429" b="1"/>
            </a:lvl3pPr>
            <a:lvl4pPr marL="1075258" indent="0">
              <a:buNone/>
              <a:defRPr sz="1286" b="1"/>
            </a:lvl4pPr>
            <a:lvl5pPr marL="1433677" indent="0">
              <a:buNone/>
              <a:defRPr sz="1286" b="1"/>
            </a:lvl5pPr>
            <a:lvl6pPr marL="1792097" indent="0">
              <a:buNone/>
              <a:defRPr sz="1286" b="1"/>
            </a:lvl6pPr>
            <a:lvl7pPr marL="2150516" indent="0">
              <a:buNone/>
              <a:defRPr sz="1286" b="1"/>
            </a:lvl7pPr>
            <a:lvl8pPr marL="2508935" indent="0">
              <a:buNone/>
              <a:defRPr sz="1286" b="1"/>
            </a:lvl8pPr>
            <a:lvl9pPr marL="2867354" indent="0">
              <a:buNone/>
              <a:defRPr sz="12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57"/>
            </a:lvl1pPr>
            <a:lvl2pPr>
              <a:defRPr sz="1571"/>
            </a:lvl2pPr>
            <a:lvl3pPr>
              <a:defRPr sz="1429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5" cy="639762"/>
          </a:xfrm>
        </p:spPr>
        <p:txBody>
          <a:bodyPr anchor="b"/>
          <a:lstStyle>
            <a:lvl1pPr marL="0" indent="0">
              <a:buNone/>
              <a:defRPr sz="1857" b="1"/>
            </a:lvl1pPr>
            <a:lvl2pPr marL="358419" indent="0">
              <a:buNone/>
              <a:defRPr sz="1571" b="1"/>
            </a:lvl2pPr>
            <a:lvl3pPr marL="716839" indent="0">
              <a:buNone/>
              <a:defRPr sz="1429" b="1"/>
            </a:lvl3pPr>
            <a:lvl4pPr marL="1075258" indent="0">
              <a:buNone/>
              <a:defRPr sz="1286" b="1"/>
            </a:lvl4pPr>
            <a:lvl5pPr marL="1433677" indent="0">
              <a:buNone/>
              <a:defRPr sz="1286" b="1"/>
            </a:lvl5pPr>
            <a:lvl6pPr marL="1792097" indent="0">
              <a:buNone/>
              <a:defRPr sz="1286" b="1"/>
            </a:lvl6pPr>
            <a:lvl7pPr marL="2150516" indent="0">
              <a:buNone/>
              <a:defRPr sz="1286" b="1"/>
            </a:lvl7pPr>
            <a:lvl8pPr marL="2508935" indent="0">
              <a:buNone/>
              <a:defRPr sz="1286" b="1"/>
            </a:lvl8pPr>
            <a:lvl9pPr marL="2867354" indent="0">
              <a:buNone/>
              <a:defRPr sz="12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5" cy="3951288"/>
          </a:xfrm>
        </p:spPr>
        <p:txBody>
          <a:bodyPr/>
          <a:lstStyle>
            <a:lvl1pPr>
              <a:defRPr sz="1857"/>
            </a:lvl1pPr>
            <a:lvl2pPr>
              <a:defRPr sz="1571"/>
            </a:lvl2pPr>
            <a:lvl3pPr>
              <a:defRPr sz="1429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64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75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483428" y="6387353"/>
            <a:ext cx="5588000" cy="165472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200402" y="6677161"/>
            <a:ext cx="56823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7168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chemeClr val="tx2"/>
                </a:solidFill>
              </a:rPr>
              <a:t>Md.</a:t>
            </a:r>
            <a:r>
              <a:rPr lang="en-US" sz="1050" baseline="0" dirty="0">
                <a:solidFill>
                  <a:schemeClr val="tx2"/>
                </a:solidFill>
              </a:rPr>
              <a:t> Abu Hasan, Assistant Teacher, Bijbag Govt. Primary School. Senbag, Noakhali</a:t>
            </a:r>
            <a:endParaRPr lang="en-US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38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7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54"/>
            <a:ext cx="6815667" cy="5853113"/>
          </a:xfrm>
        </p:spPr>
        <p:txBody>
          <a:bodyPr/>
          <a:lstStyle>
            <a:lvl1pPr>
              <a:defRPr sz="2500"/>
            </a:lvl1pPr>
            <a:lvl2pPr>
              <a:defRPr sz="2214"/>
            </a:lvl2pPr>
            <a:lvl3pPr>
              <a:defRPr sz="1857"/>
            </a:lvl3pPr>
            <a:lvl4pPr>
              <a:defRPr sz="1571"/>
            </a:lvl4pPr>
            <a:lvl5pPr>
              <a:defRPr sz="1571"/>
            </a:lvl5pPr>
            <a:lvl6pPr>
              <a:defRPr sz="1571"/>
            </a:lvl6pPr>
            <a:lvl7pPr>
              <a:defRPr sz="1571"/>
            </a:lvl7pPr>
            <a:lvl8pPr>
              <a:defRPr sz="1571"/>
            </a:lvl8pPr>
            <a:lvl9pPr>
              <a:defRPr sz="15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71"/>
            </a:lvl1pPr>
            <a:lvl2pPr marL="358419" indent="0">
              <a:buNone/>
              <a:defRPr sz="929"/>
            </a:lvl2pPr>
            <a:lvl3pPr marL="716839" indent="0">
              <a:buNone/>
              <a:defRPr sz="786"/>
            </a:lvl3pPr>
            <a:lvl4pPr marL="1075258" indent="0">
              <a:buNone/>
              <a:defRPr sz="714"/>
            </a:lvl4pPr>
            <a:lvl5pPr marL="1433677" indent="0">
              <a:buNone/>
              <a:defRPr sz="714"/>
            </a:lvl5pPr>
            <a:lvl6pPr marL="1792097" indent="0">
              <a:buNone/>
              <a:defRPr sz="714"/>
            </a:lvl6pPr>
            <a:lvl7pPr marL="2150516" indent="0">
              <a:buNone/>
              <a:defRPr sz="714"/>
            </a:lvl7pPr>
            <a:lvl8pPr marL="2508935" indent="0">
              <a:buNone/>
              <a:defRPr sz="714"/>
            </a:lvl8pPr>
            <a:lvl9pPr marL="2867354" indent="0">
              <a:buNone/>
              <a:defRPr sz="7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36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7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358419" indent="0">
              <a:buNone/>
              <a:defRPr sz="2214"/>
            </a:lvl2pPr>
            <a:lvl3pPr marL="716839" indent="0">
              <a:buNone/>
              <a:defRPr sz="1857"/>
            </a:lvl3pPr>
            <a:lvl4pPr marL="1075258" indent="0">
              <a:buNone/>
              <a:defRPr sz="1571"/>
            </a:lvl4pPr>
            <a:lvl5pPr marL="1433677" indent="0">
              <a:buNone/>
              <a:defRPr sz="1571"/>
            </a:lvl5pPr>
            <a:lvl6pPr marL="1792097" indent="0">
              <a:buNone/>
              <a:defRPr sz="1571"/>
            </a:lvl6pPr>
            <a:lvl7pPr marL="2150516" indent="0">
              <a:buNone/>
              <a:defRPr sz="1571"/>
            </a:lvl7pPr>
            <a:lvl8pPr marL="2508935" indent="0">
              <a:buNone/>
              <a:defRPr sz="1571"/>
            </a:lvl8pPr>
            <a:lvl9pPr marL="2867354" indent="0">
              <a:buNone/>
              <a:defRPr sz="157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71"/>
            </a:lvl1pPr>
            <a:lvl2pPr marL="358419" indent="0">
              <a:buNone/>
              <a:defRPr sz="929"/>
            </a:lvl2pPr>
            <a:lvl3pPr marL="716839" indent="0">
              <a:buNone/>
              <a:defRPr sz="786"/>
            </a:lvl3pPr>
            <a:lvl4pPr marL="1075258" indent="0">
              <a:buNone/>
              <a:defRPr sz="714"/>
            </a:lvl4pPr>
            <a:lvl5pPr marL="1433677" indent="0">
              <a:buNone/>
              <a:defRPr sz="714"/>
            </a:lvl5pPr>
            <a:lvl6pPr marL="1792097" indent="0">
              <a:buNone/>
              <a:defRPr sz="714"/>
            </a:lvl6pPr>
            <a:lvl7pPr marL="2150516" indent="0">
              <a:buNone/>
              <a:defRPr sz="714"/>
            </a:lvl7pPr>
            <a:lvl8pPr marL="2508935" indent="0">
              <a:buNone/>
              <a:defRPr sz="714"/>
            </a:lvl8pPr>
            <a:lvl9pPr marL="2867354" indent="0">
              <a:buNone/>
              <a:defRPr sz="7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6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100355" tIns="50178" rIns="100355" bIns="5017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100355" tIns="50178" rIns="100355" bIns="5017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l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16839"/>
              <a:t>7/1/2024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ctr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r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16839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10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716839" rtl="0" eaLnBrk="1" latinLnBrk="0" hangingPunct="1">
        <a:spcBef>
          <a:spcPct val="0"/>
        </a:spcBef>
        <a:buNone/>
        <a:defRPr sz="3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8815" indent="-268815" algn="l" defTabSz="71683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2432" indent="-224012" algn="l" defTabSz="716839" rtl="0" eaLnBrk="1" latinLnBrk="0" hangingPunct="1">
        <a:spcBef>
          <a:spcPct val="20000"/>
        </a:spcBef>
        <a:buFont typeface="Arial" pitchFamily="34" charset="0"/>
        <a:buChar char="–"/>
        <a:defRPr sz="2214" kern="1200">
          <a:solidFill>
            <a:schemeClr val="tx1"/>
          </a:solidFill>
          <a:latin typeface="+mn-lt"/>
          <a:ea typeface="+mn-ea"/>
          <a:cs typeface="+mn-cs"/>
        </a:defRPr>
      </a:lvl2pPr>
      <a:lvl3pPr marL="896049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3pPr>
      <a:lvl4pPr marL="1254468" indent="-179210" algn="l" defTabSz="716839" rtl="0" eaLnBrk="1" latinLnBrk="0" hangingPunct="1">
        <a:spcBef>
          <a:spcPct val="20000"/>
        </a:spcBef>
        <a:buFont typeface="Arial" pitchFamily="34" charset="0"/>
        <a:buChar char="–"/>
        <a:defRPr sz="1571" kern="1200">
          <a:solidFill>
            <a:schemeClr val="tx1"/>
          </a:solidFill>
          <a:latin typeface="+mn-lt"/>
          <a:ea typeface="+mn-ea"/>
          <a:cs typeface="+mn-cs"/>
        </a:defRPr>
      </a:lvl4pPr>
      <a:lvl5pPr marL="1612887" indent="-179210" algn="l" defTabSz="716839" rtl="0" eaLnBrk="1" latinLnBrk="0" hangingPunct="1">
        <a:spcBef>
          <a:spcPct val="20000"/>
        </a:spcBef>
        <a:buFont typeface="Arial" pitchFamily="34" charset="0"/>
        <a:buChar char="»"/>
        <a:defRPr sz="1571" kern="1200">
          <a:solidFill>
            <a:schemeClr val="tx1"/>
          </a:solidFill>
          <a:latin typeface="+mn-lt"/>
          <a:ea typeface="+mn-ea"/>
          <a:cs typeface="+mn-cs"/>
        </a:defRPr>
      </a:lvl5pPr>
      <a:lvl6pPr marL="1971307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6pPr>
      <a:lvl7pPr marL="2329726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7pPr>
      <a:lvl8pPr marL="2688145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8pPr>
      <a:lvl9pPr marL="3046565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58419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16839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75258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33677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792097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50516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08935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867354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picture containing smoke, coming, dark, stack&#10;&#10;Description automatically generated">
            <a:extLst>
              <a:ext uri="{FF2B5EF4-FFF2-40B4-BE49-F238E27FC236}">
                <a16:creationId xmlns:a16="http://schemas.microsoft.com/office/drawing/2014/main" id="{2069E08B-6C4D-47CE-9390-21ED3BD144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3" y="209798"/>
            <a:ext cx="2682980" cy="174096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01C94BD-B2EB-4739-A3FB-9C7C2F462DF5}"/>
              </a:ext>
            </a:extLst>
          </p:cNvPr>
          <p:cNvSpPr txBox="1"/>
          <p:nvPr/>
        </p:nvSpPr>
        <p:spPr>
          <a:xfrm>
            <a:off x="0" y="2998113"/>
            <a:ext cx="7238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আজকের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ক্লাসে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সবাইকে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স্বাগত</a:t>
            </a:r>
            <a:endParaRPr lang="en-US" sz="5000" b="1" dirty="0">
              <a:solidFill>
                <a:srgbClr val="00FFFF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194" y="1221546"/>
            <a:ext cx="2164109" cy="1623082"/>
          </a:xfrm>
          <a:prstGeom prst="rect">
            <a:avLst/>
          </a:prstGeom>
        </p:spPr>
      </p:pic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624BA937-0091-4A8D-A662-2585D344CFCC}"/>
              </a:ext>
            </a:extLst>
          </p:cNvPr>
          <p:cNvSpPr/>
          <p:nvPr/>
        </p:nvSpPr>
        <p:spPr>
          <a:xfrm>
            <a:off x="-4748626" y="6718"/>
            <a:ext cx="16947157" cy="6858000"/>
          </a:xfrm>
          <a:custGeom>
            <a:avLst/>
            <a:gdLst>
              <a:gd name="connsiteX0" fmla="*/ 0 w 16947157"/>
              <a:gd name="connsiteY0" fmla="*/ 0 h 6858000"/>
              <a:gd name="connsiteX1" fmla="*/ 16947157 w 16947157"/>
              <a:gd name="connsiteY1" fmla="*/ 0 h 6858000"/>
              <a:gd name="connsiteX2" fmla="*/ 16947157 w 16947157"/>
              <a:gd name="connsiteY2" fmla="*/ 6858000 h 6858000"/>
              <a:gd name="connsiteX3" fmla="*/ 0 w 16947157"/>
              <a:gd name="connsiteY3" fmla="*/ 6858000 h 6858000"/>
              <a:gd name="connsiteX4" fmla="*/ 1124850 w 16947157"/>
              <a:gd name="connsiteY4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47157" h="6858000">
                <a:moveTo>
                  <a:pt x="0" y="0"/>
                </a:moveTo>
                <a:lnTo>
                  <a:pt x="16947157" y="0"/>
                </a:lnTo>
                <a:lnTo>
                  <a:pt x="16947157" y="6858000"/>
                </a:lnTo>
                <a:lnTo>
                  <a:pt x="0" y="6858000"/>
                </a:lnTo>
                <a:lnTo>
                  <a:pt x="1124850" y="342900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picture containing airplane, plane&#10;&#10;Description automatically generated">
            <a:extLst>
              <a:ext uri="{FF2B5EF4-FFF2-40B4-BE49-F238E27FC236}">
                <a16:creationId xmlns:a16="http://schemas.microsoft.com/office/drawing/2014/main" id="{235A0948-B624-47A3-B7EB-CD2CA47B32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1" t="20924" r="7135" b="23898"/>
          <a:stretch/>
        </p:blipFill>
        <p:spPr>
          <a:xfrm rot="5400000">
            <a:off x="-6210894" y="1536896"/>
            <a:ext cx="4164037" cy="37842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90540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 L 1.04244 0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04245 4.07407E-6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22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9167E-6 2.59259E-6 L -1.19428 2.59259E-6 " pathEditMode="relative" rAng="0" ptsTypes="AA">
                                      <p:cBhvr>
                                        <p:cTn id="10" dur="13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1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54167E-6 3.7037E-6 L -1.19427 3.7037E-6 " pathEditMode="relative" rAng="0" ptsTypes="AA">
                                      <p:cBhvr>
                                        <p:cTn id="12" dur="1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F2D4C5-898F-8917-7996-82C4E845C509}"/>
              </a:ext>
            </a:extLst>
          </p:cNvPr>
          <p:cNvSpPr txBox="1"/>
          <p:nvPr/>
        </p:nvSpPr>
        <p:spPr>
          <a:xfrm>
            <a:off x="6934200" y="2537149"/>
            <a:ext cx="4495800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n-IN" sz="16600" b="1" dirty="0">
                <a:solidFill>
                  <a:srgbClr val="569566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জগ</a:t>
            </a:r>
            <a:r>
              <a:rPr lang="bn-IN" sz="16600" b="1" dirty="0">
                <a:solidFill>
                  <a:srgbClr val="24140E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endParaRPr lang="en-US" sz="16600" b="1" dirty="0">
              <a:solidFill>
                <a:srgbClr val="24140E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7CE07C-5CB7-868F-A7E3-A7DC64D4D1E5}"/>
              </a:ext>
            </a:extLst>
          </p:cNvPr>
          <p:cNvGrpSpPr/>
          <p:nvPr/>
        </p:nvGrpSpPr>
        <p:grpSpPr>
          <a:xfrm>
            <a:off x="423625" y="276761"/>
            <a:ext cx="4529375" cy="1171039"/>
            <a:chOff x="389206" y="151129"/>
            <a:chExt cx="5012788" cy="123952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1B12EB2-68E7-5710-F5F1-19053D5E4CAF}"/>
                </a:ext>
              </a:extLst>
            </p:cNvPr>
            <p:cNvSpPr/>
            <p:nvPr/>
          </p:nvSpPr>
          <p:spPr>
            <a:xfrm rot="220048">
              <a:off x="849894" y="604817"/>
              <a:ext cx="4228387" cy="785837"/>
            </a:xfrm>
            <a:prstGeom prst="round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1222395-1370-B382-B4F5-1929C6437382}"/>
                </a:ext>
              </a:extLst>
            </p:cNvPr>
            <p:cNvSpPr/>
            <p:nvPr/>
          </p:nvSpPr>
          <p:spPr>
            <a:xfrm>
              <a:off x="389206" y="151129"/>
              <a:ext cx="5012788" cy="1012874"/>
            </a:xfrm>
            <a:prstGeom prst="roundRect">
              <a:avLst/>
            </a:prstGeom>
            <a:gradFill flip="none" rotWithShape="1">
              <a:gsLst>
                <a:gs pos="0">
                  <a:srgbClr val="00CC99"/>
                </a:gs>
                <a:gs pos="100000">
                  <a:srgbClr val="008080"/>
                </a:gs>
              </a:gsLst>
              <a:lin ang="0" scaled="1"/>
              <a:tileRect/>
            </a:gra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F29015F-0998-C724-9ADE-9C6DDB3ACA3F}"/>
              </a:ext>
            </a:extLst>
          </p:cNvPr>
          <p:cNvSpPr txBox="1"/>
          <p:nvPr/>
        </p:nvSpPr>
        <p:spPr>
          <a:xfrm>
            <a:off x="-54888" y="276761"/>
            <a:ext cx="5486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এটা</a:t>
            </a:r>
            <a:r>
              <a: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কীসের</a:t>
            </a:r>
            <a:r>
              <a: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ছবি</a:t>
            </a:r>
            <a:r>
              <a:rPr lang="bn-IN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?</a:t>
            </a:r>
            <a:endParaRPr lang="en-US" sz="6000" b="1" dirty="0">
              <a:solidFill>
                <a:schemeClr val="bg1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4E0AC1-E13F-479E-0E9F-AA18138EC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 b="638"/>
          <a:stretch/>
        </p:blipFill>
        <p:spPr>
          <a:xfrm>
            <a:off x="1132224" y="1828800"/>
            <a:ext cx="4894202" cy="4210680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1956553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F2D4C5-898F-8917-7996-82C4E845C509}"/>
              </a:ext>
            </a:extLst>
          </p:cNvPr>
          <p:cNvSpPr txBox="1"/>
          <p:nvPr/>
        </p:nvSpPr>
        <p:spPr>
          <a:xfrm>
            <a:off x="6019800" y="2743200"/>
            <a:ext cx="625870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n-IN" sz="13800" b="1" dirty="0">
                <a:solidFill>
                  <a:srgbClr val="42454B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জাহাজ</a:t>
            </a:r>
            <a:endParaRPr lang="en-US" sz="13800" b="1" dirty="0">
              <a:solidFill>
                <a:srgbClr val="42454B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7CE07C-5CB7-868F-A7E3-A7DC64D4D1E5}"/>
              </a:ext>
            </a:extLst>
          </p:cNvPr>
          <p:cNvGrpSpPr/>
          <p:nvPr/>
        </p:nvGrpSpPr>
        <p:grpSpPr>
          <a:xfrm>
            <a:off x="423625" y="276761"/>
            <a:ext cx="4529375" cy="1171039"/>
            <a:chOff x="389206" y="151129"/>
            <a:chExt cx="5012788" cy="123952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1B12EB2-68E7-5710-F5F1-19053D5E4CAF}"/>
                </a:ext>
              </a:extLst>
            </p:cNvPr>
            <p:cNvSpPr/>
            <p:nvPr/>
          </p:nvSpPr>
          <p:spPr>
            <a:xfrm rot="220048">
              <a:off x="849894" y="604817"/>
              <a:ext cx="4228387" cy="785837"/>
            </a:xfrm>
            <a:prstGeom prst="round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1222395-1370-B382-B4F5-1929C6437382}"/>
                </a:ext>
              </a:extLst>
            </p:cNvPr>
            <p:cNvSpPr/>
            <p:nvPr/>
          </p:nvSpPr>
          <p:spPr>
            <a:xfrm>
              <a:off x="389206" y="151129"/>
              <a:ext cx="5012788" cy="1012874"/>
            </a:xfrm>
            <a:prstGeom prst="roundRect">
              <a:avLst/>
            </a:prstGeom>
            <a:gradFill flip="none" rotWithShape="1">
              <a:gsLst>
                <a:gs pos="0">
                  <a:srgbClr val="00CC99"/>
                </a:gs>
                <a:gs pos="100000">
                  <a:srgbClr val="008080"/>
                </a:gs>
              </a:gsLst>
              <a:lin ang="0" scaled="1"/>
              <a:tileRect/>
            </a:gra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F29015F-0998-C724-9ADE-9C6DDB3ACA3F}"/>
              </a:ext>
            </a:extLst>
          </p:cNvPr>
          <p:cNvSpPr txBox="1"/>
          <p:nvPr/>
        </p:nvSpPr>
        <p:spPr>
          <a:xfrm>
            <a:off x="-54888" y="276761"/>
            <a:ext cx="5486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এটা</a:t>
            </a:r>
            <a:r>
              <a: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কীসের</a:t>
            </a:r>
            <a:r>
              <a: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ছবি</a:t>
            </a:r>
            <a:r>
              <a:rPr lang="bn-IN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?</a:t>
            </a:r>
            <a:endParaRPr lang="en-US" sz="6000" b="1" dirty="0">
              <a:solidFill>
                <a:schemeClr val="bg1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4E0AC1-E13F-479E-0E9F-AA18138EC6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4" t="-53540" r="-6128" b="-15859"/>
          <a:stretch/>
        </p:blipFill>
        <p:spPr>
          <a:xfrm>
            <a:off x="23446" y="1233672"/>
            <a:ext cx="7495488" cy="3952536"/>
          </a:xfrm>
          <a:prstGeom prst="rect">
            <a:avLst/>
          </a:prstGeom>
          <a:effectLst>
            <a:outerShdw blurRad="381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8127299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2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F2D4C5-898F-8917-7996-82C4E845C509}"/>
              </a:ext>
            </a:extLst>
          </p:cNvPr>
          <p:cNvSpPr txBox="1"/>
          <p:nvPr/>
        </p:nvSpPr>
        <p:spPr>
          <a:xfrm>
            <a:off x="5713437" y="2648023"/>
            <a:ext cx="5867400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n-IN" sz="16600" b="1" dirty="0">
                <a:solidFill>
                  <a:srgbClr val="DE0F3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জবা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7CE07C-5CB7-868F-A7E3-A7DC64D4D1E5}"/>
              </a:ext>
            </a:extLst>
          </p:cNvPr>
          <p:cNvGrpSpPr/>
          <p:nvPr/>
        </p:nvGrpSpPr>
        <p:grpSpPr>
          <a:xfrm>
            <a:off x="423625" y="276761"/>
            <a:ext cx="4529375" cy="1171039"/>
            <a:chOff x="389206" y="151129"/>
            <a:chExt cx="5012788" cy="123952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1B12EB2-68E7-5710-F5F1-19053D5E4CAF}"/>
                </a:ext>
              </a:extLst>
            </p:cNvPr>
            <p:cNvSpPr/>
            <p:nvPr/>
          </p:nvSpPr>
          <p:spPr>
            <a:xfrm rot="220048">
              <a:off x="849894" y="604817"/>
              <a:ext cx="4228387" cy="785837"/>
            </a:xfrm>
            <a:prstGeom prst="round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1222395-1370-B382-B4F5-1929C6437382}"/>
                </a:ext>
              </a:extLst>
            </p:cNvPr>
            <p:cNvSpPr/>
            <p:nvPr/>
          </p:nvSpPr>
          <p:spPr>
            <a:xfrm>
              <a:off x="389206" y="151129"/>
              <a:ext cx="5012788" cy="1012874"/>
            </a:xfrm>
            <a:prstGeom prst="roundRect">
              <a:avLst/>
            </a:prstGeom>
            <a:gradFill flip="none" rotWithShape="1">
              <a:gsLst>
                <a:gs pos="0">
                  <a:srgbClr val="00CC99"/>
                </a:gs>
                <a:gs pos="100000">
                  <a:srgbClr val="008080"/>
                </a:gs>
              </a:gsLst>
              <a:lin ang="0" scaled="1"/>
              <a:tileRect/>
            </a:gra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F29015F-0998-C724-9ADE-9C6DDB3ACA3F}"/>
              </a:ext>
            </a:extLst>
          </p:cNvPr>
          <p:cNvSpPr txBox="1"/>
          <p:nvPr/>
        </p:nvSpPr>
        <p:spPr>
          <a:xfrm>
            <a:off x="-54888" y="276761"/>
            <a:ext cx="5486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এটা</a:t>
            </a:r>
            <a:r>
              <a: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কীসের</a:t>
            </a:r>
            <a:r>
              <a: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ছবি</a:t>
            </a:r>
            <a:r>
              <a:rPr lang="bn-IN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?</a:t>
            </a:r>
            <a:endParaRPr lang="en-US" sz="6000" b="1" dirty="0">
              <a:solidFill>
                <a:schemeClr val="bg1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4E0AC1-E13F-479E-0E9F-AA18138EC6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" r="4708"/>
          <a:stretch/>
        </p:blipFill>
        <p:spPr>
          <a:xfrm>
            <a:off x="423625" y="1550070"/>
            <a:ext cx="5766160" cy="49269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5493604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F2D4C5-898F-8917-7996-82C4E845C509}"/>
              </a:ext>
            </a:extLst>
          </p:cNvPr>
          <p:cNvSpPr txBox="1"/>
          <p:nvPr/>
        </p:nvSpPr>
        <p:spPr>
          <a:xfrm>
            <a:off x="5575552" y="2641888"/>
            <a:ext cx="5867400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n-IN" sz="16600" b="1">
                <a:solidFill>
                  <a:srgbClr val="33363B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জাল</a:t>
            </a:r>
            <a:endParaRPr lang="bn-IN" sz="16600" b="1" dirty="0">
              <a:solidFill>
                <a:srgbClr val="33363B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7CE07C-5CB7-868F-A7E3-A7DC64D4D1E5}"/>
              </a:ext>
            </a:extLst>
          </p:cNvPr>
          <p:cNvGrpSpPr/>
          <p:nvPr/>
        </p:nvGrpSpPr>
        <p:grpSpPr>
          <a:xfrm>
            <a:off x="423625" y="276761"/>
            <a:ext cx="4529375" cy="1171039"/>
            <a:chOff x="389206" y="151129"/>
            <a:chExt cx="5012788" cy="123952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1B12EB2-68E7-5710-F5F1-19053D5E4CAF}"/>
                </a:ext>
              </a:extLst>
            </p:cNvPr>
            <p:cNvSpPr/>
            <p:nvPr/>
          </p:nvSpPr>
          <p:spPr>
            <a:xfrm rot="220048">
              <a:off x="849894" y="604817"/>
              <a:ext cx="4228387" cy="785837"/>
            </a:xfrm>
            <a:prstGeom prst="round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1222395-1370-B382-B4F5-1929C6437382}"/>
                </a:ext>
              </a:extLst>
            </p:cNvPr>
            <p:cNvSpPr/>
            <p:nvPr/>
          </p:nvSpPr>
          <p:spPr>
            <a:xfrm>
              <a:off x="389206" y="151129"/>
              <a:ext cx="5012788" cy="1012874"/>
            </a:xfrm>
            <a:prstGeom prst="roundRect">
              <a:avLst/>
            </a:prstGeom>
            <a:gradFill flip="none" rotWithShape="1">
              <a:gsLst>
                <a:gs pos="0">
                  <a:srgbClr val="00CC99"/>
                </a:gs>
                <a:gs pos="100000">
                  <a:srgbClr val="008080"/>
                </a:gs>
              </a:gsLst>
              <a:lin ang="0" scaled="1"/>
              <a:tileRect/>
            </a:gra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F29015F-0998-C724-9ADE-9C6DDB3ACA3F}"/>
              </a:ext>
            </a:extLst>
          </p:cNvPr>
          <p:cNvSpPr txBox="1"/>
          <p:nvPr/>
        </p:nvSpPr>
        <p:spPr>
          <a:xfrm>
            <a:off x="-54888" y="276761"/>
            <a:ext cx="5486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এটা</a:t>
            </a:r>
            <a:r>
              <a: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কীসের</a:t>
            </a:r>
            <a:r>
              <a: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ছবি</a:t>
            </a:r>
            <a:r>
              <a:rPr lang="bn-IN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?</a:t>
            </a:r>
            <a:endParaRPr lang="en-US" sz="6000" b="1" dirty="0">
              <a:solidFill>
                <a:schemeClr val="bg1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4E0AC1-E13F-479E-0E9F-AA18138EC6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4" t="-1611" r="-3981" b="1611"/>
          <a:stretch/>
        </p:blipFill>
        <p:spPr>
          <a:xfrm>
            <a:off x="609600" y="1645434"/>
            <a:ext cx="6019799" cy="43357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1792127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499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D976C-7481-84F4-CA89-8344C676FF81}"/>
              </a:ext>
            </a:extLst>
          </p:cNvPr>
          <p:cNvSpPr txBox="1"/>
          <p:nvPr/>
        </p:nvSpPr>
        <p:spPr>
          <a:xfrm>
            <a:off x="2324100" y="304800"/>
            <a:ext cx="754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034E4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4800" b="1" dirty="0">
                <a:solidFill>
                  <a:srgbClr val="034E4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34E4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4800" b="1" dirty="0">
                <a:solidFill>
                  <a:srgbClr val="034E4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34E4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800" b="1" dirty="0">
                <a:solidFill>
                  <a:srgbClr val="034E4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34E4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800" b="1" dirty="0">
                <a:solidFill>
                  <a:srgbClr val="034E4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34E4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তোমরাও</a:t>
            </a:r>
            <a:r>
              <a:rPr lang="en-US" sz="4800" b="1" dirty="0">
                <a:solidFill>
                  <a:srgbClr val="034E4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34E4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</a:t>
            </a:r>
            <a:endParaRPr lang="en-US" sz="4800" b="1" dirty="0">
              <a:solidFill>
                <a:srgbClr val="034E4F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BF21E-E272-3A4D-D480-E6CECD6C8DCA}"/>
              </a:ext>
            </a:extLst>
          </p:cNvPr>
          <p:cNvSpPr txBox="1"/>
          <p:nvPr/>
        </p:nvSpPr>
        <p:spPr>
          <a:xfrm>
            <a:off x="1480457" y="1817329"/>
            <a:ext cx="937952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n-IN" sz="8800" b="1" dirty="0">
                <a:solidFill>
                  <a:srgbClr val="FF0000"/>
                </a:solidFill>
              </a:rPr>
              <a:t>জ</a:t>
            </a:r>
            <a:r>
              <a:rPr lang="bn-IN" sz="8800" b="1" dirty="0"/>
              <a:t>গ থেকে জল ঢালো।</a:t>
            </a:r>
          </a:p>
          <a:p>
            <a:pPr algn="ctr"/>
            <a:r>
              <a:rPr lang="bn-IN" sz="8800" b="1" dirty="0"/>
              <a:t>ঝড় আসে মেঘ কালো।</a:t>
            </a:r>
            <a:endParaRPr lang="en-US" sz="8800" b="1" dirty="0"/>
          </a:p>
          <a:p>
            <a:pPr algn="ctr"/>
            <a:r>
              <a:rPr lang="en-US" sz="4400" b="1" dirty="0"/>
              <a:t>(৫-৬বার) </a:t>
            </a:r>
            <a:endParaRPr lang="en-US" sz="8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3C57F-1AFF-2D80-1304-F248E1932719}"/>
              </a:ext>
            </a:extLst>
          </p:cNvPr>
          <p:cNvSpPr txBox="1"/>
          <p:nvPr/>
        </p:nvSpPr>
        <p:spPr>
          <a:xfrm>
            <a:off x="990600" y="2528434"/>
            <a:ext cx="1077150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bn-IN" sz="8800" dirty="0"/>
              <a:t>জ</a:t>
            </a:r>
            <a:r>
              <a:rPr lang="bn-IN" sz="8800" dirty="0">
                <a:solidFill>
                  <a:schemeClr val="tx1"/>
                </a:solidFill>
              </a:rPr>
              <a:t>গ থেকে জল ঢালো।</a:t>
            </a:r>
            <a:endParaRPr lang="en-US" sz="8800" dirty="0">
              <a:solidFill>
                <a:schemeClr val="tx1"/>
              </a:solidFill>
            </a:endParaRPr>
          </a:p>
          <a:p>
            <a:r>
              <a:rPr lang="en-US" sz="4400" b="1" dirty="0">
                <a:solidFill>
                  <a:schemeClr val="tx1"/>
                </a:solidFill>
              </a:rPr>
              <a:t>(৫-৬বার) </a:t>
            </a:r>
            <a:endParaRPr lang="en-US" sz="8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F7FAE5-1349-0A08-52CB-8E3C76B68373}"/>
              </a:ext>
            </a:extLst>
          </p:cNvPr>
          <p:cNvSpPr txBox="1"/>
          <p:nvPr/>
        </p:nvSpPr>
        <p:spPr>
          <a:xfrm>
            <a:off x="1143000" y="1848668"/>
            <a:ext cx="11259290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bn-IN" sz="23900" dirty="0"/>
              <a:t>জ</a:t>
            </a:r>
            <a:r>
              <a:rPr lang="bn-IN" sz="23900" dirty="0">
                <a:solidFill>
                  <a:schemeClr val="tx1"/>
                </a:solidFill>
              </a:rPr>
              <a:t>-গ </a:t>
            </a:r>
            <a:r>
              <a:rPr lang="en-US" sz="8000" b="1" dirty="0">
                <a:solidFill>
                  <a:schemeClr val="tx1"/>
                </a:solidFill>
              </a:rPr>
              <a:t>(৫-৬বার) </a:t>
            </a:r>
            <a:endParaRPr lang="en-US" sz="239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A442A-94A6-5D77-1710-CC64145666DF}"/>
              </a:ext>
            </a:extLst>
          </p:cNvPr>
          <p:cNvSpPr txBox="1"/>
          <p:nvPr/>
        </p:nvSpPr>
        <p:spPr>
          <a:xfrm>
            <a:off x="2920048" y="-272333"/>
            <a:ext cx="6096000" cy="77251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bn-IN" sz="49600" dirty="0"/>
              <a:t>জ</a:t>
            </a:r>
            <a:endParaRPr lang="en-US" sz="4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2212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2" grpId="0"/>
          <p:bldP spid="2" grpId="1"/>
          <p:bldP spid="9" grpId="0"/>
          <p:bldP spid="9" grpId="1"/>
          <p:bldP spid="12" grpId="0"/>
          <p:bldP spid="12" grpId="1"/>
          <p:bldP spid="12" grpId="2" build="allAtOnce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2" grpId="0"/>
          <p:bldP spid="2" grpId="1"/>
          <p:bldP spid="9" grpId="0"/>
          <p:bldP spid="9" grpId="1"/>
          <p:bldP spid="12" grpId="0"/>
          <p:bldP spid="12" grpId="1"/>
          <p:bldP spid="12" grpId="2" build="allAtOnce"/>
          <p:bldP spid="13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D52F88C-71CA-B00D-E780-1271C01FDF94}"/>
              </a:ext>
            </a:extLst>
          </p:cNvPr>
          <p:cNvGrpSpPr/>
          <p:nvPr/>
        </p:nvGrpSpPr>
        <p:grpSpPr>
          <a:xfrm>
            <a:off x="861602" y="2539659"/>
            <a:ext cx="10816876" cy="2598868"/>
            <a:chOff x="861602" y="2539659"/>
            <a:chExt cx="10816876" cy="25988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D3AEB4-BAB8-C7F7-EBB6-E0A513DFBD23}"/>
                </a:ext>
              </a:extLst>
            </p:cNvPr>
            <p:cNvSpPr txBox="1"/>
            <p:nvPr/>
          </p:nvSpPr>
          <p:spPr>
            <a:xfrm>
              <a:off x="861602" y="2539659"/>
              <a:ext cx="10816876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আমি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কিছু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শব্দ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বলবো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যে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শব্দ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গুলোর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শুরুতে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>
                  <a:solidFill>
                    <a:srgbClr val="FF0000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জ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-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ধ্বনি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আছে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সেগুলো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বলার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সাথে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সাথে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হাত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তুলবো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শুরুতে</a:t>
              </a:r>
              <a:r>
                <a:rPr lang="bn-IN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>
                  <a:solidFill>
                    <a:srgbClr val="FF0000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জ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-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ধ্বনি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না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থাকলে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হাত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তুলবো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না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এখন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আমি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করে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দেখাচ্ছি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তোমরা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শুধু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দেখ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5FE085-C0C5-18C5-E58D-F5F623069244}"/>
                </a:ext>
              </a:extLst>
            </p:cNvPr>
            <p:cNvSpPr txBox="1"/>
            <p:nvPr/>
          </p:nvSpPr>
          <p:spPr>
            <a:xfrm>
              <a:off x="1891360" y="4492196"/>
              <a:ext cx="94624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3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defRPr>
              </a:lvl1pPr>
            </a:lstStyle>
            <a:p>
              <a:r>
                <a:rPr lang="en-US" dirty="0" err="1">
                  <a:solidFill>
                    <a:srgbClr val="008481"/>
                  </a:solidFill>
                </a:rPr>
                <a:t>জগ</a:t>
              </a:r>
              <a:r>
                <a:rPr lang="bn-IN" dirty="0">
                  <a:solidFill>
                    <a:srgbClr val="008481"/>
                  </a:solidFill>
                </a:rPr>
                <a:t>, আম, </a:t>
              </a:r>
              <a:r>
                <a:rPr lang="en-US" dirty="0" err="1">
                  <a:solidFill>
                    <a:srgbClr val="008481"/>
                  </a:solidFill>
                </a:rPr>
                <a:t>জবি</a:t>
              </a:r>
              <a:r>
                <a:rPr lang="bn-IN" dirty="0">
                  <a:solidFill>
                    <a:srgbClr val="008481"/>
                  </a:solidFill>
                </a:rPr>
                <a:t>, ইলিশ, </a:t>
              </a:r>
              <a:r>
                <a:rPr lang="en-US" dirty="0" err="1">
                  <a:solidFill>
                    <a:srgbClr val="008481"/>
                  </a:solidFill>
                </a:rPr>
                <a:t>জাহাজ</a:t>
              </a:r>
              <a:r>
                <a:rPr lang="bn-IN" dirty="0">
                  <a:solidFill>
                    <a:srgbClr val="008481"/>
                  </a:solidFill>
                </a:rPr>
                <a:t>, কলা, </a:t>
              </a:r>
              <a:r>
                <a:rPr lang="en-US" dirty="0" err="1">
                  <a:solidFill>
                    <a:srgbClr val="008481"/>
                  </a:solidFill>
                </a:rPr>
                <a:t>জাল</a:t>
              </a:r>
              <a:r>
                <a:rPr lang="bn-IN" dirty="0">
                  <a:solidFill>
                    <a:srgbClr val="008481"/>
                  </a:solidFill>
                </a:rPr>
                <a:t>, মাছ, </a:t>
              </a:r>
              <a:r>
                <a:rPr lang="en-US" dirty="0" err="1">
                  <a:solidFill>
                    <a:srgbClr val="008481"/>
                  </a:solidFill>
                </a:rPr>
                <a:t>জামা</a:t>
              </a:r>
              <a:r>
                <a:rPr lang="bn-IN" dirty="0">
                  <a:solidFill>
                    <a:srgbClr val="008481"/>
                  </a:solidFill>
                </a:rPr>
                <a:t>, ছেলে ।</a:t>
              </a:r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5D4A38-2052-F7C3-0E7D-8619948AFE7D}"/>
              </a:ext>
            </a:extLst>
          </p:cNvPr>
          <p:cNvSpPr txBox="1"/>
          <p:nvPr/>
        </p:nvSpPr>
        <p:spPr>
          <a:xfrm>
            <a:off x="861602" y="2537990"/>
            <a:ext cx="108168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কিছু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যে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গুলোর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জ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আছে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সেগুলো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bn-I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জ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থাকলে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এখন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দেখাচ্ছি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তোমরাও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995DA-3D61-72F6-3F14-941191BE99D0}"/>
              </a:ext>
            </a:extLst>
          </p:cNvPr>
          <p:cNvSpPr txBox="1"/>
          <p:nvPr/>
        </p:nvSpPr>
        <p:spPr>
          <a:xfrm>
            <a:off x="861602" y="2536321"/>
            <a:ext cx="108168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কিছু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যে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গুলোর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জ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আছে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সেগুলো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bn-I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জ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থাকলে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শুধু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উঠাও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C2331F-3629-4073-5FBA-474A79E56E11}"/>
              </a:ext>
            </a:extLst>
          </p:cNvPr>
          <p:cNvGrpSpPr/>
          <p:nvPr/>
        </p:nvGrpSpPr>
        <p:grpSpPr>
          <a:xfrm>
            <a:off x="-16565" y="303529"/>
            <a:ext cx="6096000" cy="1068071"/>
            <a:chOff x="-16565" y="303529"/>
            <a:chExt cx="6096000" cy="106807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5" y="303529"/>
              <a:ext cx="5325795" cy="1068071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-16565" y="421072"/>
              <a:ext cx="609600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চলো মজার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একটা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খেলা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খেলি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F86BABF-67D5-2466-DE4E-3983DEAA818D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25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FDB16810-4669-FFE8-0BD2-D86B6C5B8EDB}"/>
              </a:ext>
            </a:extLst>
          </p:cNvPr>
          <p:cNvGrpSpPr/>
          <p:nvPr/>
        </p:nvGrpSpPr>
        <p:grpSpPr>
          <a:xfrm>
            <a:off x="389206" y="151129"/>
            <a:ext cx="2963594" cy="1027737"/>
            <a:chOff x="389206" y="151129"/>
            <a:chExt cx="2963594" cy="10277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6" y="151129"/>
              <a:ext cx="2963594" cy="1027737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506217" y="228600"/>
              <a:ext cx="267007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দলীয়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endParaRPr lang="en-US" sz="4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D554986-40C8-19BF-F5DD-AF0523A3341F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CF283A-91C5-AF92-A1B6-602FD06D3BEA}"/>
              </a:ext>
            </a:extLst>
          </p:cNvPr>
          <p:cNvSpPr txBox="1"/>
          <p:nvPr/>
        </p:nvSpPr>
        <p:spPr>
          <a:xfrm>
            <a:off x="1941005" y="236144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প্রতিটা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বেঞ্চ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একটা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দল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9C02E6-C4AD-67E4-9375-B22287E142AC}"/>
              </a:ext>
            </a:extLst>
          </p:cNvPr>
          <p:cNvSpPr txBox="1"/>
          <p:nvPr/>
        </p:nvSpPr>
        <p:spPr>
          <a:xfrm>
            <a:off x="1295400" y="2101788"/>
            <a:ext cx="89916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প্রতিটা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বেঞ্চে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একটি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খুলে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bn-IN" sz="60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জ</a:t>
            </a:r>
            <a:r>
              <a:rPr lang="en-US" sz="60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পাঠটি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বের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  <a:r>
              <a:rPr lang="bn-IN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bn-IN" sz="48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জ</a:t>
            </a:r>
            <a:r>
              <a:rPr lang="bn-IN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বর্ণটি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একজন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পড়বে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অন্যরা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মিলাবে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এবং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শুনবে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এভাবে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সবাই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পড়বে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এবং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অন্যকে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সহায়তা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করবে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</p:spTree>
    <p:extLst>
      <p:ext uri="{BB962C8B-B14F-4D97-AF65-F5344CB8AC3E}">
        <p14:creationId xmlns:p14="http://schemas.microsoft.com/office/powerpoint/2010/main" val="166910695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C8673E2-27F4-E3D9-143D-E1B3CEC3D158}"/>
              </a:ext>
            </a:extLst>
          </p:cNvPr>
          <p:cNvGrpSpPr/>
          <p:nvPr/>
        </p:nvGrpSpPr>
        <p:grpSpPr>
          <a:xfrm>
            <a:off x="1606312" y="-304800"/>
            <a:ext cx="9442688" cy="7526501"/>
            <a:chOff x="1488956" y="762000"/>
            <a:chExt cx="9214088" cy="63584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7E0D63-E0B6-A439-5151-E34E79D1F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957" y="762000"/>
              <a:ext cx="9214087" cy="6358411"/>
            </a:xfrm>
            <a:prstGeom prst="rect">
              <a:avLst/>
            </a:prstGeom>
          </p:spPr>
        </p:pic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E197444-B50F-BE0B-9E01-CF29B81B07EB}"/>
                </a:ext>
              </a:extLst>
            </p:cNvPr>
            <p:cNvSpPr/>
            <p:nvPr/>
          </p:nvSpPr>
          <p:spPr>
            <a:xfrm>
              <a:off x="1488956" y="1432347"/>
              <a:ext cx="9214087" cy="3673053"/>
            </a:xfrm>
            <a:custGeom>
              <a:avLst/>
              <a:gdLst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81967 h 3581967"/>
                <a:gd name="connsiteX8" fmla="*/ 6944591 w 9317182"/>
                <a:gd name="connsiteY8" fmla="*/ 3387361 h 3581967"/>
                <a:gd name="connsiteX9" fmla="*/ 2073841 w 9317182"/>
                <a:gd name="connsiteY9" fmla="*/ 3387361 h 3581967"/>
                <a:gd name="connsiteX10" fmla="*/ 2073841 w 9317182"/>
                <a:gd name="connsiteY10" fmla="*/ 3581967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81967 h 3581967"/>
                <a:gd name="connsiteX8" fmla="*/ 6944591 w 9317182"/>
                <a:gd name="connsiteY8" fmla="*/ 3387361 h 3581967"/>
                <a:gd name="connsiteX9" fmla="*/ 2176578 w 9317182"/>
                <a:gd name="connsiteY9" fmla="*/ 3379105 h 3581967"/>
                <a:gd name="connsiteX10" fmla="*/ 2073841 w 9317182"/>
                <a:gd name="connsiteY10" fmla="*/ 3581967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81967 h 3581967"/>
                <a:gd name="connsiteX8" fmla="*/ 6944591 w 9317182"/>
                <a:gd name="connsiteY8" fmla="*/ 3387361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81967 h 3581967"/>
                <a:gd name="connsiteX8" fmla="*/ 7008802 w 9317182"/>
                <a:gd name="connsiteY8" fmla="*/ 338323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48941 h 3581967"/>
                <a:gd name="connsiteX8" fmla="*/ 7008802 w 9317182"/>
                <a:gd name="connsiteY8" fmla="*/ 338323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48941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7025699 w 9317182"/>
                <a:gd name="connsiteY7" fmla="*/ 3533297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28371 w 9317182"/>
                <a:gd name="connsiteY7" fmla="*/ 3548941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61995 w 9317182"/>
                <a:gd name="connsiteY7" fmla="*/ 3565155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61995 w 9317182"/>
                <a:gd name="connsiteY7" fmla="*/ 3565156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17182" h="3581967">
                  <a:moveTo>
                    <a:pt x="0" y="0"/>
                  </a:moveTo>
                  <a:lnTo>
                    <a:pt x="2905991" y="0"/>
                  </a:lnTo>
                  <a:lnTo>
                    <a:pt x="2905991" y="118496"/>
                  </a:lnTo>
                  <a:lnTo>
                    <a:pt x="6258791" y="118496"/>
                  </a:lnTo>
                  <a:lnTo>
                    <a:pt x="6258791" y="0"/>
                  </a:lnTo>
                  <a:lnTo>
                    <a:pt x="9317182" y="0"/>
                  </a:lnTo>
                  <a:lnTo>
                    <a:pt x="9317182" y="3581967"/>
                  </a:lnTo>
                  <a:lnTo>
                    <a:pt x="6961995" y="3565156"/>
                  </a:lnTo>
                  <a:lnTo>
                    <a:pt x="6961716" y="3387363"/>
                  </a:lnTo>
                  <a:lnTo>
                    <a:pt x="2176578" y="3379105"/>
                  </a:lnTo>
                  <a:lnTo>
                    <a:pt x="2176578" y="3540684"/>
                  </a:lnTo>
                  <a:lnTo>
                    <a:pt x="0" y="35819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30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D976C-7481-84F4-CA89-8344C676FF81}"/>
              </a:ext>
            </a:extLst>
          </p:cNvPr>
          <p:cNvSpPr txBox="1"/>
          <p:nvPr/>
        </p:nvSpPr>
        <p:spPr>
          <a:xfrm>
            <a:off x="1831855" y="695693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আজ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বাংলা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bn-IN" sz="4800" b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ব্যাঞ্জন</a:t>
            </a:r>
            <a:r>
              <a:rPr lang="en-US" sz="4800" b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বর্ণ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bn-IN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জ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পড়ব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ও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লিখব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BA25D-2826-048E-9FD6-BC415122FC6F}"/>
              </a:ext>
            </a:extLst>
          </p:cNvPr>
          <p:cNvSpPr txBox="1"/>
          <p:nvPr/>
        </p:nvSpPr>
        <p:spPr>
          <a:xfrm>
            <a:off x="8382000" y="4191000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6000" dirty="0">
              <a:latin typeface="Arial Black" panose="020B0A04020102020204" pitchFamily="34" charset="0"/>
              <a:cs typeface="NikoshBAN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9008A-1486-352B-5BD1-465A32440A64}"/>
              </a:ext>
            </a:extLst>
          </p:cNvPr>
          <p:cNvSpPr txBox="1"/>
          <p:nvPr/>
        </p:nvSpPr>
        <p:spPr>
          <a:xfrm>
            <a:off x="4261431" y="728921"/>
            <a:ext cx="3276600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8700" b="1">
                <a:solidFill>
                  <a:schemeClr val="bg1"/>
                </a:solidFill>
              </a:defRPr>
            </a:lvl1pPr>
          </a:lstStyle>
          <a:p>
            <a:r>
              <a:rPr lang="bn-IN" dirty="0"/>
              <a:t>জ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D6654E-8312-A67F-82DA-4F95792EF16C}"/>
              </a:ext>
            </a:extLst>
          </p:cNvPr>
          <p:cNvSpPr txBox="1"/>
          <p:nvPr/>
        </p:nvSpPr>
        <p:spPr>
          <a:xfrm>
            <a:off x="1831855" y="3823986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বল।</a:t>
            </a:r>
            <a:endParaRPr lang="en-US" sz="4800" b="1" dirty="0">
              <a:solidFill>
                <a:schemeClr val="bg1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90988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3" presetClass="emph" presetSubtype="2" repeatCount="3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3" presetClass="emph" presetSubtype="2" repeatCount="3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10" grpId="0"/>
          <p:bldP spid="10" grpId="1"/>
          <p:bldP spid="1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3" presetClass="emph" presetSubtype="2" repeatCount="3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3" presetClass="emph" presetSubtype="2" repeatCount="3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10" grpId="0"/>
          <p:bldP spid="10" grpId="1"/>
          <p:bldP spid="14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E197444-B50F-BE0B-9E01-CF29B81B07EB}"/>
              </a:ext>
            </a:extLst>
          </p:cNvPr>
          <p:cNvSpPr/>
          <p:nvPr/>
        </p:nvSpPr>
        <p:spPr>
          <a:xfrm>
            <a:off x="0" y="-26977"/>
            <a:ext cx="12192000" cy="6884977"/>
          </a:xfrm>
          <a:custGeom>
            <a:avLst/>
            <a:gdLst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81967 h 3581967"/>
              <a:gd name="connsiteX8" fmla="*/ 6944591 w 9317182"/>
              <a:gd name="connsiteY8" fmla="*/ 3387361 h 3581967"/>
              <a:gd name="connsiteX9" fmla="*/ 2073841 w 9317182"/>
              <a:gd name="connsiteY9" fmla="*/ 3387361 h 3581967"/>
              <a:gd name="connsiteX10" fmla="*/ 2073841 w 9317182"/>
              <a:gd name="connsiteY10" fmla="*/ 3581967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81967 h 3581967"/>
              <a:gd name="connsiteX8" fmla="*/ 6944591 w 9317182"/>
              <a:gd name="connsiteY8" fmla="*/ 3387361 h 3581967"/>
              <a:gd name="connsiteX9" fmla="*/ 2176578 w 9317182"/>
              <a:gd name="connsiteY9" fmla="*/ 3379105 h 3581967"/>
              <a:gd name="connsiteX10" fmla="*/ 2073841 w 9317182"/>
              <a:gd name="connsiteY10" fmla="*/ 3581967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81967 h 3581967"/>
              <a:gd name="connsiteX8" fmla="*/ 6944591 w 9317182"/>
              <a:gd name="connsiteY8" fmla="*/ 3387361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81967 h 3581967"/>
              <a:gd name="connsiteX8" fmla="*/ 7008802 w 9317182"/>
              <a:gd name="connsiteY8" fmla="*/ 338323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48941 h 3581967"/>
              <a:gd name="connsiteX8" fmla="*/ 7008802 w 9317182"/>
              <a:gd name="connsiteY8" fmla="*/ 338323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48941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7025699 w 9317182"/>
              <a:gd name="connsiteY7" fmla="*/ 3533297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28371 w 9317182"/>
              <a:gd name="connsiteY7" fmla="*/ 3548941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61995 w 9317182"/>
              <a:gd name="connsiteY7" fmla="*/ 3565155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61995 w 9317182"/>
              <a:gd name="connsiteY7" fmla="*/ 3565156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2905991 w 9317182"/>
              <a:gd name="connsiteY2" fmla="*/ 118496 h 3596057"/>
              <a:gd name="connsiteX3" fmla="*/ 6258791 w 9317182"/>
              <a:gd name="connsiteY3" fmla="*/ 118496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387363 h 3596057"/>
              <a:gd name="connsiteX9" fmla="*/ 2176578 w 9317182"/>
              <a:gd name="connsiteY9" fmla="*/ 3379105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2905991 w 9317182"/>
              <a:gd name="connsiteY2" fmla="*/ 118496 h 3596057"/>
              <a:gd name="connsiteX3" fmla="*/ 6258791 w 9317182"/>
              <a:gd name="connsiteY3" fmla="*/ 118496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387363 h 3596057"/>
              <a:gd name="connsiteX9" fmla="*/ 2156324 w 9317182"/>
              <a:gd name="connsiteY9" fmla="*/ 3482930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2905991 w 9317182"/>
              <a:gd name="connsiteY2" fmla="*/ 118496 h 3596057"/>
              <a:gd name="connsiteX3" fmla="*/ 6258791 w 9317182"/>
              <a:gd name="connsiteY3" fmla="*/ 118496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484267 h 3596057"/>
              <a:gd name="connsiteX9" fmla="*/ 2156324 w 9317182"/>
              <a:gd name="connsiteY9" fmla="*/ 3482930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2905991 w 9317182"/>
              <a:gd name="connsiteY2" fmla="*/ 118496 h 3596057"/>
              <a:gd name="connsiteX3" fmla="*/ 5924588 w 9317182"/>
              <a:gd name="connsiteY3" fmla="*/ 828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484267 h 3596057"/>
              <a:gd name="connsiteX9" fmla="*/ 2156324 w 9317182"/>
              <a:gd name="connsiteY9" fmla="*/ 3482930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  <a:gd name="connsiteX0" fmla="*/ 0 w 9317182"/>
              <a:gd name="connsiteY0" fmla="*/ 6094 h 3602151"/>
              <a:gd name="connsiteX1" fmla="*/ 2905991 w 9317182"/>
              <a:gd name="connsiteY1" fmla="*/ 6094 h 3602151"/>
              <a:gd name="connsiteX2" fmla="*/ 3159175 w 9317182"/>
              <a:gd name="connsiteY2" fmla="*/ 0 h 3602151"/>
              <a:gd name="connsiteX3" fmla="*/ 5924588 w 9317182"/>
              <a:gd name="connsiteY3" fmla="*/ 6922 h 3602151"/>
              <a:gd name="connsiteX4" fmla="*/ 6258791 w 9317182"/>
              <a:gd name="connsiteY4" fmla="*/ 6094 h 3602151"/>
              <a:gd name="connsiteX5" fmla="*/ 9317182 w 9317182"/>
              <a:gd name="connsiteY5" fmla="*/ 6094 h 3602151"/>
              <a:gd name="connsiteX6" fmla="*/ 9317182 w 9317182"/>
              <a:gd name="connsiteY6" fmla="*/ 3588061 h 3602151"/>
              <a:gd name="connsiteX7" fmla="*/ 6961995 w 9317182"/>
              <a:gd name="connsiteY7" fmla="*/ 3571250 h 3602151"/>
              <a:gd name="connsiteX8" fmla="*/ 6961716 w 9317182"/>
              <a:gd name="connsiteY8" fmla="*/ 3490361 h 3602151"/>
              <a:gd name="connsiteX9" fmla="*/ 2156324 w 9317182"/>
              <a:gd name="connsiteY9" fmla="*/ 3489024 h 3602151"/>
              <a:gd name="connsiteX10" fmla="*/ 2186706 w 9317182"/>
              <a:gd name="connsiteY10" fmla="*/ 3602151 h 3602151"/>
              <a:gd name="connsiteX11" fmla="*/ 0 w 9317182"/>
              <a:gd name="connsiteY11" fmla="*/ 3588061 h 3602151"/>
              <a:gd name="connsiteX12" fmla="*/ 0 w 9317182"/>
              <a:gd name="connsiteY12" fmla="*/ 6094 h 3602151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3209812 w 9317182"/>
              <a:gd name="connsiteY2" fmla="*/ 828 h 3596057"/>
              <a:gd name="connsiteX3" fmla="*/ 5924588 w 9317182"/>
              <a:gd name="connsiteY3" fmla="*/ 828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484267 h 3596057"/>
              <a:gd name="connsiteX9" fmla="*/ 2156324 w 9317182"/>
              <a:gd name="connsiteY9" fmla="*/ 3482930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317182" h="3596057">
                <a:moveTo>
                  <a:pt x="0" y="0"/>
                </a:moveTo>
                <a:lnTo>
                  <a:pt x="2905991" y="0"/>
                </a:lnTo>
                <a:lnTo>
                  <a:pt x="3209812" y="828"/>
                </a:lnTo>
                <a:lnTo>
                  <a:pt x="5924588" y="828"/>
                </a:lnTo>
                <a:lnTo>
                  <a:pt x="6258791" y="0"/>
                </a:lnTo>
                <a:lnTo>
                  <a:pt x="9317182" y="0"/>
                </a:lnTo>
                <a:lnTo>
                  <a:pt x="9317182" y="3581967"/>
                </a:lnTo>
                <a:lnTo>
                  <a:pt x="6961995" y="3565156"/>
                </a:lnTo>
                <a:lnTo>
                  <a:pt x="6961716" y="3484267"/>
                </a:lnTo>
                <a:lnTo>
                  <a:pt x="2156324" y="3482930"/>
                </a:lnTo>
                <a:lnTo>
                  <a:pt x="2186706" y="3596057"/>
                </a:lnTo>
                <a:lnTo>
                  <a:pt x="0" y="3581967"/>
                </a:lnTo>
                <a:lnTo>
                  <a:pt x="0" y="0"/>
                </a:lnTo>
                <a:close/>
              </a:path>
            </a:pathLst>
          </a:custGeom>
          <a:solidFill>
            <a:srgbClr val="32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bn-IN" dirty="0"/>
              <a:t>  </a:t>
            </a: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D976C-7481-84F4-CA89-8344C676FF81}"/>
              </a:ext>
            </a:extLst>
          </p:cNvPr>
          <p:cNvSpPr txBox="1"/>
          <p:nvPr/>
        </p:nvSpPr>
        <p:spPr>
          <a:xfrm>
            <a:off x="1600200" y="216467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আমারা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জ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বর্ণটি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লিখব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82AC0-ED2D-182F-F6B9-C0AFE6240315}"/>
              </a:ext>
            </a:extLst>
          </p:cNvPr>
          <p:cNvSpPr txBox="1"/>
          <p:nvPr/>
        </p:nvSpPr>
        <p:spPr>
          <a:xfrm>
            <a:off x="1371600" y="271601"/>
            <a:ext cx="8991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দেখ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কোন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স্থন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থেকে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করছি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কোন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স্থানে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শেষ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করছি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।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761A622-0254-205B-960C-18DBE5261518}"/>
              </a:ext>
            </a:extLst>
          </p:cNvPr>
          <p:cNvSpPr/>
          <p:nvPr/>
        </p:nvSpPr>
        <p:spPr>
          <a:xfrm rot="3424659">
            <a:off x="6576353" y="4061262"/>
            <a:ext cx="2040799" cy="1724139"/>
          </a:xfrm>
          <a:custGeom>
            <a:avLst/>
            <a:gdLst>
              <a:gd name="connsiteX0" fmla="*/ 0 w 2040799"/>
              <a:gd name="connsiteY0" fmla="*/ 14543 h 1724139"/>
              <a:gd name="connsiteX1" fmla="*/ 368740 w 2040799"/>
              <a:gd name="connsiteY1" fmla="*/ 0 h 1724139"/>
              <a:gd name="connsiteX2" fmla="*/ 599791 w 2040799"/>
              <a:gd name="connsiteY2" fmla="*/ 626913 h 1724139"/>
              <a:gd name="connsiteX3" fmla="*/ 1056172 w 2040799"/>
              <a:gd name="connsiteY3" fmla="*/ 1062785 h 1724139"/>
              <a:gd name="connsiteX4" fmla="*/ 1507139 w 2040799"/>
              <a:gd name="connsiteY4" fmla="*/ 1301444 h 1724139"/>
              <a:gd name="connsiteX5" fmla="*/ 1889164 w 2040799"/>
              <a:gd name="connsiteY5" fmla="*/ 1438355 h 1724139"/>
              <a:gd name="connsiteX6" fmla="*/ 2040799 w 2040799"/>
              <a:gd name="connsiteY6" fmla="*/ 1520741 h 1724139"/>
              <a:gd name="connsiteX7" fmla="*/ 1734682 w 2040799"/>
              <a:gd name="connsiteY7" fmla="*/ 1724139 h 1724139"/>
              <a:gd name="connsiteX8" fmla="*/ 1082778 w 2040799"/>
              <a:gd name="connsiteY8" fmla="*/ 1512115 h 1724139"/>
              <a:gd name="connsiteX9" fmla="*/ 494042 w 2040799"/>
              <a:gd name="connsiteY9" fmla="*/ 1211548 h 1724139"/>
              <a:gd name="connsiteX10" fmla="*/ 326034 w 2040799"/>
              <a:gd name="connsiteY10" fmla="*/ 1069690 h 1724139"/>
              <a:gd name="connsiteX11" fmla="*/ 186587 w 2040799"/>
              <a:gd name="connsiteY11" fmla="*/ 927383 h 1724139"/>
              <a:gd name="connsiteX12" fmla="*/ 59983 w 2040799"/>
              <a:gd name="connsiteY12" fmla="*/ 765066 h 1724139"/>
              <a:gd name="connsiteX13" fmla="*/ 14698 w 2040799"/>
              <a:gd name="connsiteY13" fmla="*/ 685886 h 1724139"/>
              <a:gd name="connsiteX14" fmla="*/ 0 w 2040799"/>
              <a:gd name="connsiteY14" fmla="*/ 629830 h 1724139"/>
              <a:gd name="connsiteX15" fmla="*/ 0 w 2040799"/>
              <a:gd name="connsiteY15" fmla="*/ 14543 h 1724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40799" h="1724139">
                <a:moveTo>
                  <a:pt x="0" y="14543"/>
                </a:moveTo>
                <a:lnTo>
                  <a:pt x="368740" y="0"/>
                </a:lnTo>
                <a:cubicBezTo>
                  <a:pt x="409265" y="250865"/>
                  <a:pt x="486283" y="459837"/>
                  <a:pt x="599791" y="626913"/>
                </a:cubicBezTo>
                <a:cubicBezTo>
                  <a:pt x="713301" y="793990"/>
                  <a:pt x="865428" y="939281"/>
                  <a:pt x="1056172" y="1062785"/>
                </a:cubicBezTo>
                <a:cubicBezTo>
                  <a:pt x="1220359" y="1169092"/>
                  <a:pt x="1370681" y="1248646"/>
                  <a:pt x="1507139" y="1301444"/>
                </a:cubicBezTo>
                <a:cubicBezTo>
                  <a:pt x="1643597" y="1354242"/>
                  <a:pt x="1770939" y="1399879"/>
                  <a:pt x="1889164" y="1438355"/>
                </a:cubicBezTo>
                <a:lnTo>
                  <a:pt x="2040799" y="1520741"/>
                </a:lnTo>
                <a:lnTo>
                  <a:pt x="1734682" y="1724139"/>
                </a:lnTo>
                <a:cubicBezTo>
                  <a:pt x="1502042" y="1659803"/>
                  <a:pt x="1284741" y="1589129"/>
                  <a:pt x="1082778" y="1512115"/>
                </a:cubicBezTo>
                <a:cubicBezTo>
                  <a:pt x="880817" y="1435101"/>
                  <a:pt x="684571" y="1334912"/>
                  <a:pt x="494042" y="1211548"/>
                </a:cubicBezTo>
                <a:cubicBezTo>
                  <a:pt x="429837" y="1159753"/>
                  <a:pt x="373836" y="1112467"/>
                  <a:pt x="326034" y="1069690"/>
                </a:cubicBezTo>
                <a:cubicBezTo>
                  <a:pt x="278233" y="1026912"/>
                  <a:pt x="231750" y="979477"/>
                  <a:pt x="186587" y="927383"/>
                </a:cubicBezTo>
                <a:cubicBezTo>
                  <a:pt x="141423" y="875288"/>
                  <a:pt x="99222" y="821183"/>
                  <a:pt x="59983" y="765066"/>
                </a:cubicBezTo>
                <a:cubicBezTo>
                  <a:pt x="40363" y="737007"/>
                  <a:pt x="25268" y="710613"/>
                  <a:pt x="14698" y="685886"/>
                </a:cubicBezTo>
                <a:lnTo>
                  <a:pt x="0" y="629830"/>
                </a:lnTo>
                <a:lnTo>
                  <a:pt x="0" y="145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49B5F5F-D72C-2721-5182-E443DFA011F1}"/>
              </a:ext>
            </a:extLst>
          </p:cNvPr>
          <p:cNvSpPr/>
          <p:nvPr/>
        </p:nvSpPr>
        <p:spPr>
          <a:xfrm>
            <a:off x="4514897" y="3071127"/>
            <a:ext cx="2422494" cy="2451881"/>
          </a:xfrm>
          <a:custGeom>
            <a:avLst/>
            <a:gdLst>
              <a:gd name="connsiteX0" fmla="*/ 13575 w 2422494"/>
              <a:gd name="connsiteY0" fmla="*/ 0 h 2451881"/>
              <a:gd name="connsiteX1" fmla="*/ 188994 w 2422494"/>
              <a:gd name="connsiteY1" fmla="*/ 0 h 2451881"/>
              <a:gd name="connsiteX2" fmla="*/ 356611 w 2422494"/>
              <a:gd name="connsiteY2" fmla="*/ 75980 h 2451881"/>
              <a:gd name="connsiteX3" fmla="*/ 444804 w 2422494"/>
              <a:gd name="connsiteY3" fmla="*/ 825853 h 2451881"/>
              <a:gd name="connsiteX4" fmla="*/ 686947 w 2422494"/>
              <a:gd name="connsiteY4" fmla="*/ 1394585 h 2451881"/>
              <a:gd name="connsiteX5" fmla="*/ 1043173 w 2422494"/>
              <a:gd name="connsiteY5" fmla="*/ 1766808 h 2451881"/>
              <a:gd name="connsiteX6" fmla="*/ 1479763 w 2422494"/>
              <a:gd name="connsiteY6" fmla="*/ 1898518 h 2451881"/>
              <a:gd name="connsiteX7" fmla="*/ 1726661 w 2422494"/>
              <a:gd name="connsiteY7" fmla="*/ 1861340 h 2451881"/>
              <a:gd name="connsiteX8" fmla="*/ 1890220 w 2422494"/>
              <a:gd name="connsiteY8" fmla="*/ 1765558 h 2451881"/>
              <a:gd name="connsiteX9" fmla="*/ 1985714 w 2422494"/>
              <a:gd name="connsiteY9" fmla="*/ 1635191 h 2451881"/>
              <a:gd name="connsiteX10" fmla="*/ 2016697 w 2422494"/>
              <a:gd name="connsiteY10" fmla="*/ 1492432 h 2451881"/>
              <a:gd name="connsiteX11" fmla="*/ 2000509 w 2422494"/>
              <a:gd name="connsiteY11" fmla="*/ 1400925 h 2451881"/>
              <a:gd name="connsiteX12" fmla="*/ 1992052 w 2422494"/>
              <a:gd name="connsiteY12" fmla="*/ 1373836 h 2451881"/>
              <a:gd name="connsiteX13" fmla="*/ 1989589 w 2422494"/>
              <a:gd name="connsiteY13" fmla="*/ 1364150 h 2451881"/>
              <a:gd name="connsiteX14" fmla="*/ 1979054 w 2422494"/>
              <a:gd name="connsiteY14" fmla="*/ 1369720 h 2451881"/>
              <a:gd name="connsiteX15" fmla="*/ 1940608 w 2422494"/>
              <a:gd name="connsiteY15" fmla="*/ 1388101 h 2451881"/>
              <a:gd name="connsiteX16" fmla="*/ 1937739 w 2422494"/>
              <a:gd name="connsiteY16" fmla="*/ 1389344 h 2451881"/>
              <a:gd name="connsiteX17" fmla="*/ 1905279 w 2422494"/>
              <a:gd name="connsiteY17" fmla="*/ 691157 h 2451881"/>
              <a:gd name="connsiteX18" fmla="*/ 2035372 w 2422494"/>
              <a:gd name="connsiteY18" fmla="*/ 781876 h 2451881"/>
              <a:gd name="connsiteX19" fmla="*/ 2312638 w 2422494"/>
              <a:gd name="connsiteY19" fmla="*/ 1089323 h 2451881"/>
              <a:gd name="connsiteX20" fmla="*/ 2422494 w 2422494"/>
              <a:gd name="connsiteY20" fmla="*/ 1533935 h 2451881"/>
              <a:gd name="connsiteX21" fmla="*/ 2367542 w 2422494"/>
              <a:gd name="connsiteY21" fmla="*/ 1875078 h 2451881"/>
              <a:gd name="connsiteX22" fmla="*/ 2198124 w 2422494"/>
              <a:gd name="connsiteY22" fmla="*/ 2167273 h 2451881"/>
              <a:gd name="connsiteX23" fmla="*/ 1916591 w 2422494"/>
              <a:gd name="connsiteY23" fmla="*/ 2373295 h 2451881"/>
              <a:gd name="connsiteX24" fmla="*/ 1534042 w 2422494"/>
              <a:gd name="connsiteY24" fmla="*/ 2451881 h 2451881"/>
              <a:gd name="connsiteX25" fmla="*/ 851514 w 2422494"/>
              <a:gd name="connsiteY25" fmla="*/ 2251623 h 2451881"/>
              <a:gd name="connsiteX26" fmla="*/ 373953 w 2422494"/>
              <a:gd name="connsiteY26" fmla="*/ 1731454 h 2451881"/>
              <a:gd name="connsiteX27" fmla="*/ 92179 w 2422494"/>
              <a:gd name="connsiteY27" fmla="*/ 1012804 h 2451881"/>
              <a:gd name="connsiteX28" fmla="*/ 0 w 2422494"/>
              <a:gd name="connsiteY28" fmla="*/ 193761 h 2451881"/>
              <a:gd name="connsiteX29" fmla="*/ 0 w 2422494"/>
              <a:gd name="connsiteY29" fmla="*/ 100622 h 2451881"/>
              <a:gd name="connsiteX30" fmla="*/ 5462 w 2422494"/>
              <a:gd name="connsiteY30" fmla="*/ 42403 h 2451881"/>
              <a:gd name="connsiteX31" fmla="*/ 13575 w 2422494"/>
              <a:gd name="connsiteY31" fmla="*/ 0 h 2451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22494" h="2451881">
                <a:moveTo>
                  <a:pt x="13575" y="0"/>
                </a:moveTo>
                <a:lnTo>
                  <a:pt x="188994" y="0"/>
                </a:lnTo>
                <a:lnTo>
                  <a:pt x="356611" y="75980"/>
                </a:lnTo>
                <a:cubicBezTo>
                  <a:pt x="356611" y="357080"/>
                  <a:pt x="386008" y="607037"/>
                  <a:pt x="444804" y="825853"/>
                </a:cubicBezTo>
                <a:cubicBezTo>
                  <a:pt x="503598" y="1044666"/>
                  <a:pt x="584313" y="1234245"/>
                  <a:pt x="686947" y="1394585"/>
                </a:cubicBezTo>
                <a:cubicBezTo>
                  <a:pt x="789582" y="1554925"/>
                  <a:pt x="908323" y="1679000"/>
                  <a:pt x="1043173" y="1766808"/>
                </a:cubicBezTo>
                <a:cubicBezTo>
                  <a:pt x="1178023" y="1854615"/>
                  <a:pt x="1323553" y="1898519"/>
                  <a:pt x="1479763" y="1898518"/>
                </a:cubicBezTo>
                <a:cubicBezTo>
                  <a:pt x="1578330" y="1898519"/>
                  <a:pt x="1660629" y="1886126"/>
                  <a:pt x="1726661" y="1861340"/>
                </a:cubicBezTo>
                <a:cubicBezTo>
                  <a:pt x="1792693" y="1836554"/>
                  <a:pt x="1847213" y="1804627"/>
                  <a:pt x="1890220" y="1765558"/>
                </a:cubicBezTo>
                <a:cubicBezTo>
                  <a:pt x="1933228" y="1726490"/>
                  <a:pt x="1965059" y="1683035"/>
                  <a:pt x="1985714" y="1635191"/>
                </a:cubicBezTo>
                <a:cubicBezTo>
                  <a:pt x="2006368" y="1587349"/>
                  <a:pt x="2016696" y="1539762"/>
                  <a:pt x="2016697" y="1492432"/>
                </a:cubicBezTo>
                <a:cubicBezTo>
                  <a:pt x="2016696" y="1460152"/>
                  <a:pt x="2011300" y="1429651"/>
                  <a:pt x="2000509" y="1400925"/>
                </a:cubicBezTo>
                <a:cubicBezTo>
                  <a:pt x="1997811" y="1393744"/>
                  <a:pt x="1994991" y="1384715"/>
                  <a:pt x="1992052" y="1373836"/>
                </a:cubicBezTo>
                <a:lnTo>
                  <a:pt x="1989589" y="1364150"/>
                </a:lnTo>
                <a:lnTo>
                  <a:pt x="1979054" y="1369720"/>
                </a:lnTo>
                <a:cubicBezTo>
                  <a:pt x="1968555" y="1375056"/>
                  <a:pt x="1955740" y="1381184"/>
                  <a:pt x="1940608" y="1388101"/>
                </a:cubicBezTo>
                <a:lnTo>
                  <a:pt x="1937739" y="1389344"/>
                </a:lnTo>
                <a:lnTo>
                  <a:pt x="1905279" y="691157"/>
                </a:lnTo>
                <a:lnTo>
                  <a:pt x="2035372" y="781876"/>
                </a:lnTo>
                <a:cubicBezTo>
                  <a:pt x="2165289" y="881980"/>
                  <a:pt x="2257710" y="984463"/>
                  <a:pt x="2312638" y="1089323"/>
                </a:cubicBezTo>
                <a:cubicBezTo>
                  <a:pt x="2385877" y="1229137"/>
                  <a:pt x="2422494" y="1377341"/>
                  <a:pt x="2422494" y="1533935"/>
                </a:cubicBezTo>
                <a:cubicBezTo>
                  <a:pt x="2422494" y="1651524"/>
                  <a:pt x="2404177" y="1765238"/>
                  <a:pt x="2367542" y="1875078"/>
                </a:cubicBezTo>
                <a:cubicBezTo>
                  <a:pt x="2330908" y="1984918"/>
                  <a:pt x="2274436" y="2082316"/>
                  <a:pt x="2198124" y="2167273"/>
                </a:cubicBezTo>
                <a:cubicBezTo>
                  <a:pt x="2121813" y="2252231"/>
                  <a:pt x="2027968" y="2320905"/>
                  <a:pt x="1916591" y="2373295"/>
                </a:cubicBezTo>
                <a:cubicBezTo>
                  <a:pt x="1805214" y="2425686"/>
                  <a:pt x="1677698" y="2451880"/>
                  <a:pt x="1534042" y="2451881"/>
                </a:cubicBezTo>
                <a:cubicBezTo>
                  <a:pt x="1271002" y="2451881"/>
                  <a:pt x="1043494" y="2385127"/>
                  <a:pt x="851514" y="2251623"/>
                </a:cubicBezTo>
                <a:cubicBezTo>
                  <a:pt x="659535" y="2118119"/>
                  <a:pt x="500348" y="1944728"/>
                  <a:pt x="373953" y="1731454"/>
                </a:cubicBezTo>
                <a:cubicBezTo>
                  <a:pt x="247556" y="1518178"/>
                  <a:pt x="153632" y="1278628"/>
                  <a:pt x="92179" y="1012804"/>
                </a:cubicBezTo>
                <a:cubicBezTo>
                  <a:pt x="30726" y="746979"/>
                  <a:pt x="0" y="473965"/>
                  <a:pt x="0" y="193761"/>
                </a:cubicBezTo>
                <a:cubicBezTo>
                  <a:pt x="0" y="165582"/>
                  <a:pt x="0" y="134535"/>
                  <a:pt x="0" y="100622"/>
                </a:cubicBezTo>
                <a:cubicBezTo>
                  <a:pt x="0" y="85786"/>
                  <a:pt x="1820" y="66379"/>
                  <a:pt x="5462" y="42403"/>
                </a:cubicBezTo>
                <a:lnTo>
                  <a:pt x="135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9AF1622-2820-7875-BE8C-3EE8786B1240}"/>
              </a:ext>
            </a:extLst>
          </p:cNvPr>
          <p:cNvSpPr/>
          <p:nvPr/>
        </p:nvSpPr>
        <p:spPr>
          <a:xfrm>
            <a:off x="5142041" y="3071127"/>
            <a:ext cx="1301623" cy="1541908"/>
          </a:xfrm>
          <a:custGeom>
            <a:avLst/>
            <a:gdLst>
              <a:gd name="connsiteX0" fmla="*/ 261845 w 1301623"/>
              <a:gd name="connsiteY0" fmla="*/ 0 h 1541908"/>
              <a:gd name="connsiteX1" fmla="*/ 1034094 w 1301623"/>
              <a:gd name="connsiteY1" fmla="*/ 0 h 1541908"/>
              <a:gd name="connsiteX2" fmla="*/ 915924 w 1301623"/>
              <a:gd name="connsiteY2" fmla="*/ 142581 h 1541908"/>
              <a:gd name="connsiteX3" fmla="*/ 902287 w 1301623"/>
              <a:gd name="connsiteY3" fmla="*/ 117866 h 1541908"/>
              <a:gd name="connsiteX4" fmla="*/ 758183 w 1301623"/>
              <a:gd name="connsiteY4" fmla="*/ 286758 h 1541908"/>
              <a:gd name="connsiteX5" fmla="*/ 595105 w 1301623"/>
              <a:gd name="connsiteY5" fmla="*/ 493402 h 1541908"/>
              <a:gd name="connsiteX6" fmla="*/ 490292 w 1301623"/>
              <a:gd name="connsiteY6" fmla="*/ 692651 h 1541908"/>
              <a:gd name="connsiteX7" fmla="*/ 454986 w 1301623"/>
              <a:gd name="connsiteY7" fmla="*/ 858276 h 1541908"/>
              <a:gd name="connsiteX8" fmla="*/ 504799 w 1301623"/>
              <a:gd name="connsiteY8" fmla="*/ 1014677 h 1541908"/>
              <a:gd name="connsiteX9" fmla="*/ 634926 w 1301623"/>
              <a:gd name="connsiteY9" fmla="*/ 1062328 h 1541908"/>
              <a:gd name="connsiteX10" fmla="*/ 917850 w 1301623"/>
              <a:gd name="connsiteY10" fmla="*/ 969381 h 1541908"/>
              <a:gd name="connsiteX11" fmla="*/ 1265816 w 1301623"/>
              <a:gd name="connsiteY11" fmla="*/ 682565 h 1541908"/>
              <a:gd name="connsiteX12" fmla="*/ 1268676 w 1301623"/>
              <a:gd name="connsiteY12" fmla="*/ 684559 h 1541908"/>
              <a:gd name="connsiteX13" fmla="*/ 1301623 w 1301623"/>
              <a:gd name="connsiteY13" fmla="*/ 1393232 h 1541908"/>
              <a:gd name="connsiteX14" fmla="*/ 1142077 w 1301623"/>
              <a:gd name="connsiteY14" fmla="*/ 1462362 h 1541908"/>
              <a:gd name="connsiteX15" fmla="*/ 971121 w 1301623"/>
              <a:gd name="connsiteY15" fmla="*/ 1518515 h 1541908"/>
              <a:gd name="connsiteX16" fmla="*/ 798532 w 1301623"/>
              <a:gd name="connsiteY16" fmla="*/ 1541908 h 1541908"/>
              <a:gd name="connsiteX17" fmla="*/ 531218 w 1301623"/>
              <a:gd name="connsiteY17" fmla="*/ 1489598 h 1541908"/>
              <a:gd name="connsiteX18" fmla="*/ 272935 w 1301623"/>
              <a:gd name="connsiteY18" fmla="*/ 1326520 h 1541908"/>
              <a:gd name="connsiteX19" fmla="*/ 77722 w 1301623"/>
              <a:gd name="connsiteY19" fmla="*/ 1050800 h 1541908"/>
              <a:gd name="connsiteX20" fmla="*/ 0 w 1301623"/>
              <a:gd name="connsiteY20" fmla="*/ 654032 h 1541908"/>
              <a:gd name="connsiteX21" fmla="*/ 39053 w 1301623"/>
              <a:gd name="connsiteY21" fmla="*/ 409630 h 1541908"/>
              <a:gd name="connsiteX22" fmla="*/ 134019 w 1301623"/>
              <a:gd name="connsiteY22" fmla="*/ 186604 h 1541908"/>
              <a:gd name="connsiteX23" fmla="*/ 194614 w 1301623"/>
              <a:gd name="connsiteY23" fmla="*/ 87784 h 1541908"/>
              <a:gd name="connsiteX24" fmla="*/ 261845 w 1301623"/>
              <a:gd name="connsiteY24" fmla="*/ 0 h 154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01623" h="1541908">
                <a:moveTo>
                  <a:pt x="261845" y="0"/>
                </a:moveTo>
                <a:lnTo>
                  <a:pt x="1034094" y="0"/>
                </a:lnTo>
                <a:lnTo>
                  <a:pt x="915924" y="142581"/>
                </a:lnTo>
                <a:lnTo>
                  <a:pt x="902287" y="117866"/>
                </a:lnTo>
                <a:cubicBezTo>
                  <a:pt x="868599" y="162250"/>
                  <a:pt x="820564" y="218547"/>
                  <a:pt x="758183" y="286758"/>
                </a:cubicBezTo>
                <a:cubicBezTo>
                  <a:pt x="695802" y="354967"/>
                  <a:pt x="641442" y="423848"/>
                  <a:pt x="595105" y="493402"/>
                </a:cubicBezTo>
                <a:cubicBezTo>
                  <a:pt x="548768" y="562958"/>
                  <a:pt x="513829" y="629374"/>
                  <a:pt x="490292" y="692651"/>
                </a:cubicBezTo>
                <a:cubicBezTo>
                  <a:pt x="466756" y="755929"/>
                  <a:pt x="454987" y="811138"/>
                  <a:pt x="454986" y="858276"/>
                </a:cubicBezTo>
                <a:cubicBezTo>
                  <a:pt x="454987" y="930777"/>
                  <a:pt x="471591" y="982910"/>
                  <a:pt x="504799" y="1014677"/>
                </a:cubicBezTo>
                <a:cubicBezTo>
                  <a:pt x="538008" y="1046444"/>
                  <a:pt x="581382" y="1062328"/>
                  <a:pt x="634926" y="1062328"/>
                </a:cubicBezTo>
                <a:cubicBezTo>
                  <a:pt x="716328" y="1062327"/>
                  <a:pt x="810638" y="1031345"/>
                  <a:pt x="917850" y="969381"/>
                </a:cubicBezTo>
                <a:cubicBezTo>
                  <a:pt x="1025065" y="907415"/>
                  <a:pt x="1141053" y="811810"/>
                  <a:pt x="1265816" y="682565"/>
                </a:cubicBezTo>
                <a:lnTo>
                  <a:pt x="1268676" y="684559"/>
                </a:lnTo>
                <a:lnTo>
                  <a:pt x="1301623" y="1393232"/>
                </a:lnTo>
                <a:lnTo>
                  <a:pt x="1142077" y="1462362"/>
                </a:lnTo>
                <a:cubicBezTo>
                  <a:pt x="1088343" y="1484202"/>
                  <a:pt x="1031357" y="1502920"/>
                  <a:pt x="971121" y="1518515"/>
                </a:cubicBezTo>
                <a:cubicBezTo>
                  <a:pt x="910885" y="1534111"/>
                  <a:pt x="853355" y="1541907"/>
                  <a:pt x="798532" y="1541908"/>
                </a:cubicBezTo>
                <a:cubicBezTo>
                  <a:pt x="714183" y="1541908"/>
                  <a:pt x="625078" y="1524471"/>
                  <a:pt x="531218" y="1489598"/>
                </a:cubicBezTo>
                <a:cubicBezTo>
                  <a:pt x="437358" y="1454725"/>
                  <a:pt x="351263" y="1400365"/>
                  <a:pt x="272935" y="1326520"/>
                </a:cubicBezTo>
                <a:cubicBezTo>
                  <a:pt x="194606" y="1252673"/>
                  <a:pt x="129534" y="1160768"/>
                  <a:pt x="77722" y="1050800"/>
                </a:cubicBezTo>
                <a:cubicBezTo>
                  <a:pt x="25908" y="940832"/>
                  <a:pt x="1" y="808575"/>
                  <a:pt x="0" y="654032"/>
                </a:cubicBezTo>
                <a:cubicBezTo>
                  <a:pt x="1" y="571411"/>
                  <a:pt x="13018" y="489944"/>
                  <a:pt x="39053" y="409630"/>
                </a:cubicBezTo>
                <a:cubicBezTo>
                  <a:pt x="65089" y="329315"/>
                  <a:pt x="96743" y="254973"/>
                  <a:pt x="134019" y="186604"/>
                </a:cubicBezTo>
                <a:cubicBezTo>
                  <a:pt x="152657" y="152420"/>
                  <a:pt x="172855" y="119480"/>
                  <a:pt x="194614" y="87784"/>
                </a:cubicBezTo>
                <a:lnTo>
                  <a:pt x="2618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D47A4B36-A042-CD32-42EF-BAC033D300D8}"/>
              </a:ext>
            </a:extLst>
          </p:cNvPr>
          <p:cNvSpPr/>
          <p:nvPr/>
        </p:nvSpPr>
        <p:spPr>
          <a:xfrm>
            <a:off x="6062711" y="3009470"/>
            <a:ext cx="1685600" cy="921086"/>
          </a:xfrm>
          <a:custGeom>
            <a:avLst/>
            <a:gdLst>
              <a:gd name="connsiteX0" fmla="*/ 255824 w 1685600"/>
              <a:gd name="connsiteY0" fmla="*/ 0 h 921086"/>
              <a:gd name="connsiteX1" fmla="*/ 255824 w 1685600"/>
              <a:gd name="connsiteY1" fmla="*/ 11114 h 921086"/>
              <a:gd name="connsiteX2" fmla="*/ 253004 w 1685600"/>
              <a:gd name="connsiteY2" fmla="*/ 11114 h 921086"/>
              <a:gd name="connsiteX3" fmla="*/ 255824 w 1685600"/>
              <a:gd name="connsiteY3" fmla="*/ 15306 h 921086"/>
              <a:gd name="connsiteX4" fmla="*/ 255824 w 1685600"/>
              <a:gd name="connsiteY4" fmla="*/ 72843 h 921086"/>
              <a:gd name="connsiteX5" fmla="*/ 300770 w 1685600"/>
              <a:gd name="connsiteY5" fmla="*/ 72843 h 921086"/>
              <a:gd name="connsiteX6" fmla="*/ 311701 w 1685600"/>
              <a:gd name="connsiteY6" fmla="*/ 86406 h 921086"/>
              <a:gd name="connsiteX7" fmla="*/ 513650 w 1685600"/>
              <a:gd name="connsiteY7" fmla="*/ 259262 h 921086"/>
              <a:gd name="connsiteX8" fmla="*/ 949519 w 1685600"/>
              <a:gd name="connsiteY8" fmla="*/ 386170 h 921086"/>
              <a:gd name="connsiteX9" fmla="*/ 1478671 w 1685600"/>
              <a:gd name="connsiteY9" fmla="*/ 295672 h 921086"/>
              <a:gd name="connsiteX10" fmla="*/ 1685600 w 1685600"/>
              <a:gd name="connsiteY10" fmla="*/ 589220 h 921086"/>
              <a:gd name="connsiteX11" fmla="*/ 1173051 w 1685600"/>
              <a:gd name="connsiteY11" fmla="*/ 921086 h 921086"/>
              <a:gd name="connsiteX12" fmla="*/ 1136566 w 1685600"/>
              <a:gd name="connsiteY12" fmla="*/ 921086 h 921086"/>
              <a:gd name="connsiteX13" fmla="*/ 429925 w 1685600"/>
              <a:gd name="connsiteY13" fmla="*/ 704016 h 921086"/>
              <a:gd name="connsiteX14" fmla="*/ 63315 w 1685600"/>
              <a:gd name="connsiteY14" fmla="*/ 327588 h 921086"/>
              <a:gd name="connsiteX15" fmla="*/ 0 w 1685600"/>
              <a:gd name="connsiteY15" fmla="*/ 212842 h 921086"/>
              <a:gd name="connsiteX16" fmla="*/ 176401 w 1685600"/>
              <a:gd name="connsiteY16" fmla="*/ 0 h 921086"/>
              <a:gd name="connsiteX17" fmla="*/ 255824 w 1685600"/>
              <a:gd name="connsiteY17" fmla="*/ 0 h 92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85600" h="921086">
                <a:moveTo>
                  <a:pt x="255824" y="0"/>
                </a:moveTo>
                <a:lnTo>
                  <a:pt x="255824" y="11114"/>
                </a:lnTo>
                <a:lnTo>
                  <a:pt x="253004" y="11114"/>
                </a:lnTo>
                <a:lnTo>
                  <a:pt x="255824" y="15306"/>
                </a:lnTo>
                <a:lnTo>
                  <a:pt x="255824" y="72843"/>
                </a:lnTo>
                <a:lnTo>
                  <a:pt x="300770" y="72843"/>
                </a:lnTo>
                <a:lnTo>
                  <a:pt x="311701" y="86406"/>
                </a:lnTo>
                <a:cubicBezTo>
                  <a:pt x="365046" y="146121"/>
                  <a:pt x="432363" y="203740"/>
                  <a:pt x="513650" y="259262"/>
                </a:cubicBezTo>
                <a:cubicBezTo>
                  <a:pt x="637516" y="343867"/>
                  <a:pt x="782806" y="386170"/>
                  <a:pt x="949519" y="386170"/>
                </a:cubicBezTo>
                <a:cubicBezTo>
                  <a:pt x="1029000" y="386170"/>
                  <a:pt x="1205383" y="356004"/>
                  <a:pt x="1478671" y="295672"/>
                </a:cubicBezTo>
                <a:lnTo>
                  <a:pt x="1685600" y="589220"/>
                </a:lnTo>
                <a:lnTo>
                  <a:pt x="1173051" y="921086"/>
                </a:lnTo>
                <a:lnTo>
                  <a:pt x="1136566" y="921086"/>
                </a:lnTo>
                <a:cubicBezTo>
                  <a:pt x="868916" y="921086"/>
                  <a:pt x="633369" y="848730"/>
                  <a:pt x="429925" y="704016"/>
                </a:cubicBezTo>
                <a:cubicBezTo>
                  <a:pt x="277343" y="595481"/>
                  <a:pt x="155139" y="470006"/>
                  <a:pt x="63315" y="327588"/>
                </a:cubicBezTo>
                <a:lnTo>
                  <a:pt x="0" y="212842"/>
                </a:lnTo>
                <a:lnTo>
                  <a:pt x="176401" y="0"/>
                </a:lnTo>
                <a:lnTo>
                  <a:pt x="25582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C6F90D4F-83DA-44D7-00BB-7B8A856C2C12}"/>
              </a:ext>
            </a:extLst>
          </p:cNvPr>
          <p:cNvSpPr/>
          <p:nvPr/>
        </p:nvSpPr>
        <p:spPr>
          <a:xfrm>
            <a:off x="3733800" y="2616694"/>
            <a:ext cx="3767994" cy="457200"/>
          </a:xfrm>
          <a:custGeom>
            <a:avLst/>
            <a:gdLst>
              <a:gd name="connsiteX0" fmla="*/ 0 w 3767994"/>
              <a:gd name="connsiteY0" fmla="*/ 0 h 457200"/>
              <a:gd name="connsiteX1" fmla="*/ 3329732 w 3767994"/>
              <a:gd name="connsiteY1" fmla="*/ 0 h 457200"/>
              <a:gd name="connsiteX2" fmla="*/ 3767994 w 3767994"/>
              <a:gd name="connsiteY2" fmla="*/ 448953 h 457200"/>
              <a:gd name="connsiteX3" fmla="*/ 1245308 w 3767994"/>
              <a:gd name="connsiteY3" fmla="*/ 448953 h 457200"/>
              <a:gd name="connsiteX4" fmla="*/ 1250329 w 3767994"/>
              <a:gd name="connsiteY4" fmla="*/ 457200 h 457200"/>
              <a:gd name="connsiteX5" fmla="*/ 758943 w 3767994"/>
              <a:gd name="connsiteY5" fmla="*/ 457200 h 457200"/>
              <a:gd name="connsiteX6" fmla="*/ 758943 w 3767994"/>
              <a:gd name="connsiteY6" fmla="*/ 448953 h 457200"/>
              <a:gd name="connsiteX7" fmla="*/ 406195 w 3767994"/>
              <a:gd name="connsiteY7" fmla="*/ 448953 h 457200"/>
              <a:gd name="connsiteX8" fmla="*/ 0 w 3767994"/>
              <a:gd name="connsiteY8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67994" h="457200">
                <a:moveTo>
                  <a:pt x="0" y="0"/>
                </a:moveTo>
                <a:lnTo>
                  <a:pt x="3329732" y="0"/>
                </a:lnTo>
                <a:lnTo>
                  <a:pt x="3767994" y="448953"/>
                </a:lnTo>
                <a:lnTo>
                  <a:pt x="1245308" y="448953"/>
                </a:lnTo>
                <a:lnTo>
                  <a:pt x="1250329" y="457200"/>
                </a:lnTo>
                <a:lnTo>
                  <a:pt x="758943" y="457200"/>
                </a:lnTo>
                <a:lnTo>
                  <a:pt x="758943" y="448953"/>
                </a:lnTo>
                <a:lnTo>
                  <a:pt x="406195" y="4489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4704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0" dur="2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  <p:bldP spid="2" grpId="0"/>
          <p:bldP spid="49" grpId="0" animBg="1"/>
          <p:bldP spid="52" grpId="0" animBg="1"/>
          <p:bldP spid="51" grpId="0" animBg="1"/>
          <p:bldP spid="58" grpId="0" animBg="1"/>
          <p:bldP spid="6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0" dur="2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  <p:bldP spid="2" grpId="0"/>
          <p:bldP spid="49" grpId="0" animBg="1"/>
          <p:bldP spid="52" grpId="0" animBg="1"/>
          <p:bldP spid="51" grpId="0" animBg="1"/>
          <p:bldP spid="58" grpId="0" animBg="1"/>
          <p:bldP spid="62" grpId="0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A8CAC1-E9CA-934B-9D29-CE3616EB54F0}"/>
              </a:ext>
            </a:extLst>
          </p:cNvPr>
          <p:cNvSpPr txBox="1"/>
          <p:nvPr/>
        </p:nvSpPr>
        <p:spPr>
          <a:xfrm>
            <a:off x="4191000" y="533400"/>
            <a:ext cx="32766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8700" b="1">
                <a:solidFill>
                  <a:schemeClr val="bg1"/>
                </a:solidFill>
              </a:defRPr>
            </a:lvl1pPr>
          </a:lstStyle>
          <a:p>
            <a:r>
              <a:rPr lang="bn-IN" sz="45000" dirty="0">
                <a:solidFill>
                  <a:srgbClr val="594434"/>
                </a:solidFill>
              </a:rPr>
              <a:t>জ</a:t>
            </a:r>
            <a:endParaRPr lang="en-US" sz="45000" dirty="0">
              <a:solidFill>
                <a:srgbClr val="594434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  <a:ln>
            <a:solidFill>
              <a:srgbClr val="0084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F31EA2-9F97-D337-7EB6-6C917060DB44}"/>
              </a:ext>
            </a:extLst>
          </p:cNvPr>
          <p:cNvSpPr txBox="1"/>
          <p:nvPr/>
        </p:nvSpPr>
        <p:spPr>
          <a:xfrm>
            <a:off x="1600200" y="430624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বর্ণটির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সঠিক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প্রবাহ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দেখ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।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1DFBC093-64D7-FA40-6591-691C5FA688E1}"/>
              </a:ext>
            </a:extLst>
          </p:cNvPr>
          <p:cNvSpPr/>
          <p:nvPr/>
        </p:nvSpPr>
        <p:spPr>
          <a:xfrm rot="1767726" flipV="1">
            <a:off x="4835128" y="2826997"/>
            <a:ext cx="1373864" cy="1114936"/>
          </a:xfrm>
          <a:prstGeom prst="arc">
            <a:avLst>
              <a:gd name="adj1" fmla="val 15937463"/>
              <a:gd name="adj2" fmla="val 61158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70F8AF45-2F52-A419-B22B-CE0C95312C92}"/>
              </a:ext>
            </a:extLst>
          </p:cNvPr>
          <p:cNvSpPr/>
          <p:nvPr/>
        </p:nvSpPr>
        <p:spPr>
          <a:xfrm rot="13281118">
            <a:off x="4485548" y="3322220"/>
            <a:ext cx="2073023" cy="1324164"/>
          </a:xfrm>
          <a:prstGeom prst="arc">
            <a:avLst>
              <a:gd name="adj1" fmla="val 15635094"/>
              <a:gd name="adj2" fmla="val 2030007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2708F744-6E6B-31F7-55E7-CFA6CBDB79D3}"/>
              </a:ext>
            </a:extLst>
          </p:cNvPr>
          <p:cNvSpPr/>
          <p:nvPr/>
        </p:nvSpPr>
        <p:spPr>
          <a:xfrm rot="18101103" flipH="1">
            <a:off x="5161755" y="2688473"/>
            <a:ext cx="1379745" cy="1324164"/>
          </a:xfrm>
          <a:prstGeom prst="arc">
            <a:avLst>
              <a:gd name="adj1" fmla="val 13675935"/>
              <a:gd name="adj2" fmla="val 2001334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2AAEEE6-861B-66A6-A63D-2C3FCCA1216F}"/>
              </a:ext>
            </a:extLst>
          </p:cNvPr>
          <p:cNvCxnSpPr>
            <a:cxnSpLocks/>
          </p:cNvCxnSpPr>
          <p:nvPr/>
        </p:nvCxnSpPr>
        <p:spPr>
          <a:xfrm>
            <a:off x="4717355" y="2514600"/>
            <a:ext cx="263197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:a16="http://schemas.microsoft.com/office/drawing/2014/main" id="{9189109A-A7B6-139C-4432-01DEDF92D9F5}"/>
              </a:ext>
            </a:extLst>
          </p:cNvPr>
          <p:cNvSpPr/>
          <p:nvPr/>
        </p:nvSpPr>
        <p:spPr>
          <a:xfrm rot="16910351" flipH="1">
            <a:off x="6110882" y="1657055"/>
            <a:ext cx="1556448" cy="1885229"/>
          </a:xfrm>
          <a:prstGeom prst="arc">
            <a:avLst>
              <a:gd name="adj1" fmla="val 18554643"/>
              <a:gd name="adj2" fmla="val 222474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BD47D489-8667-B333-BA7E-5351E40EE897}"/>
              </a:ext>
            </a:extLst>
          </p:cNvPr>
          <p:cNvSpPr/>
          <p:nvPr/>
        </p:nvSpPr>
        <p:spPr>
          <a:xfrm rot="974375">
            <a:off x="4549665" y="2871589"/>
            <a:ext cx="2004090" cy="1885229"/>
          </a:xfrm>
          <a:prstGeom prst="arc">
            <a:avLst>
              <a:gd name="adj1" fmla="val 794711"/>
              <a:gd name="adj2" fmla="val 487105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3A7D314-0C7E-FEB9-1B2D-D9CF72AF8966}"/>
              </a:ext>
            </a:extLst>
          </p:cNvPr>
          <p:cNvSpPr/>
          <p:nvPr/>
        </p:nvSpPr>
        <p:spPr>
          <a:xfrm rot="20117686" flipH="1">
            <a:off x="6867710" y="3061415"/>
            <a:ext cx="2695970" cy="2522154"/>
          </a:xfrm>
          <a:prstGeom prst="arc">
            <a:avLst>
              <a:gd name="adj1" fmla="val 18090641"/>
              <a:gd name="adj2" fmla="val 21583726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8884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  <p:bldP spid="12" grpId="0" animBg="1"/>
          <p:bldP spid="13" grpId="0" animBg="1"/>
          <p:bldP spid="14" grpId="0" animBg="1"/>
          <p:bldP spid="3" grpId="0" animBg="1"/>
          <p:bldP spid="7" grpId="0" animBg="1"/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  <p:bldP spid="12" grpId="0" animBg="1"/>
          <p:bldP spid="13" grpId="0" animBg="1"/>
          <p:bldP spid="14" grpId="0" animBg="1"/>
          <p:bldP spid="3" grpId="0" animBg="1"/>
          <p:bldP spid="7" grpId="0" animBg="1"/>
          <p:bldP spid="11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8AA3F4-FF77-E589-0A7A-6326E40DDC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44"/>
          <a:stretch/>
        </p:blipFill>
        <p:spPr>
          <a:xfrm>
            <a:off x="1752600" y="788264"/>
            <a:ext cx="496824" cy="41683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0F0F95-15FF-44FF-2715-4BC5AB66A9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5" t="102" r="71009" b="-102"/>
          <a:stretch/>
        </p:blipFill>
        <p:spPr>
          <a:xfrm>
            <a:off x="2249424" y="794757"/>
            <a:ext cx="496824" cy="41683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B797CE-DE84-4AF5-2678-7882A837BB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r="56332"/>
          <a:stretch/>
        </p:blipFill>
        <p:spPr>
          <a:xfrm>
            <a:off x="2746248" y="788264"/>
            <a:ext cx="496824" cy="4168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583D2-D8E7-88C4-6B15-4801C00D0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89" t="-508" r="41655" b="508"/>
          <a:stretch/>
        </p:blipFill>
        <p:spPr>
          <a:xfrm>
            <a:off x="3243072" y="762004"/>
            <a:ext cx="496824" cy="41683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0947F5-768A-FFA5-55C1-3222E9C7C5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5" r="27099"/>
          <a:stretch/>
        </p:blipFill>
        <p:spPr>
          <a:xfrm>
            <a:off x="3739896" y="788264"/>
            <a:ext cx="496824" cy="4168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2EC03E-C30F-DD0D-B380-53A694D559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80" t="812" r="12664" b="-812"/>
          <a:stretch/>
        </p:blipFill>
        <p:spPr>
          <a:xfrm>
            <a:off x="4236720" y="814525"/>
            <a:ext cx="496824" cy="4168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459DEE-CB64-5C76-EFCA-0CC5A8DF9B6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21" t="254" r="-2377" b="-254"/>
          <a:stretch/>
        </p:blipFill>
        <p:spPr>
          <a:xfrm>
            <a:off x="4733544" y="797945"/>
            <a:ext cx="496824" cy="4168307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4332CE-64CB-6B20-B1A1-7DB13A5EAF39}"/>
              </a:ext>
            </a:extLst>
          </p:cNvPr>
          <p:cNvSpPr/>
          <p:nvPr/>
        </p:nvSpPr>
        <p:spPr>
          <a:xfrm>
            <a:off x="-30480" y="0"/>
            <a:ext cx="1222248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3498273 w 12192000"/>
              <a:gd name="connsiteY5" fmla="*/ 946444 h 6858000"/>
              <a:gd name="connsiteX6" fmla="*/ 1517073 w 12192000"/>
              <a:gd name="connsiteY6" fmla="*/ 2927644 h 6858000"/>
              <a:gd name="connsiteX7" fmla="*/ 3498273 w 12192000"/>
              <a:gd name="connsiteY7" fmla="*/ 4908844 h 6858000"/>
              <a:gd name="connsiteX8" fmla="*/ 5479473 w 12192000"/>
              <a:gd name="connsiteY8" fmla="*/ 2927644 h 6858000"/>
              <a:gd name="connsiteX9" fmla="*/ 3498273 w 12192000"/>
              <a:gd name="connsiteY9" fmla="*/ 9464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3498273" y="946444"/>
                </a:moveTo>
                <a:cubicBezTo>
                  <a:pt x="2404086" y="946444"/>
                  <a:pt x="1517073" y="1833457"/>
                  <a:pt x="1517073" y="2927644"/>
                </a:cubicBezTo>
                <a:cubicBezTo>
                  <a:pt x="1517073" y="4021831"/>
                  <a:pt x="2404086" y="4908844"/>
                  <a:pt x="3498273" y="4908844"/>
                </a:cubicBezTo>
                <a:cubicBezTo>
                  <a:pt x="4592460" y="4908844"/>
                  <a:pt x="5479473" y="4021831"/>
                  <a:pt x="5479473" y="2927644"/>
                </a:cubicBezTo>
                <a:cubicBezTo>
                  <a:pt x="5479473" y="1833457"/>
                  <a:pt x="4592460" y="946444"/>
                  <a:pt x="3498273" y="946444"/>
                </a:cubicBezTo>
                <a:close/>
              </a:path>
            </a:pathLst>
          </a:custGeom>
          <a:gradFill>
            <a:gsLst>
              <a:gs pos="0">
                <a:srgbClr val="12E0E0"/>
              </a:gs>
              <a:gs pos="100000">
                <a:srgbClr val="18F2E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Circle: Hollow 6">
            <a:extLst>
              <a:ext uri="{FF2B5EF4-FFF2-40B4-BE49-F238E27FC236}">
                <a16:creationId xmlns:a16="http://schemas.microsoft.com/office/drawing/2014/main" id="{869C07D2-D741-D382-CCD5-6FCCD99599D9}"/>
              </a:ext>
            </a:extLst>
          </p:cNvPr>
          <p:cNvSpPr/>
          <p:nvPr/>
        </p:nvSpPr>
        <p:spPr>
          <a:xfrm>
            <a:off x="1195810" y="609600"/>
            <a:ext cx="4591348" cy="4591349"/>
          </a:xfrm>
          <a:prstGeom prst="donut">
            <a:avLst>
              <a:gd name="adj" fmla="val 7004"/>
            </a:avLst>
          </a:prstGeom>
          <a:solidFill>
            <a:srgbClr val="12E0E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D79CFF-1A0B-2CCC-FB03-EA87FB8D06E8}"/>
              </a:ext>
            </a:extLst>
          </p:cNvPr>
          <p:cNvGrpSpPr/>
          <p:nvPr/>
        </p:nvGrpSpPr>
        <p:grpSpPr>
          <a:xfrm>
            <a:off x="5762131" y="518117"/>
            <a:ext cx="6678285" cy="5824567"/>
            <a:chOff x="5673908" y="520814"/>
            <a:chExt cx="6678285" cy="582456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6FDFDFE-F5C3-4DF9-9641-BF41AAD0215E}"/>
                </a:ext>
              </a:extLst>
            </p:cNvPr>
            <p:cNvGrpSpPr/>
            <p:nvPr/>
          </p:nvGrpSpPr>
          <p:grpSpPr>
            <a:xfrm>
              <a:off x="5673908" y="520814"/>
              <a:ext cx="5922349" cy="5824567"/>
              <a:chOff x="7427534" y="1190620"/>
              <a:chExt cx="2045859" cy="2129659"/>
            </a:xfrm>
            <a:solidFill>
              <a:srgbClr val="FFFF00"/>
            </a:solidFill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15404FE-088E-445E-E411-E1BDAA8410A8}"/>
                  </a:ext>
                </a:extLst>
              </p:cNvPr>
              <p:cNvSpPr/>
              <p:nvPr/>
            </p:nvSpPr>
            <p:spPr>
              <a:xfrm>
                <a:off x="7672302" y="1190620"/>
                <a:ext cx="1801091" cy="2129659"/>
              </a:xfrm>
              <a:custGeom>
                <a:avLst/>
                <a:gdLst>
                  <a:gd name="connsiteX0" fmla="*/ 216818 w 1801091"/>
                  <a:gd name="connsiteY0" fmla="*/ 0 h 2129659"/>
                  <a:gd name="connsiteX1" fmla="*/ 1584273 w 1801091"/>
                  <a:gd name="connsiteY1" fmla="*/ 0 h 2129659"/>
                  <a:gd name="connsiteX2" fmla="*/ 1801091 w 1801091"/>
                  <a:gd name="connsiteY2" fmla="*/ 216818 h 2129659"/>
                  <a:gd name="connsiteX3" fmla="*/ 1801091 w 1801091"/>
                  <a:gd name="connsiteY3" fmla="*/ 1582801 h 2129659"/>
                  <a:gd name="connsiteX4" fmla="*/ 1801090 w 1801091"/>
                  <a:gd name="connsiteY4" fmla="*/ 1582811 h 2129659"/>
                  <a:gd name="connsiteX5" fmla="*/ 1801090 w 1801091"/>
                  <a:gd name="connsiteY5" fmla="*/ 1629155 h 2129659"/>
                  <a:gd name="connsiteX6" fmla="*/ 1662712 w 1801091"/>
                  <a:gd name="connsiteY6" fmla="*/ 2012546 h 2129659"/>
                  <a:gd name="connsiteX7" fmla="*/ 1404032 w 1801091"/>
                  <a:gd name="connsiteY7" fmla="*/ 2121010 h 2129659"/>
                  <a:gd name="connsiteX8" fmla="*/ 1296036 w 1801091"/>
                  <a:gd name="connsiteY8" fmla="*/ 2129437 h 2129659"/>
                  <a:gd name="connsiteX9" fmla="*/ 1296036 w 1801091"/>
                  <a:gd name="connsiteY9" fmla="*/ 2129659 h 2129659"/>
                  <a:gd name="connsiteX10" fmla="*/ 1293189 w 1801091"/>
                  <a:gd name="connsiteY10" fmla="*/ 2129659 h 2129659"/>
                  <a:gd name="connsiteX11" fmla="*/ 783417 w 1801091"/>
                  <a:gd name="connsiteY11" fmla="*/ 2129659 h 2129659"/>
                  <a:gd name="connsiteX12" fmla="*/ 783417 w 1801091"/>
                  <a:gd name="connsiteY12" fmla="*/ 1951022 h 2129659"/>
                  <a:gd name="connsiteX13" fmla="*/ 1256484 w 1801091"/>
                  <a:gd name="connsiteY13" fmla="*/ 1951022 h 2129659"/>
                  <a:gd name="connsiteX14" fmla="*/ 1256207 w 1801091"/>
                  <a:gd name="connsiteY14" fmla="*/ 1949674 h 2129659"/>
                  <a:gd name="connsiteX15" fmla="*/ 1443278 w 1801091"/>
                  <a:gd name="connsiteY15" fmla="*/ 1876325 h 2129659"/>
                  <a:gd name="connsiteX16" fmla="*/ 1489546 w 1801091"/>
                  <a:gd name="connsiteY16" fmla="*/ 1807520 h 2129659"/>
                  <a:gd name="connsiteX17" fmla="*/ 1491557 w 1801091"/>
                  <a:gd name="connsiteY17" fmla="*/ 1799619 h 2129659"/>
                  <a:gd name="connsiteX18" fmla="*/ 216818 w 1801091"/>
                  <a:gd name="connsiteY18" fmla="*/ 1799619 h 2129659"/>
                  <a:gd name="connsiteX19" fmla="*/ 0 w 1801091"/>
                  <a:gd name="connsiteY19" fmla="*/ 1582801 h 2129659"/>
                  <a:gd name="connsiteX20" fmla="*/ 0 w 1801091"/>
                  <a:gd name="connsiteY20" fmla="*/ 216818 h 2129659"/>
                  <a:gd name="connsiteX21" fmla="*/ 216818 w 1801091"/>
                  <a:gd name="connsiteY21" fmla="*/ 0 h 2129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01091" h="2129659">
                    <a:moveTo>
                      <a:pt x="216818" y="0"/>
                    </a:moveTo>
                    <a:lnTo>
                      <a:pt x="1584273" y="0"/>
                    </a:lnTo>
                    <a:cubicBezTo>
                      <a:pt x="1704018" y="0"/>
                      <a:pt x="1801091" y="97073"/>
                      <a:pt x="1801091" y="216818"/>
                    </a:cubicBezTo>
                    <a:lnTo>
                      <a:pt x="1801091" y="1582801"/>
                    </a:lnTo>
                    <a:lnTo>
                      <a:pt x="1801090" y="1582811"/>
                    </a:lnTo>
                    <a:lnTo>
                      <a:pt x="1801090" y="1629155"/>
                    </a:lnTo>
                    <a:cubicBezTo>
                      <a:pt x="1799191" y="1809036"/>
                      <a:pt x="1753063" y="1936833"/>
                      <a:pt x="1662712" y="2012546"/>
                    </a:cubicBezTo>
                    <a:cubicBezTo>
                      <a:pt x="1594947" y="2069330"/>
                      <a:pt x="1508721" y="2105484"/>
                      <a:pt x="1404032" y="2121010"/>
                    </a:cubicBezTo>
                    <a:lnTo>
                      <a:pt x="1296036" y="2129437"/>
                    </a:lnTo>
                    <a:lnTo>
                      <a:pt x="1296036" y="2129659"/>
                    </a:lnTo>
                    <a:lnTo>
                      <a:pt x="1293189" y="2129659"/>
                    </a:lnTo>
                    <a:lnTo>
                      <a:pt x="783417" y="2129659"/>
                    </a:lnTo>
                    <a:lnTo>
                      <a:pt x="783417" y="1951022"/>
                    </a:lnTo>
                    <a:lnTo>
                      <a:pt x="1256484" y="1951022"/>
                    </a:lnTo>
                    <a:lnTo>
                      <a:pt x="1256207" y="1949674"/>
                    </a:lnTo>
                    <a:cubicBezTo>
                      <a:pt x="1339058" y="1939709"/>
                      <a:pt x="1401417" y="1915259"/>
                      <a:pt x="1443278" y="1876325"/>
                    </a:cubicBezTo>
                    <a:cubicBezTo>
                      <a:pt x="1464210" y="1856857"/>
                      <a:pt x="1479632" y="1833922"/>
                      <a:pt x="1489546" y="1807520"/>
                    </a:cubicBezTo>
                    <a:lnTo>
                      <a:pt x="1491557" y="1799619"/>
                    </a:lnTo>
                    <a:lnTo>
                      <a:pt x="216818" y="1799619"/>
                    </a:lnTo>
                    <a:cubicBezTo>
                      <a:pt x="97073" y="1799619"/>
                      <a:pt x="0" y="1702546"/>
                      <a:pt x="0" y="1582801"/>
                    </a:cubicBezTo>
                    <a:lnTo>
                      <a:pt x="0" y="216818"/>
                    </a:lnTo>
                    <a:cubicBezTo>
                      <a:pt x="0" y="97073"/>
                      <a:pt x="97073" y="0"/>
                      <a:pt x="2168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5C0E7F9-1FA6-9110-4CF7-FBA375857B42}"/>
                  </a:ext>
                </a:extLst>
              </p:cNvPr>
              <p:cNvSpPr/>
              <p:nvPr/>
            </p:nvSpPr>
            <p:spPr>
              <a:xfrm rot="10800000">
                <a:off x="7427534" y="1279793"/>
                <a:ext cx="214533" cy="292968"/>
              </a:xfrm>
              <a:custGeom>
                <a:avLst/>
                <a:gdLst/>
                <a:ahLst/>
                <a:cxnLst/>
                <a:rect l="l" t="t" r="r" b="b"/>
                <a:pathLst>
                  <a:path w="225237" h="368941">
                    <a:moveTo>
                      <a:pt x="23441" y="0"/>
                    </a:moveTo>
                    <a:lnTo>
                      <a:pt x="225237" y="0"/>
                    </a:lnTo>
                    <a:lnTo>
                      <a:pt x="225237" y="162049"/>
                    </a:lnTo>
                    <a:cubicBezTo>
                      <a:pt x="224452" y="236406"/>
                      <a:pt x="205384" y="289233"/>
                      <a:pt x="168036" y="320530"/>
                    </a:cubicBezTo>
                    <a:cubicBezTo>
                      <a:pt x="130687" y="351827"/>
                      <a:pt x="79771" y="367964"/>
                      <a:pt x="15287" y="368941"/>
                    </a:cubicBezTo>
                    <a:lnTo>
                      <a:pt x="0" y="294541"/>
                    </a:lnTo>
                    <a:cubicBezTo>
                      <a:pt x="34248" y="290422"/>
                      <a:pt x="60025" y="280315"/>
                      <a:pt x="77329" y="264221"/>
                    </a:cubicBezTo>
                    <a:cubicBezTo>
                      <a:pt x="94634" y="248126"/>
                      <a:pt x="102830" y="226299"/>
                      <a:pt x="101917" y="198739"/>
                    </a:cubicBezTo>
                    <a:lnTo>
                      <a:pt x="23441" y="198739"/>
                    </a:lnTo>
                    <a:lnTo>
                      <a:pt x="234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1A9E2BF-E0CB-2041-ED7C-B90575F973E6}"/>
                </a:ext>
              </a:extLst>
            </p:cNvPr>
            <p:cNvGrpSpPr/>
            <p:nvPr/>
          </p:nvGrpSpPr>
          <p:grpSpPr>
            <a:xfrm>
              <a:off x="6402493" y="1109492"/>
              <a:ext cx="5949700" cy="3591564"/>
              <a:chOff x="6401221" y="1026903"/>
              <a:chExt cx="5949700" cy="359156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F7184F-5C95-36DD-447F-732011375AF4}"/>
                  </a:ext>
                </a:extLst>
              </p:cNvPr>
              <p:cNvSpPr txBox="1"/>
              <p:nvPr/>
            </p:nvSpPr>
            <p:spPr>
              <a:xfrm>
                <a:off x="7286947" y="1026903"/>
                <a:ext cx="39853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আবু হাসান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AFE586-4567-4A08-A35E-F0A436092C7E}"/>
                  </a:ext>
                </a:extLst>
              </p:cNvPr>
              <p:cNvSpPr txBox="1"/>
              <p:nvPr/>
            </p:nvSpPr>
            <p:spPr>
              <a:xfrm>
                <a:off x="7717796" y="1998868"/>
                <a:ext cx="28827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সহকারি শিক্ষক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5208EF-7AEA-A2B3-5AE0-ACCD633C48D9}"/>
                  </a:ext>
                </a:extLst>
              </p:cNvPr>
              <p:cNvSpPr txBox="1"/>
              <p:nvPr/>
            </p:nvSpPr>
            <p:spPr>
              <a:xfrm>
                <a:off x="6401221" y="2638985"/>
                <a:ext cx="59497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বিজবাগ সরকারি প্রাথমিক বিদ্যালয়।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EDA4E66-59FC-17A6-441C-F75ADF9C7689}"/>
                  </a:ext>
                </a:extLst>
              </p:cNvPr>
              <p:cNvSpPr txBox="1"/>
              <p:nvPr/>
            </p:nvSpPr>
            <p:spPr>
              <a:xfrm>
                <a:off x="7870831" y="3173849"/>
                <a:ext cx="33204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সেনবাগ, নোয়াখালী।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097294F-C90F-4982-787E-66FB95A282F1}"/>
                  </a:ext>
                </a:extLst>
              </p:cNvPr>
              <p:cNvSpPr txBox="1"/>
              <p:nvPr/>
            </p:nvSpPr>
            <p:spPr>
              <a:xfrm>
                <a:off x="7105106" y="3728321"/>
                <a:ext cx="4538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Email: mdabuhasan47@gmail.com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276ED89-25F3-6471-43B1-8FB15B40A76F}"/>
                  </a:ext>
                </a:extLst>
              </p:cNvPr>
              <p:cNvSpPr txBox="1"/>
              <p:nvPr/>
            </p:nvSpPr>
            <p:spPr>
              <a:xfrm>
                <a:off x="7402657" y="4095247"/>
                <a:ext cx="40861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err="1">
                    <a:latin typeface="NikoshBAN" panose="02000000000000000000" pitchFamily="2" charset="0"/>
                    <a:cs typeface="NikoshBAN" panose="02000000000000000000" pitchFamily="2" charset="0"/>
                  </a:rPr>
                  <a:t>মোবই</a:t>
                </a:r>
                <a:r>
                  <a:rPr lang="as-IN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ল</a:t>
                </a:r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 </a:t>
                </a:r>
                <a:r>
                  <a:rPr lang="as-IN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ন</a:t>
                </a:r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ং: 01672017410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36191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BBF31EA2-9F97-D337-7EB6-6C917060DB44}"/>
              </a:ext>
            </a:extLst>
          </p:cNvPr>
          <p:cNvSpPr txBox="1"/>
          <p:nvPr/>
        </p:nvSpPr>
        <p:spPr>
          <a:xfrm>
            <a:off x="1600200" y="310259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এসো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শূন্যে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গুরাই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4872B-22B4-027C-FECA-08F30635727C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  <a:ln>
            <a:solidFill>
              <a:srgbClr val="0084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C15A13CB-B43B-DFE6-EE6A-7BD0E4A30715}"/>
              </a:ext>
            </a:extLst>
          </p:cNvPr>
          <p:cNvSpPr/>
          <p:nvPr/>
        </p:nvSpPr>
        <p:spPr>
          <a:xfrm rot="1767726" flipV="1">
            <a:off x="4835128" y="2826997"/>
            <a:ext cx="1373864" cy="1114936"/>
          </a:xfrm>
          <a:prstGeom prst="arc">
            <a:avLst>
              <a:gd name="adj1" fmla="val 15937463"/>
              <a:gd name="adj2" fmla="val 61158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3DDB9F71-7BC1-50DE-BFEB-8DDCD6F16B76}"/>
              </a:ext>
            </a:extLst>
          </p:cNvPr>
          <p:cNvSpPr/>
          <p:nvPr/>
        </p:nvSpPr>
        <p:spPr>
          <a:xfrm rot="13281118">
            <a:off x="4485548" y="3322220"/>
            <a:ext cx="2073023" cy="1324164"/>
          </a:xfrm>
          <a:prstGeom prst="arc">
            <a:avLst>
              <a:gd name="adj1" fmla="val 15635094"/>
              <a:gd name="adj2" fmla="val 2030007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EF7F5010-95E0-B682-C1AA-3F9CBCD93BFB}"/>
              </a:ext>
            </a:extLst>
          </p:cNvPr>
          <p:cNvSpPr/>
          <p:nvPr/>
        </p:nvSpPr>
        <p:spPr>
          <a:xfrm rot="18101103" flipH="1">
            <a:off x="5161755" y="2688473"/>
            <a:ext cx="1379745" cy="1324164"/>
          </a:xfrm>
          <a:prstGeom prst="arc">
            <a:avLst>
              <a:gd name="adj1" fmla="val 13675935"/>
              <a:gd name="adj2" fmla="val 2001334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E94FB0-C216-0B66-2339-00BDCA5F130D}"/>
              </a:ext>
            </a:extLst>
          </p:cNvPr>
          <p:cNvCxnSpPr>
            <a:cxnSpLocks/>
          </p:cNvCxnSpPr>
          <p:nvPr/>
        </p:nvCxnSpPr>
        <p:spPr>
          <a:xfrm>
            <a:off x="4717355" y="2514600"/>
            <a:ext cx="263197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8F3B2094-9C91-1039-D932-75CEBE930C6A}"/>
              </a:ext>
            </a:extLst>
          </p:cNvPr>
          <p:cNvSpPr/>
          <p:nvPr/>
        </p:nvSpPr>
        <p:spPr>
          <a:xfrm rot="16910351" flipH="1">
            <a:off x="6110882" y="1657055"/>
            <a:ext cx="1556448" cy="1885229"/>
          </a:xfrm>
          <a:prstGeom prst="arc">
            <a:avLst>
              <a:gd name="adj1" fmla="val 18554643"/>
              <a:gd name="adj2" fmla="val 222474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08838A2-B5E7-A438-3F35-F65891183A4F}"/>
              </a:ext>
            </a:extLst>
          </p:cNvPr>
          <p:cNvSpPr/>
          <p:nvPr/>
        </p:nvSpPr>
        <p:spPr>
          <a:xfrm rot="974375">
            <a:off x="4549665" y="2871589"/>
            <a:ext cx="2004090" cy="1885229"/>
          </a:xfrm>
          <a:prstGeom prst="arc">
            <a:avLst>
              <a:gd name="adj1" fmla="val 794711"/>
              <a:gd name="adj2" fmla="val 487105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492B692-B089-CD3C-21D0-35002C59CDAC}"/>
              </a:ext>
            </a:extLst>
          </p:cNvPr>
          <p:cNvSpPr/>
          <p:nvPr/>
        </p:nvSpPr>
        <p:spPr>
          <a:xfrm rot="20117686" flipH="1">
            <a:off x="6867710" y="3061415"/>
            <a:ext cx="2695970" cy="2522154"/>
          </a:xfrm>
          <a:prstGeom prst="arc">
            <a:avLst>
              <a:gd name="adj1" fmla="val 18090641"/>
              <a:gd name="adj2" fmla="val 21583726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3226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  <p:bldP spid="7" grpId="0" animBg="1"/>
          <p:bldP spid="8" grpId="0" animBg="1"/>
          <p:bldP spid="9" grpId="0" animBg="1"/>
          <p:bldP spid="11" grpId="0" animBg="1"/>
          <p:bldP spid="16" grpId="0" animBg="1"/>
          <p:bldP spid="1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  <p:bldP spid="7" grpId="0" animBg="1"/>
          <p:bldP spid="8" grpId="0" animBg="1"/>
          <p:bldP spid="9" grpId="0" animBg="1"/>
          <p:bldP spid="11" grpId="0" animBg="1"/>
          <p:bldP spid="16" grpId="0" animBg="1"/>
          <p:bldP spid="17" grpId="0" animBg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1EEED45-4E2A-0601-05D4-12F361D8A346}"/>
              </a:ext>
            </a:extLst>
          </p:cNvPr>
          <p:cNvSpPr/>
          <p:nvPr/>
        </p:nvSpPr>
        <p:spPr>
          <a:xfrm flipV="1">
            <a:off x="1592833" y="3116654"/>
            <a:ext cx="2369567" cy="87657"/>
          </a:xfrm>
          <a:custGeom>
            <a:avLst/>
            <a:gdLst>
              <a:gd name="connsiteX0" fmla="*/ 0 w 2080591"/>
              <a:gd name="connsiteY0" fmla="*/ 0 h 0"/>
              <a:gd name="connsiteX1" fmla="*/ 2080591 w 208059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80591">
                <a:moveTo>
                  <a:pt x="0" y="0"/>
                </a:moveTo>
                <a:lnTo>
                  <a:pt x="2080591" y="0"/>
                </a:lnTo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D3AEB4-BAB8-C7F7-EBB6-E0A513DFBD23}"/>
              </a:ext>
            </a:extLst>
          </p:cNvPr>
          <p:cNvSpPr txBox="1"/>
          <p:nvPr/>
        </p:nvSpPr>
        <p:spPr>
          <a:xfrm>
            <a:off x="3489871" y="336321"/>
            <a:ext cx="74278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তোমার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পাঠ্য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বইয়ের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bn-I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২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৯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পৃষ্ঠা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খুলে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নির্ধারিত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ঘরে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প্রবাহ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ঠিক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রেখে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জ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বর্ণটি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লিখ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B16810-4669-FFE8-0BD2-D86B6C5B8EDB}"/>
              </a:ext>
            </a:extLst>
          </p:cNvPr>
          <p:cNvGrpSpPr/>
          <p:nvPr/>
        </p:nvGrpSpPr>
        <p:grpSpPr>
          <a:xfrm>
            <a:off x="389206" y="151129"/>
            <a:ext cx="2963594" cy="1027737"/>
            <a:chOff x="389206" y="151129"/>
            <a:chExt cx="2963594" cy="10277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6" y="151129"/>
              <a:ext cx="2963594" cy="1027737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506217" y="228600"/>
              <a:ext cx="267007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একক</a:t>
              </a:r>
              <a:r>
                <a:rPr lang="en-US" sz="4000" b="1" dirty="0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কাজ</a:t>
              </a:r>
              <a:endParaRPr lang="en-US" sz="40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D554986-40C8-19BF-F5DD-AF0523A3341F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85C6B1-906F-FEB0-5AE7-289BF09EE742}"/>
              </a:ext>
            </a:extLst>
          </p:cNvPr>
          <p:cNvGrpSpPr/>
          <p:nvPr/>
        </p:nvGrpSpPr>
        <p:grpSpPr>
          <a:xfrm>
            <a:off x="1258041" y="2767734"/>
            <a:ext cx="9834944" cy="3035892"/>
            <a:chOff x="838200" y="2602908"/>
            <a:chExt cx="9834944" cy="303589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F2C05CA-EA8D-CC86-9889-87551C34108F}"/>
                </a:ext>
              </a:extLst>
            </p:cNvPr>
            <p:cNvGrpSpPr/>
            <p:nvPr/>
          </p:nvGrpSpPr>
          <p:grpSpPr>
            <a:xfrm>
              <a:off x="1104159" y="2951830"/>
              <a:ext cx="1371600" cy="236145"/>
              <a:chOff x="2115856" y="2263801"/>
              <a:chExt cx="2146259" cy="369517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4D381C8-9DCB-77A7-F8AE-D1C17C9AA8F2}"/>
                  </a:ext>
                </a:extLst>
              </p:cNvPr>
              <p:cNvSpPr/>
              <p:nvPr/>
            </p:nvSpPr>
            <p:spPr>
              <a:xfrm>
                <a:off x="2115856" y="2263801"/>
                <a:ext cx="274319" cy="2743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0B44D55-96C3-FF92-0FE3-AB155DBD936A}"/>
                  </a:ext>
                </a:extLst>
              </p:cNvPr>
              <p:cNvSpPr/>
              <p:nvPr/>
            </p:nvSpPr>
            <p:spPr>
              <a:xfrm>
                <a:off x="4079235" y="245043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BF57564-BD47-95DB-53B3-89EEFC5E0038}"/>
                  </a:ext>
                </a:extLst>
              </p:cNvPr>
              <p:cNvSpPr/>
              <p:nvPr/>
            </p:nvSpPr>
            <p:spPr>
              <a:xfrm>
                <a:off x="4114563" y="2482146"/>
                <a:ext cx="143084" cy="137165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60F6CC4-47F7-5EF8-4DAC-E726590657CA}"/>
                </a:ext>
              </a:extLst>
            </p:cNvPr>
            <p:cNvSpPr/>
            <p:nvPr/>
          </p:nvSpPr>
          <p:spPr>
            <a:xfrm>
              <a:off x="838200" y="2638525"/>
              <a:ext cx="3200400" cy="3000275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1B9D212-C291-313A-A966-B0363810D8AE}"/>
                </a:ext>
              </a:extLst>
            </p:cNvPr>
            <p:cNvSpPr/>
            <p:nvPr/>
          </p:nvSpPr>
          <p:spPr>
            <a:xfrm>
              <a:off x="4155472" y="2610319"/>
              <a:ext cx="3200400" cy="3000275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3B24D34-E8D8-1C85-F738-E2F824E2548A}"/>
                </a:ext>
              </a:extLst>
            </p:cNvPr>
            <p:cNvSpPr/>
            <p:nvPr/>
          </p:nvSpPr>
          <p:spPr>
            <a:xfrm>
              <a:off x="7472744" y="2602908"/>
              <a:ext cx="3200400" cy="3000275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A5CF163-9D9E-5DC2-DB57-A1C4A028522B}"/>
              </a:ext>
            </a:extLst>
          </p:cNvPr>
          <p:cNvSpPr/>
          <p:nvPr/>
        </p:nvSpPr>
        <p:spPr>
          <a:xfrm>
            <a:off x="2133600" y="3200400"/>
            <a:ext cx="1351430" cy="1526241"/>
          </a:xfrm>
          <a:custGeom>
            <a:avLst/>
            <a:gdLst>
              <a:gd name="connsiteX0" fmla="*/ 753036 w 1351430"/>
              <a:gd name="connsiteY0" fmla="*/ 0 h 1526241"/>
              <a:gd name="connsiteX1" fmla="*/ 652183 w 1351430"/>
              <a:gd name="connsiteY1" fmla="*/ 114300 h 1526241"/>
              <a:gd name="connsiteX2" fmla="*/ 484094 w 1351430"/>
              <a:gd name="connsiteY2" fmla="*/ 356347 h 1526241"/>
              <a:gd name="connsiteX3" fmla="*/ 389965 w 1351430"/>
              <a:gd name="connsiteY3" fmla="*/ 510988 h 1526241"/>
              <a:gd name="connsiteX4" fmla="*/ 416859 w 1351430"/>
              <a:gd name="connsiteY4" fmla="*/ 685800 h 1526241"/>
              <a:gd name="connsiteX5" fmla="*/ 490818 w 1351430"/>
              <a:gd name="connsiteY5" fmla="*/ 800100 h 1526241"/>
              <a:gd name="connsiteX6" fmla="*/ 551330 w 1351430"/>
              <a:gd name="connsiteY6" fmla="*/ 853888 h 1526241"/>
              <a:gd name="connsiteX7" fmla="*/ 679077 w 1351430"/>
              <a:gd name="connsiteY7" fmla="*/ 874059 h 1526241"/>
              <a:gd name="connsiteX8" fmla="*/ 867336 w 1351430"/>
              <a:gd name="connsiteY8" fmla="*/ 860612 h 1526241"/>
              <a:gd name="connsiteX9" fmla="*/ 934571 w 1351430"/>
              <a:gd name="connsiteY9" fmla="*/ 840441 h 1526241"/>
              <a:gd name="connsiteX10" fmla="*/ 988359 w 1351430"/>
              <a:gd name="connsiteY10" fmla="*/ 813547 h 1526241"/>
              <a:gd name="connsiteX11" fmla="*/ 1028700 w 1351430"/>
              <a:gd name="connsiteY11" fmla="*/ 793377 h 1526241"/>
              <a:gd name="connsiteX12" fmla="*/ 1062318 w 1351430"/>
              <a:gd name="connsiteY12" fmla="*/ 759759 h 1526241"/>
              <a:gd name="connsiteX13" fmla="*/ 1102659 w 1351430"/>
              <a:gd name="connsiteY13" fmla="*/ 699247 h 1526241"/>
              <a:gd name="connsiteX14" fmla="*/ 1143000 w 1351430"/>
              <a:gd name="connsiteY14" fmla="*/ 632012 h 1526241"/>
              <a:gd name="connsiteX15" fmla="*/ 1190065 w 1351430"/>
              <a:gd name="connsiteY15" fmla="*/ 692524 h 1526241"/>
              <a:gd name="connsiteX16" fmla="*/ 1277471 w 1351430"/>
              <a:gd name="connsiteY16" fmla="*/ 840441 h 1526241"/>
              <a:gd name="connsiteX17" fmla="*/ 1331259 w 1351430"/>
              <a:gd name="connsiteY17" fmla="*/ 927847 h 1526241"/>
              <a:gd name="connsiteX18" fmla="*/ 1351430 w 1351430"/>
              <a:gd name="connsiteY18" fmla="*/ 1021977 h 1526241"/>
              <a:gd name="connsiteX19" fmla="*/ 1351430 w 1351430"/>
              <a:gd name="connsiteY19" fmla="*/ 1116106 h 1526241"/>
              <a:gd name="connsiteX20" fmla="*/ 1351430 w 1351430"/>
              <a:gd name="connsiteY20" fmla="*/ 1216959 h 1526241"/>
              <a:gd name="connsiteX21" fmla="*/ 1304365 w 1351430"/>
              <a:gd name="connsiteY21" fmla="*/ 1284194 h 1526241"/>
              <a:gd name="connsiteX22" fmla="*/ 1230406 w 1351430"/>
              <a:gd name="connsiteY22" fmla="*/ 1391771 h 1526241"/>
              <a:gd name="connsiteX23" fmla="*/ 1136277 w 1351430"/>
              <a:gd name="connsiteY23" fmla="*/ 1465730 h 1526241"/>
              <a:gd name="connsiteX24" fmla="*/ 968188 w 1351430"/>
              <a:gd name="connsiteY24" fmla="*/ 1519518 h 1526241"/>
              <a:gd name="connsiteX25" fmla="*/ 833718 w 1351430"/>
              <a:gd name="connsiteY25" fmla="*/ 1526241 h 1526241"/>
              <a:gd name="connsiteX26" fmla="*/ 632012 w 1351430"/>
              <a:gd name="connsiteY26" fmla="*/ 1499347 h 1526241"/>
              <a:gd name="connsiteX27" fmla="*/ 470647 w 1351430"/>
              <a:gd name="connsiteY27" fmla="*/ 1418665 h 1526241"/>
              <a:gd name="connsiteX28" fmla="*/ 423583 w 1351430"/>
              <a:gd name="connsiteY28" fmla="*/ 1337982 h 1526241"/>
              <a:gd name="connsiteX29" fmla="*/ 262218 w 1351430"/>
              <a:gd name="connsiteY29" fmla="*/ 1176618 h 1526241"/>
              <a:gd name="connsiteX30" fmla="*/ 201706 w 1351430"/>
              <a:gd name="connsiteY30" fmla="*/ 1062318 h 1526241"/>
              <a:gd name="connsiteX31" fmla="*/ 134471 w 1351430"/>
              <a:gd name="connsiteY31" fmla="*/ 927847 h 1526241"/>
              <a:gd name="connsiteX32" fmla="*/ 107577 w 1351430"/>
              <a:gd name="connsiteY32" fmla="*/ 773206 h 1526241"/>
              <a:gd name="connsiteX33" fmla="*/ 87406 w 1351430"/>
              <a:gd name="connsiteY33" fmla="*/ 638735 h 1526241"/>
              <a:gd name="connsiteX34" fmla="*/ 40341 w 1351430"/>
              <a:gd name="connsiteY34" fmla="*/ 443753 h 1526241"/>
              <a:gd name="connsiteX35" fmla="*/ 6724 w 1351430"/>
              <a:gd name="connsiteY35" fmla="*/ 228600 h 1526241"/>
              <a:gd name="connsiteX36" fmla="*/ 0 w 1351430"/>
              <a:gd name="connsiteY36" fmla="*/ 188259 h 1526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51430" h="1526241">
                <a:moveTo>
                  <a:pt x="753036" y="0"/>
                </a:moveTo>
                <a:lnTo>
                  <a:pt x="652183" y="114300"/>
                </a:lnTo>
                <a:lnTo>
                  <a:pt x="484094" y="356347"/>
                </a:lnTo>
                <a:lnTo>
                  <a:pt x="389965" y="510988"/>
                </a:lnTo>
                <a:lnTo>
                  <a:pt x="416859" y="685800"/>
                </a:lnTo>
                <a:lnTo>
                  <a:pt x="490818" y="800100"/>
                </a:lnTo>
                <a:lnTo>
                  <a:pt x="551330" y="853888"/>
                </a:lnTo>
                <a:lnTo>
                  <a:pt x="679077" y="874059"/>
                </a:lnTo>
                <a:lnTo>
                  <a:pt x="867336" y="860612"/>
                </a:lnTo>
                <a:lnTo>
                  <a:pt x="934571" y="840441"/>
                </a:lnTo>
                <a:lnTo>
                  <a:pt x="988359" y="813547"/>
                </a:lnTo>
                <a:lnTo>
                  <a:pt x="1028700" y="793377"/>
                </a:lnTo>
                <a:lnTo>
                  <a:pt x="1062318" y="759759"/>
                </a:lnTo>
                <a:lnTo>
                  <a:pt x="1102659" y="699247"/>
                </a:lnTo>
                <a:lnTo>
                  <a:pt x="1143000" y="632012"/>
                </a:lnTo>
                <a:lnTo>
                  <a:pt x="1190065" y="692524"/>
                </a:lnTo>
                <a:lnTo>
                  <a:pt x="1277471" y="840441"/>
                </a:lnTo>
                <a:lnTo>
                  <a:pt x="1331259" y="927847"/>
                </a:lnTo>
                <a:lnTo>
                  <a:pt x="1351430" y="1021977"/>
                </a:lnTo>
                <a:lnTo>
                  <a:pt x="1351430" y="1116106"/>
                </a:lnTo>
                <a:lnTo>
                  <a:pt x="1351430" y="1216959"/>
                </a:lnTo>
                <a:lnTo>
                  <a:pt x="1304365" y="1284194"/>
                </a:lnTo>
                <a:lnTo>
                  <a:pt x="1230406" y="1391771"/>
                </a:lnTo>
                <a:lnTo>
                  <a:pt x="1136277" y="1465730"/>
                </a:lnTo>
                <a:lnTo>
                  <a:pt x="968188" y="1519518"/>
                </a:lnTo>
                <a:lnTo>
                  <a:pt x="833718" y="1526241"/>
                </a:lnTo>
                <a:lnTo>
                  <a:pt x="632012" y="1499347"/>
                </a:lnTo>
                <a:lnTo>
                  <a:pt x="470647" y="1418665"/>
                </a:lnTo>
                <a:lnTo>
                  <a:pt x="423583" y="1337982"/>
                </a:lnTo>
                <a:lnTo>
                  <a:pt x="262218" y="1176618"/>
                </a:lnTo>
                <a:lnTo>
                  <a:pt x="201706" y="1062318"/>
                </a:lnTo>
                <a:lnTo>
                  <a:pt x="134471" y="927847"/>
                </a:lnTo>
                <a:lnTo>
                  <a:pt x="107577" y="773206"/>
                </a:lnTo>
                <a:lnTo>
                  <a:pt x="87406" y="638735"/>
                </a:lnTo>
                <a:lnTo>
                  <a:pt x="40341" y="443753"/>
                </a:lnTo>
                <a:lnTo>
                  <a:pt x="6724" y="228600"/>
                </a:lnTo>
                <a:lnTo>
                  <a:pt x="0" y="188259"/>
                </a:lnTo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192A8C4-424F-40E6-A215-F7476512C14D}"/>
              </a:ext>
            </a:extLst>
          </p:cNvPr>
          <p:cNvSpPr/>
          <p:nvPr/>
        </p:nvSpPr>
        <p:spPr>
          <a:xfrm>
            <a:off x="2893359" y="3287806"/>
            <a:ext cx="1210235" cy="1546412"/>
          </a:xfrm>
          <a:custGeom>
            <a:avLst/>
            <a:gdLst>
              <a:gd name="connsiteX0" fmla="*/ 0 w 1210235"/>
              <a:gd name="connsiteY0" fmla="*/ 0 h 1546412"/>
              <a:gd name="connsiteX1" fmla="*/ 33618 w 1210235"/>
              <a:gd name="connsiteY1" fmla="*/ 134471 h 1546412"/>
              <a:gd name="connsiteX2" fmla="*/ 53788 w 1210235"/>
              <a:gd name="connsiteY2" fmla="*/ 181535 h 1546412"/>
              <a:gd name="connsiteX3" fmla="*/ 114300 w 1210235"/>
              <a:gd name="connsiteY3" fmla="*/ 255494 h 1546412"/>
              <a:gd name="connsiteX4" fmla="*/ 302559 w 1210235"/>
              <a:gd name="connsiteY4" fmla="*/ 316006 h 1546412"/>
              <a:gd name="connsiteX5" fmla="*/ 598394 w 1210235"/>
              <a:gd name="connsiteY5" fmla="*/ 383241 h 1546412"/>
              <a:gd name="connsiteX6" fmla="*/ 833718 w 1210235"/>
              <a:gd name="connsiteY6" fmla="*/ 376518 h 1546412"/>
              <a:gd name="connsiteX7" fmla="*/ 1048871 w 1210235"/>
              <a:gd name="connsiteY7" fmla="*/ 309282 h 1546412"/>
              <a:gd name="connsiteX8" fmla="*/ 1116106 w 1210235"/>
              <a:gd name="connsiteY8" fmla="*/ 289112 h 1546412"/>
              <a:gd name="connsiteX9" fmla="*/ 1042147 w 1210235"/>
              <a:gd name="connsiteY9" fmla="*/ 389965 h 1546412"/>
              <a:gd name="connsiteX10" fmla="*/ 941294 w 1210235"/>
              <a:gd name="connsiteY10" fmla="*/ 490818 h 1546412"/>
              <a:gd name="connsiteX11" fmla="*/ 921124 w 1210235"/>
              <a:gd name="connsiteY11" fmla="*/ 632012 h 1546412"/>
              <a:gd name="connsiteX12" fmla="*/ 900953 w 1210235"/>
              <a:gd name="connsiteY12" fmla="*/ 867335 h 1546412"/>
              <a:gd name="connsiteX13" fmla="*/ 900953 w 1210235"/>
              <a:gd name="connsiteY13" fmla="*/ 1055594 h 1546412"/>
              <a:gd name="connsiteX14" fmla="*/ 914400 w 1210235"/>
              <a:gd name="connsiteY14" fmla="*/ 1122829 h 1546412"/>
              <a:gd name="connsiteX15" fmla="*/ 941294 w 1210235"/>
              <a:gd name="connsiteY15" fmla="*/ 1243853 h 1546412"/>
              <a:gd name="connsiteX16" fmla="*/ 974912 w 1210235"/>
              <a:gd name="connsiteY16" fmla="*/ 1331259 h 1546412"/>
              <a:gd name="connsiteX17" fmla="*/ 1102659 w 1210235"/>
              <a:gd name="connsiteY17" fmla="*/ 1485900 h 1546412"/>
              <a:gd name="connsiteX18" fmla="*/ 1210235 w 1210235"/>
              <a:gd name="connsiteY18" fmla="*/ 1546412 h 154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0235" h="1546412">
                <a:moveTo>
                  <a:pt x="0" y="0"/>
                </a:moveTo>
                <a:lnTo>
                  <a:pt x="33618" y="134471"/>
                </a:lnTo>
                <a:lnTo>
                  <a:pt x="53788" y="181535"/>
                </a:lnTo>
                <a:lnTo>
                  <a:pt x="114300" y="255494"/>
                </a:lnTo>
                <a:lnTo>
                  <a:pt x="302559" y="316006"/>
                </a:lnTo>
                <a:lnTo>
                  <a:pt x="598394" y="383241"/>
                </a:lnTo>
                <a:lnTo>
                  <a:pt x="833718" y="376518"/>
                </a:lnTo>
                <a:lnTo>
                  <a:pt x="1048871" y="309282"/>
                </a:lnTo>
                <a:lnTo>
                  <a:pt x="1116106" y="289112"/>
                </a:lnTo>
                <a:lnTo>
                  <a:pt x="1042147" y="389965"/>
                </a:lnTo>
                <a:lnTo>
                  <a:pt x="941294" y="490818"/>
                </a:lnTo>
                <a:lnTo>
                  <a:pt x="921124" y="632012"/>
                </a:lnTo>
                <a:lnTo>
                  <a:pt x="900953" y="867335"/>
                </a:lnTo>
                <a:lnTo>
                  <a:pt x="900953" y="1055594"/>
                </a:lnTo>
                <a:lnTo>
                  <a:pt x="914400" y="1122829"/>
                </a:lnTo>
                <a:lnTo>
                  <a:pt x="941294" y="1243853"/>
                </a:lnTo>
                <a:lnTo>
                  <a:pt x="974912" y="1331259"/>
                </a:lnTo>
                <a:lnTo>
                  <a:pt x="1102659" y="1485900"/>
                </a:lnTo>
                <a:lnTo>
                  <a:pt x="1210235" y="1546412"/>
                </a:lnTo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055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AD3AEB4-BAB8-C7F7-EBB6-E0A513DFBD23}"/>
              </a:ext>
            </a:extLst>
          </p:cNvPr>
          <p:cNvSpPr txBox="1"/>
          <p:nvPr/>
        </p:nvSpPr>
        <p:spPr>
          <a:xfrm>
            <a:off x="3489871" y="336321"/>
            <a:ext cx="74278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পাশাপাশি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দুইজন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জোড়া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হও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এবং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তোমাদের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খাতায়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চ,ছ,জ</a:t>
            </a:r>
            <a:r>
              <a:rPr lang="bn-IN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বর্ণ</a:t>
            </a:r>
            <a:r>
              <a:rPr lang="bn-I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টি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লিখ</a:t>
            </a:r>
            <a:r>
              <a:rPr lang="bn-I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B16810-4669-FFE8-0BD2-D86B6C5B8EDB}"/>
              </a:ext>
            </a:extLst>
          </p:cNvPr>
          <p:cNvGrpSpPr/>
          <p:nvPr/>
        </p:nvGrpSpPr>
        <p:grpSpPr>
          <a:xfrm>
            <a:off x="389206" y="151129"/>
            <a:ext cx="2963594" cy="1027737"/>
            <a:chOff x="389206" y="151129"/>
            <a:chExt cx="2963594" cy="10277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6" y="151129"/>
              <a:ext cx="2963594" cy="1027737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506217" y="228600"/>
              <a:ext cx="267007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জোড়া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endParaRPr lang="en-US" sz="4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D554986-40C8-19BF-F5DD-AF0523A3341F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09E054-B7B7-F239-2E27-1571D1112D42}"/>
              </a:ext>
            </a:extLst>
          </p:cNvPr>
          <p:cNvGrpSpPr/>
          <p:nvPr/>
        </p:nvGrpSpPr>
        <p:grpSpPr>
          <a:xfrm>
            <a:off x="1841252" y="1697634"/>
            <a:ext cx="7988548" cy="4945018"/>
            <a:chOff x="2298452" y="1749765"/>
            <a:chExt cx="7988548" cy="494501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46D0AA0-5F46-0EF7-9BA1-8CD17E6F8F94}"/>
                </a:ext>
              </a:extLst>
            </p:cNvPr>
            <p:cNvGrpSpPr/>
            <p:nvPr/>
          </p:nvGrpSpPr>
          <p:grpSpPr>
            <a:xfrm>
              <a:off x="2298452" y="1749765"/>
              <a:ext cx="7988548" cy="4945018"/>
              <a:chOff x="3816226" y="1536650"/>
              <a:chExt cx="7988548" cy="4945018"/>
            </a:xfrm>
          </p:grpSpPr>
          <p:sp>
            <p:nvSpPr>
              <p:cNvPr id="36" name="Trapezoid 35">
                <a:extLst>
                  <a:ext uri="{FF2B5EF4-FFF2-40B4-BE49-F238E27FC236}">
                    <a16:creationId xmlns:a16="http://schemas.microsoft.com/office/drawing/2014/main" id="{0417BABA-831C-FED6-BCA0-2B3370BCB15B}"/>
                  </a:ext>
                </a:extLst>
              </p:cNvPr>
              <p:cNvSpPr/>
              <p:nvPr/>
            </p:nvSpPr>
            <p:spPr>
              <a:xfrm>
                <a:off x="3816226" y="5719667"/>
                <a:ext cx="7988548" cy="762001"/>
              </a:xfrm>
              <a:prstGeom prst="trapezoid">
                <a:avLst>
                  <a:gd name="adj" fmla="val 125000"/>
                </a:avLst>
              </a:prstGeom>
              <a:solidFill>
                <a:schemeClr val="tx1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CB2B3BD-D22A-6C33-488A-F3AE1EFB63CC}"/>
                  </a:ext>
                </a:extLst>
              </p:cNvPr>
              <p:cNvGrpSpPr/>
              <p:nvPr/>
            </p:nvGrpSpPr>
            <p:grpSpPr>
              <a:xfrm>
                <a:off x="4572000" y="1536650"/>
                <a:ext cx="3505200" cy="4572000"/>
                <a:chOff x="4572000" y="1828800"/>
                <a:chExt cx="3505200" cy="457200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66443F8E-1727-1226-460E-65686CF83760}"/>
                    </a:ext>
                  </a:extLst>
                </p:cNvPr>
                <p:cNvSpPr/>
                <p:nvPr/>
              </p:nvSpPr>
              <p:spPr>
                <a:xfrm>
                  <a:off x="4572000" y="1828800"/>
                  <a:ext cx="3505200" cy="4572000"/>
                </a:xfrm>
                <a:prstGeom prst="rect">
                  <a:avLst/>
                </a:prstGeom>
                <a:solidFill>
                  <a:srgbClr val="FFFFC9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42D742DD-0292-8E01-48ED-1DF08A2E2B21}"/>
                    </a:ext>
                  </a:extLst>
                </p:cNvPr>
                <p:cNvCxnSpPr/>
                <p:nvPr/>
              </p:nvCxnSpPr>
              <p:spPr>
                <a:xfrm>
                  <a:off x="4572000" y="2362200"/>
                  <a:ext cx="3505200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37129901-39D7-7B24-A576-0C216A7C6D69}"/>
                    </a:ext>
                  </a:extLst>
                </p:cNvPr>
                <p:cNvCxnSpPr/>
                <p:nvPr/>
              </p:nvCxnSpPr>
              <p:spPr>
                <a:xfrm>
                  <a:off x="4572000" y="25908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F518666-B517-1351-4457-FE5D147F131B}"/>
                    </a:ext>
                  </a:extLst>
                </p:cNvPr>
                <p:cNvCxnSpPr/>
                <p:nvPr/>
              </p:nvCxnSpPr>
              <p:spPr>
                <a:xfrm>
                  <a:off x="4572000" y="28194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4D46936-778E-4805-FD93-CE02C061F939}"/>
                    </a:ext>
                  </a:extLst>
                </p:cNvPr>
                <p:cNvCxnSpPr/>
                <p:nvPr/>
              </p:nvCxnSpPr>
              <p:spPr>
                <a:xfrm>
                  <a:off x="4572000" y="30480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69F1029-3889-22A1-8975-0E952D2BA372}"/>
                    </a:ext>
                  </a:extLst>
                </p:cNvPr>
                <p:cNvCxnSpPr/>
                <p:nvPr/>
              </p:nvCxnSpPr>
              <p:spPr>
                <a:xfrm>
                  <a:off x="4572000" y="32766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F1DE053-1055-EBAD-14EE-AEF67E3F1BF7}"/>
                    </a:ext>
                  </a:extLst>
                </p:cNvPr>
                <p:cNvCxnSpPr/>
                <p:nvPr/>
              </p:nvCxnSpPr>
              <p:spPr>
                <a:xfrm>
                  <a:off x="4572000" y="35052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138A1C07-0F34-8D8D-A2CC-BBB07A74D6E7}"/>
                    </a:ext>
                  </a:extLst>
                </p:cNvPr>
                <p:cNvCxnSpPr/>
                <p:nvPr/>
              </p:nvCxnSpPr>
              <p:spPr>
                <a:xfrm>
                  <a:off x="4572000" y="37338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F40BB31-6463-1102-CCA6-9C45B6690813}"/>
                    </a:ext>
                  </a:extLst>
                </p:cNvPr>
                <p:cNvCxnSpPr/>
                <p:nvPr/>
              </p:nvCxnSpPr>
              <p:spPr>
                <a:xfrm>
                  <a:off x="4572000" y="39624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17748C6-383E-9D59-98B0-58533C05B659}"/>
                    </a:ext>
                  </a:extLst>
                </p:cNvPr>
                <p:cNvCxnSpPr/>
                <p:nvPr/>
              </p:nvCxnSpPr>
              <p:spPr>
                <a:xfrm>
                  <a:off x="4572000" y="41910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1269A71-452C-4ECB-C546-BBFEFE53523B}"/>
                    </a:ext>
                  </a:extLst>
                </p:cNvPr>
                <p:cNvCxnSpPr/>
                <p:nvPr/>
              </p:nvCxnSpPr>
              <p:spPr>
                <a:xfrm>
                  <a:off x="4572000" y="44196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445DDC81-75A1-FB19-3887-A35951BBB369}"/>
                    </a:ext>
                  </a:extLst>
                </p:cNvPr>
                <p:cNvCxnSpPr/>
                <p:nvPr/>
              </p:nvCxnSpPr>
              <p:spPr>
                <a:xfrm>
                  <a:off x="4572000" y="46482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98A003E8-D997-DB9E-B1D4-D6E290A8B778}"/>
                    </a:ext>
                  </a:extLst>
                </p:cNvPr>
                <p:cNvCxnSpPr/>
                <p:nvPr/>
              </p:nvCxnSpPr>
              <p:spPr>
                <a:xfrm>
                  <a:off x="4572000" y="48768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EF3493A-4FBF-0378-A485-93F32A2125C4}"/>
                    </a:ext>
                  </a:extLst>
                </p:cNvPr>
                <p:cNvCxnSpPr/>
                <p:nvPr/>
              </p:nvCxnSpPr>
              <p:spPr>
                <a:xfrm>
                  <a:off x="4572000" y="51054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E1A5CF80-8304-4F10-28D9-705E6A2E8F58}"/>
                    </a:ext>
                  </a:extLst>
                </p:cNvPr>
                <p:cNvCxnSpPr/>
                <p:nvPr/>
              </p:nvCxnSpPr>
              <p:spPr>
                <a:xfrm>
                  <a:off x="4572000" y="53340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AE9266B8-BB78-AD37-C634-D00BC079B0F1}"/>
                    </a:ext>
                  </a:extLst>
                </p:cNvPr>
                <p:cNvCxnSpPr/>
                <p:nvPr/>
              </p:nvCxnSpPr>
              <p:spPr>
                <a:xfrm>
                  <a:off x="4572000" y="55626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DAA4799-9DD5-CBD7-E5B5-5956761F5EC8}"/>
                    </a:ext>
                  </a:extLst>
                </p:cNvPr>
                <p:cNvCxnSpPr/>
                <p:nvPr/>
              </p:nvCxnSpPr>
              <p:spPr>
                <a:xfrm>
                  <a:off x="4572000" y="57912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3E6560B9-5A6E-103B-D602-01CDE8A60EE0}"/>
                    </a:ext>
                  </a:extLst>
                </p:cNvPr>
                <p:cNvCxnSpPr/>
                <p:nvPr/>
              </p:nvCxnSpPr>
              <p:spPr>
                <a:xfrm>
                  <a:off x="4572000" y="60198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82912A8F-394D-B106-78E1-9BEB26E604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29200" y="1828800"/>
                  <a:ext cx="0" cy="457200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A5CBED1-1C3E-5788-6235-501A901FA460}"/>
                </a:ext>
              </a:extLst>
            </p:cNvPr>
            <p:cNvGrpSpPr/>
            <p:nvPr/>
          </p:nvGrpSpPr>
          <p:grpSpPr>
            <a:xfrm>
              <a:off x="6546974" y="1749765"/>
              <a:ext cx="3505200" cy="4572000"/>
              <a:chOff x="4572000" y="1828800"/>
              <a:chExt cx="3505200" cy="45720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927E606-0BC5-7360-8B1F-77571FCB3E23}"/>
                  </a:ext>
                </a:extLst>
              </p:cNvPr>
              <p:cNvSpPr/>
              <p:nvPr/>
            </p:nvSpPr>
            <p:spPr>
              <a:xfrm>
                <a:off x="4572000" y="1828800"/>
                <a:ext cx="3505200" cy="4572000"/>
              </a:xfrm>
              <a:prstGeom prst="rect">
                <a:avLst/>
              </a:prstGeom>
              <a:solidFill>
                <a:srgbClr val="FFFFC9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D4D9A50-1544-66C1-8E4A-7FFA191B4BEE}"/>
                  </a:ext>
                </a:extLst>
              </p:cNvPr>
              <p:cNvCxnSpPr/>
              <p:nvPr/>
            </p:nvCxnSpPr>
            <p:spPr>
              <a:xfrm>
                <a:off x="4572000" y="2362200"/>
                <a:ext cx="35052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DD1E254-571B-9254-3830-D3E6B9EBCFEB}"/>
                  </a:ext>
                </a:extLst>
              </p:cNvPr>
              <p:cNvCxnSpPr/>
              <p:nvPr/>
            </p:nvCxnSpPr>
            <p:spPr>
              <a:xfrm>
                <a:off x="4572000" y="25908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8C1AE5D-ACBF-B787-7809-DF00F5D07E5E}"/>
                  </a:ext>
                </a:extLst>
              </p:cNvPr>
              <p:cNvCxnSpPr/>
              <p:nvPr/>
            </p:nvCxnSpPr>
            <p:spPr>
              <a:xfrm>
                <a:off x="4572000" y="28194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62A38B4-930A-AA83-68E2-0B14FDE5A9E0}"/>
                  </a:ext>
                </a:extLst>
              </p:cNvPr>
              <p:cNvCxnSpPr/>
              <p:nvPr/>
            </p:nvCxnSpPr>
            <p:spPr>
              <a:xfrm>
                <a:off x="4572000" y="30480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C097944-70FA-33BD-0F1E-27486C00DE82}"/>
                  </a:ext>
                </a:extLst>
              </p:cNvPr>
              <p:cNvCxnSpPr/>
              <p:nvPr/>
            </p:nvCxnSpPr>
            <p:spPr>
              <a:xfrm>
                <a:off x="4572000" y="32766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356B99B-AB1C-D319-0301-E627BD5C74E7}"/>
                  </a:ext>
                </a:extLst>
              </p:cNvPr>
              <p:cNvCxnSpPr/>
              <p:nvPr/>
            </p:nvCxnSpPr>
            <p:spPr>
              <a:xfrm>
                <a:off x="4572000" y="35052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DD54E6D-3EF6-23EA-6997-EE8AAD491841}"/>
                  </a:ext>
                </a:extLst>
              </p:cNvPr>
              <p:cNvCxnSpPr/>
              <p:nvPr/>
            </p:nvCxnSpPr>
            <p:spPr>
              <a:xfrm>
                <a:off x="4572000" y="37338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009DA09-A30C-3B7F-8510-7933D61F1DA0}"/>
                  </a:ext>
                </a:extLst>
              </p:cNvPr>
              <p:cNvCxnSpPr/>
              <p:nvPr/>
            </p:nvCxnSpPr>
            <p:spPr>
              <a:xfrm>
                <a:off x="4572000" y="39624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F7C0A28-8ADF-7BC3-3CE5-902C509AD976}"/>
                  </a:ext>
                </a:extLst>
              </p:cNvPr>
              <p:cNvCxnSpPr/>
              <p:nvPr/>
            </p:nvCxnSpPr>
            <p:spPr>
              <a:xfrm>
                <a:off x="4572000" y="41910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ADF016A-0995-64A5-75A3-68FAA3FA030F}"/>
                  </a:ext>
                </a:extLst>
              </p:cNvPr>
              <p:cNvCxnSpPr/>
              <p:nvPr/>
            </p:nvCxnSpPr>
            <p:spPr>
              <a:xfrm>
                <a:off x="4572000" y="44196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1CDE114-9C49-E86B-2401-DE04395E7B33}"/>
                  </a:ext>
                </a:extLst>
              </p:cNvPr>
              <p:cNvCxnSpPr/>
              <p:nvPr/>
            </p:nvCxnSpPr>
            <p:spPr>
              <a:xfrm>
                <a:off x="4572000" y="46482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2CC2494-65B9-7A53-A91B-1A45771082B1}"/>
                  </a:ext>
                </a:extLst>
              </p:cNvPr>
              <p:cNvCxnSpPr/>
              <p:nvPr/>
            </p:nvCxnSpPr>
            <p:spPr>
              <a:xfrm>
                <a:off x="4572000" y="48768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636886A-EC6A-D3AC-4E29-7FB0B430D423}"/>
                  </a:ext>
                </a:extLst>
              </p:cNvPr>
              <p:cNvCxnSpPr/>
              <p:nvPr/>
            </p:nvCxnSpPr>
            <p:spPr>
              <a:xfrm>
                <a:off x="4572000" y="51054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3E0A47E-B101-189F-2B3B-07D78D49B7F7}"/>
                  </a:ext>
                </a:extLst>
              </p:cNvPr>
              <p:cNvCxnSpPr/>
              <p:nvPr/>
            </p:nvCxnSpPr>
            <p:spPr>
              <a:xfrm>
                <a:off x="4572000" y="53340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F06F17C-89FB-870A-3F3A-1DC8FDE835B1}"/>
                  </a:ext>
                </a:extLst>
              </p:cNvPr>
              <p:cNvCxnSpPr/>
              <p:nvPr/>
            </p:nvCxnSpPr>
            <p:spPr>
              <a:xfrm>
                <a:off x="4572000" y="55626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DA53FEF-7C52-0F70-0223-D5E56A32549C}"/>
                  </a:ext>
                </a:extLst>
              </p:cNvPr>
              <p:cNvCxnSpPr/>
              <p:nvPr/>
            </p:nvCxnSpPr>
            <p:spPr>
              <a:xfrm>
                <a:off x="4572000" y="57912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42F5AD6-7E96-733D-7741-724AD0669FD6}"/>
                  </a:ext>
                </a:extLst>
              </p:cNvPr>
              <p:cNvCxnSpPr/>
              <p:nvPr/>
            </p:nvCxnSpPr>
            <p:spPr>
              <a:xfrm>
                <a:off x="4572000" y="60198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74B95CA-F7AF-271A-ACD1-F3279302BD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29200" y="1828800"/>
                <a:ext cx="0" cy="4572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5336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0C6CCF7-1FC8-2DEA-F134-F33D03D650CC}"/>
              </a:ext>
            </a:extLst>
          </p:cNvPr>
          <p:cNvSpPr/>
          <p:nvPr/>
        </p:nvSpPr>
        <p:spPr>
          <a:xfrm>
            <a:off x="2514600" y="2080421"/>
            <a:ext cx="7420863" cy="5158579"/>
          </a:xfrm>
          <a:custGeom>
            <a:avLst/>
            <a:gdLst>
              <a:gd name="connsiteX0" fmla="*/ 4698035 w 7706287"/>
              <a:gd name="connsiteY0" fmla="*/ 19 h 6445884"/>
              <a:gd name="connsiteX1" fmla="*/ 5261628 w 7706287"/>
              <a:gd name="connsiteY1" fmla="*/ 269819 h 6445884"/>
              <a:gd name="connsiteX2" fmla="*/ 5312802 w 7706287"/>
              <a:gd name="connsiteY2" fmla="*/ 337663 h 6445884"/>
              <a:gd name="connsiteX3" fmla="*/ 5319034 w 7706287"/>
              <a:gd name="connsiteY3" fmla="*/ 327966 h 6445884"/>
              <a:gd name="connsiteX4" fmla="*/ 5313323 w 7706287"/>
              <a:gd name="connsiteY4" fmla="*/ 338353 h 6445884"/>
              <a:gd name="connsiteX5" fmla="*/ 5321350 w 7706287"/>
              <a:gd name="connsiteY5" fmla="*/ 348995 h 6445884"/>
              <a:gd name="connsiteX6" fmla="*/ 6324350 w 7706287"/>
              <a:gd name="connsiteY6" fmla="*/ 81879 h 6445884"/>
              <a:gd name="connsiteX7" fmla="*/ 6832976 w 7706287"/>
              <a:gd name="connsiteY7" fmla="*/ 810595 h 6445884"/>
              <a:gd name="connsiteX8" fmla="*/ 6835728 w 7706287"/>
              <a:gd name="connsiteY8" fmla="*/ 811665 h 6445884"/>
              <a:gd name="connsiteX9" fmla="*/ 6945318 w 7706287"/>
              <a:gd name="connsiteY9" fmla="*/ 854283 h 6445884"/>
              <a:gd name="connsiteX10" fmla="*/ 7485728 w 7706287"/>
              <a:gd name="connsiteY10" fmla="*/ 1517833 h 6445884"/>
              <a:gd name="connsiteX11" fmla="*/ 7456511 w 7706287"/>
              <a:gd name="connsiteY11" fmla="*/ 2284730 h 6445884"/>
              <a:gd name="connsiteX12" fmla="*/ 7669938 w 7706287"/>
              <a:gd name="connsiteY12" fmla="*/ 3457295 h 6445884"/>
              <a:gd name="connsiteX13" fmla="*/ 6670144 w 7706287"/>
              <a:gd name="connsiteY13" fmla="*/ 4483701 h 6445884"/>
              <a:gd name="connsiteX14" fmla="*/ 6312236 w 7706287"/>
              <a:gd name="connsiteY14" fmla="*/ 5363200 h 6445884"/>
              <a:gd name="connsiteX15" fmla="*/ 5093671 w 7706287"/>
              <a:gd name="connsiteY15" fmla="*/ 5469689 h 6445884"/>
              <a:gd name="connsiteX16" fmla="*/ 4222860 w 7706287"/>
              <a:gd name="connsiteY16" fmla="*/ 6407951 h 6445884"/>
              <a:gd name="connsiteX17" fmla="*/ 2942476 w 7706287"/>
              <a:gd name="connsiteY17" fmla="*/ 5835240 h 6445884"/>
              <a:gd name="connsiteX18" fmla="*/ 1040517 w 7706287"/>
              <a:gd name="connsiteY18" fmla="*/ 5269389 h 6445884"/>
              <a:gd name="connsiteX19" fmla="*/ 204268 w 7706287"/>
              <a:gd name="connsiteY19" fmla="*/ 4639705 h 6445884"/>
              <a:gd name="connsiteX20" fmla="*/ 382956 w 7706287"/>
              <a:gd name="connsiteY20" fmla="*/ 3789736 h 6445884"/>
              <a:gd name="connsiteX21" fmla="*/ 5628 w 7706287"/>
              <a:gd name="connsiteY21" fmla="*/ 2917694 h 6445884"/>
              <a:gd name="connsiteX22" fmla="*/ 694723 w 7706287"/>
              <a:gd name="connsiteY22" fmla="*/ 2142595 h 6445884"/>
              <a:gd name="connsiteX23" fmla="*/ 701314 w 7706287"/>
              <a:gd name="connsiteY23" fmla="*/ 2122163 h 6445884"/>
              <a:gd name="connsiteX24" fmla="*/ 701315 w 7706287"/>
              <a:gd name="connsiteY24" fmla="*/ 2122163 h 6445884"/>
              <a:gd name="connsiteX25" fmla="*/ 1008272 w 7706287"/>
              <a:gd name="connsiteY25" fmla="*/ 1009105 h 6445884"/>
              <a:gd name="connsiteX26" fmla="*/ 2501548 w 7706287"/>
              <a:gd name="connsiteY26" fmla="*/ 754815 h 6445884"/>
              <a:gd name="connsiteX27" fmla="*/ 2501810 w 7706287"/>
              <a:gd name="connsiteY27" fmla="*/ 754324 h 6445884"/>
              <a:gd name="connsiteX28" fmla="*/ 2500657 w 7706287"/>
              <a:gd name="connsiteY28" fmla="*/ 753323 h 6445884"/>
              <a:gd name="connsiteX29" fmla="*/ 2501856 w 7706287"/>
              <a:gd name="connsiteY29" fmla="*/ 754239 h 6445884"/>
              <a:gd name="connsiteX30" fmla="*/ 2562598 w 7706287"/>
              <a:gd name="connsiteY30" fmla="*/ 640749 h 6445884"/>
              <a:gd name="connsiteX31" fmla="*/ 4007117 w 7706287"/>
              <a:gd name="connsiteY31" fmla="*/ 490831 h 6445884"/>
              <a:gd name="connsiteX32" fmla="*/ 4593774 w 7706287"/>
              <a:gd name="connsiteY32" fmla="*/ 8799 h 6445884"/>
              <a:gd name="connsiteX33" fmla="*/ 4698035 w 7706287"/>
              <a:gd name="connsiteY33" fmla="*/ 19 h 6445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06287" h="6445884">
                <a:moveTo>
                  <a:pt x="4698035" y="19"/>
                </a:moveTo>
                <a:cubicBezTo>
                  <a:pt x="4910010" y="-1550"/>
                  <a:pt x="5113919" y="95858"/>
                  <a:pt x="5261628" y="269819"/>
                </a:cubicBezTo>
                <a:lnTo>
                  <a:pt x="5312802" y="337663"/>
                </a:lnTo>
                <a:lnTo>
                  <a:pt x="5319034" y="327966"/>
                </a:lnTo>
                <a:lnTo>
                  <a:pt x="5313323" y="338353"/>
                </a:lnTo>
                <a:lnTo>
                  <a:pt x="5321350" y="348995"/>
                </a:lnTo>
                <a:cubicBezTo>
                  <a:pt x="5567557" y="18792"/>
                  <a:pt x="5974814" y="-89636"/>
                  <a:pt x="6324350" y="81879"/>
                </a:cubicBezTo>
                <a:cubicBezTo>
                  <a:pt x="6590688" y="212529"/>
                  <a:pt x="6781668" y="486058"/>
                  <a:pt x="6832976" y="810595"/>
                </a:cubicBezTo>
                <a:lnTo>
                  <a:pt x="6835728" y="811665"/>
                </a:lnTo>
                <a:lnTo>
                  <a:pt x="6945318" y="854283"/>
                </a:lnTo>
                <a:cubicBezTo>
                  <a:pt x="7199837" y="973972"/>
                  <a:pt x="7398433" y="1215072"/>
                  <a:pt x="7485728" y="1517833"/>
                </a:cubicBezTo>
                <a:cubicBezTo>
                  <a:pt x="7558236" y="1768991"/>
                  <a:pt x="7547903" y="2041775"/>
                  <a:pt x="7456511" y="2284730"/>
                </a:cubicBezTo>
                <a:cubicBezTo>
                  <a:pt x="7681162" y="2617916"/>
                  <a:pt x="7759727" y="3049836"/>
                  <a:pt x="7669938" y="3457295"/>
                </a:cubicBezTo>
                <a:cubicBezTo>
                  <a:pt x="7550576" y="3998985"/>
                  <a:pt x="7155432" y="4404655"/>
                  <a:pt x="6670144" y="4483701"/>
                </a:cubicBezTo>
                <a:cubicBezTo>
                  <a:pt x="6667828" y="4821809"/>
                  <a:pt x="6537242" y="5142468"/>
                  <a:pt x="6312236" y="5363200"/>
                </a:cubicBezTo>
                <a:cubicBezTo>
                  <a:pt x="5970360" y="5698624"/>
                  <a:pt x="5476521" y="5741727"/>
                  <a:pt x="5093671" y="5469689"/>
                </a:cubicBezTo>
                <a:cubicBezTo>
                  <a:pt x="4969855" y="5936956"/>
                  <a:pt x="4638312" y="6294154"/>
                  <a:pt x="4222860" y="6407951"/>
                </a:cubicBezTo>
                <a:cubicBezTo>
                  <a:pt x="3733296" y="6542031"/>
                  <a:pt x="3222354" y="6313543"/>
                  <a:pt x="2942476" y="5835240"/>
                </a:cubicBezTo>
                <a:cubicBezTo>
                  <a:pt x="2281885" y="6289233"/>
                  <a:pt x="1423902" y="6034048"/>
                  <a:pt x="1040517" y="5269389"/>
                </a:cubicBezTo>
                <a:cubicBezTo>
                  <a:pt x="663903" y="5319651"/>
                  <a:pt x="310269" y="5053429"/>
                  <a:pt x="204268" y="4639705"/>
                </a:cubicBezTo>
                <a:cubicBezTo>
                  <a:pt x="127485" y="4340374"/>
                  <a:pt x="195361" y="4017329"/>
                  <a:pt x="382956" y="3789736"/>
                </a:cubicBezTo>
                <a:cubicBezTo>
                  <a:pt x="116795" y="3611211"/>
                  <a:pt x="-31428" y="3268629"/>
                  <a:pt x="5628" y="2917694"/>
                </a:cubicBezTo>
                <a:cubicBezTo>
                  <a:pt x="49097" y="2506804"/>
                  <a:pt x="335211" y="2184952"/>
                  <a:pt x="694723" y="2142595"/>
                </a:cubicBezTo>
                <a:lnTo>
                  <a:pt x="701314" y="2122163"/>
                </a:lnTo>
                <a:lnTo>
                  <a:pt x="701315" y="2122163"/>
                </a:lnTo>
                <a:cubicBezTo>
                  <a:pt x="653035" y="1717536"/>
                  <a:pt x="765628" y="1309480"/>
                  <a:pt x="1008272" y="1009105"/>
                </a:cubicBezTo>
                <a:cubicBezTo>
                  <a:pt x="1391657" y="534679"/>
                  <a:pt x="2013232" y="428936"/>
                  <a:pt x="2501548" y="754815"/>
                </a:cubicBezTo>
                <a:lnTo>
                  <a:pt x="2501810" y="754324"/>
                </a:lnTo>
                <a:lnTo>
                  <a:pt x="2500657" y="753323"/>
                </a:lnTo>
                <a:lnTo>
                  <a:pt x="2501856" y="754239"/>
                </a:lnTo>
                <a:lnTo>
                  <a:pt x="2562598" y="640749"/>
                </a:lnTo>
                <a:cubicBezTo>
                  <a:pt x="2892750" y="100509"/>
                  <a:pt x="3582557" y="14038"/>
                  <a:pt x="4007117" y="490831"/>
                </a:cubicBezTo>
                <a:cubicBezTo>
                  <a:pt x="4121313" y="229979"/>
                  <a:pt x="4340619" y="49664"/>
                  <a:pt x="4593774" y="8799"/>
                </a:cubicBezTo>
                <a:cubicBezTo>
                  <a:pt x="4628603" y="3169"/>
                  <a:pt x="4663426" y="275"/>
                  <a:pt x="4698035" y="1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25400" algn="ctr" rotWithShape="0">
              <a:prstClr val="black">
                <a:alpha val="40000"/>
              </a:prstClr>
            </a:outerShdw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48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78C43E-27C8-2ED0-B152-6FB9DE84996E}"/>
              </a:ext>
            </a:extLst>
          </p:cNvPr>
          <p:cNvSpPr txBox="1"/>
          <p:nvPr/>
        </p:nvSpPr>
        <p:spPr>
          <a:xfrm>
            <a:off x="1364975" y="470751"/>
            <a:ext cx="2734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bn-IN" sz="4400" b="1" dirty="0">
                <a:solidFill>
                  <a:srgbClr val="ED1F24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মূল্যায়ন</a:t>
            </a:r>
            <a:r>
              <a:rPr lang="bn-I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endParaRPr lang="en-US" sz="44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190B86-32E4-58B0-9016-8077D7537A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38" y="407204"/>
            <a:ext cx="1041107" cy="9879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171538-DA13-46A3-5C2A-A237DB5792A0}"/>
              </a:ext>
            </a:extLst>
          </p:cNvPr>
          <p:cNvSpPr txBox="1"/>
          <p:nvPr/>
        </p:nvSpPr>
        <p:spPr>
          <a:xfrm>
            <a:off x="3782356" y="569167"/>
            <a:ext cx="5880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এখান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থেকে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জ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বর্ণটিতে</a:t>
            </a:r>
            <a:r>
              <a:rPr lang="bn-IN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গোল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দাগ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দাও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।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F039065-0FA5-6103-4659-30F285C7E373}"/>
              </a:ext>
            </a:extLst>
          </p:cNvPr>
          <p:cNvGrpSpPr/>
          <p:nvPr/>
        </p:nvGrpSpPr>
        <p:grpSpPr>
          <a:xfrm>
            <a:off x="2385568" y="1326416"/>
            <a:ext cx="7760376" cy="5158579"/>
            <a:chOff x="2385568" y="1326416"/>
            <a:chExt cx="7760376" cy="515857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2BA25D-2826-048E-9FD6-BC415122FC6F}"/>
                </a:ext>
              </a:extLst>
            </p:cNvPr>
            <p:cNvSpPr txBox="1"/>
            <p:nvPr/>
          </p:nvSpPr>
          <p:spPr>
            <a:xfrm>
              <a:off x="8382000" y="4191000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6000" dirty="0">
                <a:latin typeface="Arial Black" panose="020B0A04020102020204" pitchFamily="34" charset="0"/>
                <a:cs typeface="NikoshBAN" panose="02000000000000000000" pitchFamily="2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9E34DB-0FFD-D41B-EC3F-FF79F9D81AA0}"/>
                </a:ext>
              </a:extLst>
            </p:cNvPr>
            <p:cNvSpPr/>
            <p:nvPr/>
          </p:nvSpPr>
          <p:spPr>
            <a:xfrm>
              <a:off x="2385568" y="1326416"/>
              <a:ext cx="7420863" cy="5158579"/>
            </a:xfrm>
            <a:custGeom>
              <a:avLst/>
              <a:gdLst>
                <a:gd name="connsiteX0" fmla="*/ 4698035 w 7706287"/>
                <a:gd name="connsiteY0" fmla="*/ 19 h 6445884"/>
                <a:gd name="connsiteX1" fmla="*/ 5261628 w 7706287"/>
                <a:gd name="connsiteY1" fmla="*/ 269819 h 6445884"/>
                <a:gd name="connsiteX2" fmla="*/ 5312802 w 7706287"/>
                <a:gd name="connsiteY2" fmla="*/ 337663 h 6445884"/>
                <a:gd name="connsiteX3" fmla="*/ 5319034 w 7706287"/>
                <a:gd name="connsiteY3" fmla="*/ 327966 h 6445884"/>
                <a:gd name="connsiteX4" fmla="*/ 5313323 w 7706287"/>
                <a:gd name="connsiteY4" fmla="*/ 338353 h 6445884"/>
                <a:gd name="connsiteX5" fmla="*/ 5321350 w 7706287"/>
                <a:gd name="connsiteY5" fmla="*/ 348995 h 6445884"/>
                <a:gd name="connsiteX6" fmla="*/ 6324350 w 7706287"/>
                <a:gd name="connsiteY6" fmla="*/ 81879 h 6445884"/>
                <a:gd name="connsiteX7" fmla="*/ 6832976 w 7706287"/>
                <a:gd name="connsiteY7" fmla="*/ 810595 h 6445884"/>
                <a:gd name="connsiteX8" fmla="*/ 6835728 w 7706287"/>
                <a:gd name="connsiteY8" fmla="*/ 811665 h 6445884"/>
                <a:gd name="connsiteX9" fmla="*/ 6945318 w 7706287"/>
                <a:gd name="connsiteY9" fmla="*/ 854283 h 6445884"/>
                <a:gd name="connsiteX10" fmla="*/ 7485728 w 7706287"/>
                <a:gd name="connsiteY10" fmla="*/ 1517833 h 6445884"/>
                <a:gd name="connsiteX11" fmla="*/ 7456511 w 7706287"/>
                <a:gd name="connsiteY11" fmla="*/ 2284730 h 6445884"/>
                <a:gd name="connsiteX12" fmla="*/ 7669938 w 7706287"/>
                <a:gd name="connsiteY12" fmla="*/ 3457295 h 6445884"/>
                <a:gd name="connsiteX13" fmla="*/ 6670144 w 7706287"/>
                <a:gd name="connsiteY13" fmla="*/ 4483701 h 6445884"/>
                <a:gd name="connsiteX14" fmla="*/ 6312236 w 7706287"/>
                <a:gd name="connsiteY14" fmla="*/ 5363200 h 6445884"/>
                <a:gd name="connsiteX15" fmla="*/ 5093671 w 7706287"/>
                <a:gd name="connsiteY15" fmla="*/ 5469689 h 6445884"/>
                <a:gd name="connsiteX16" fmla="*/ 4222860 w 7706287"/>
                <a:gd name="connsiteY16" fmla="*/ 6407951 h 6445884"/>
                <a:gd name="connsiteX17" fmla="*/ 2942476 w 7706287"/>
                <a:gd name="connsiteY17" fmla="*/ 5835240 h 6445884"/>
                <a:gd name="connsiteX18" fmla="*/ 1040517 w 7706287"/>
                <a:gd name="connsiteY18" fmla="*/ 5269389 h 6445884"/>
                <a:gd name="connsiteX19" fmla="*/ 204268 w 7706287"/>
                <a:gd name="connsiteY19" fmla="*/ 4639705 h 6445884"/>
                <a:gd name="connsiteX20" fmla="*/ 382956 w 7706287"/>
                <a:gd name="connsiteY20" fmla="*/ 3789736 h 6445884"/>
                <a:gd name="connsiteX21" fmla="*/ 5628 w 7706287"/>
                <a:gd name="connsiteY21" fmla="*/ 2917694 h 6445884"/>
                <a:gd name="connsiteX22" fmla="*/ 694723 w 7706287"/>
                <a:gd name="connsiteY22" fmla="*/ 2142595 h 6445884"/>
                <a:gd name="connsiteX23" fmla="*/ 701314 w 7706287"/>
                <a:gd name="connsiteY23" fmla="*/ 2122163 h 6445884"/>
                <a:gd name="connsiteX24" fmla="*/ 701315 w 7706287"/>
                <a:gd name="connsiteY24" fmla="*/ 2122163 h 6445884"/>
                <a:gd name="connsiteX25" fmla="*/ 1008272 w 7706287"/>
                <a:gd name="connsiteY25" fmla="*/ 1009105 h 6445884"/>
                <a:gd name="connsiteX26" fmla="*/ 2501548 w 7706287"/>
                <a:gd name="connsiteY26" fmla="*/ 754815 h 6445884"/>
                <a:gd name="connsiteX27" fmla="*/ 2501810 w 7706287"/>
                <a:gd name="connsiteY27" fmla="*/ 754324 h 6445884"/>
                <a:gd name="connsiteX28" fmla="*/ 2500657 w 7706287"/>
                <a:gd name="connsiteY28" fmla="*/ 753323 h 6445884"/>
                <a:gd name="connsiteX29" fmla="*/ 2501856 w 7706287"/>
                <a:gd name="connsiteY29" fmla="*/ 754239 h 6445884"/>
                <a:gd name="connsiteX30" fmla="*/ 2562598 w 7706287"/>
                <a:gd name="connsiteY30" fmla="*/ 640749 h 6445884"/>
                <a:gd name="connsiteX31" fmla="*/ 4007117 w 7706287"/>
                <a:gd name="connsiteY31" fmla="*/ 490831 h 6445884"/>
                <a:gd name="connsiteX32" fmla="*/ 4593774 w 7706287"/>
                <a:gd name="connsiteY32" fmla="*/ 8799 h 6445884"/>
                <a:gd name="connsiteX33" fmla="*/ 4698035 w 7706287"/>
                <a:gd name="connsiteY33" fmla="*/ 19 h 64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706287" h="6445884">
                  <a:moveTo>
                    <a:pt x="4698035" y="19"/>
                  </a:moveTo>
                  <a:cubicBezTo>
                    <a:pt x="4910010" y="-1550"/>
                    <a:pt x="5113919" y="95858"/>
                    <a:pt x="5261628" y="269819"/>
                  </a:cubicBezTo>
                  <a:lnTo>
                    <a:pt x="5312802" y="337663"/>
                  </a:lnTo>
                  <a:lnTo>
                    <a:pt x="5319034" y="327966"/>
                  </a:lnTo>
                  <a:lnTo>
                    <a:pt x="5313323" y="338353"/>
                  </a:lnTo>
                  <a:lnTo>
                    <a:pt x="5321350" y="348995"/>
                  </a:lnTo>
                  <a:cubicBezTo>
                    <a:pt x="5567557" y="18792"/>
                    <a:pt x="5974814" y="-89636"/>
                    <a:pt x="6324350" y="81879"/>
                  </a:cubicBezTo>
                  <a:cubicBezTo>
                    <a:pt x="6590688" y="212529"/>
                    <a:pt x="6781668" y="486058"/>
                    <a:pt x="6832976" y="810595"/>
                  </a:cubicBezTo>
                  <a:lnTo>
                    <a:pt x="6835728" y="811665"/>
                  </a:lnTo>
                  <a:lnTo>
                    <a:pt x="6945318" y="854283"/>
                  </a:lnTo>
                  <a:cubicBezTo>
                    <a:pt x="7199837" y="973972"/>
                    <a:pt x="7398433" y="1215072"/>
                    <a:pt x="7485728" y="1517833"/>
                  </a:cubicBezTo>
                  <a:cubicBezTo>
                    <a:pt x="7558236" y="1768991"/>
                    <a:pt x="7547903" y="2041775"/>
                    <a:pt x="7456511" y="2284730"/>
                  </a:cubicBezTo>
                  <a:cubicBezTo>
                    <a:pt x="7681162" y="2617916"/>
                    <a:pt x="7759727" y="3049836"/>
                    <a:pt x="7669938" y="3457295"/>
                  </a:cubicBezTo>
                  <a:cubicBezTo>
                    <a:pt x="7550576" y="3998985"/>
                    <a:pt x="7155432" y="4404655"/>
                    <a:pt x="6670144" y="4483701"/>
                  </a:cubicBezTo>
                  <a:cubicBezTo>
                    <a:pt x="6667828" y="4821809"/>
                    <a:pt x="6537242" y="5142468"/>
                    <a:pt x="6312236" y="5363200"/>
                  </a:cubicBezTo>
                  <a:cubicBezTo>
                    <a:pt x="5970360" y="5698624"/>
                    <a:pt x="5476521" y="5741727"/>
                    <a:pt x="5093671" y="5469689"/>
                  </a:cubicBezTo>
                  <a:cubicBezTo>
                    <a:pt x="4969855" y="5936956"/>
                    <a:pt x="4638312" y="6294154"/>
                    <a:pt x="4222860" y="6407951"/>
                  </a:cubicBezTo>
                  <a:cubicBezTo>
                    <a:pt x="3733296" y="6542031"/>
                    <a:pt x="3222354" y="6313543"/>
                    <a:pt x="2942476" y="5835240"/>
                  </a:cubicBezTo>
                  <a:cubicBezTo>
                    <a:pt x="2281885" y="6289233"/>
                    <a:pt x="1423902" y="6034048"/>
                    <a:pt x="1040517" y="5269389"/>
                  </a:cubicBezTo>
                  <a:cubicBezTo>
                    <a:pt x="663903" y="5319651"/>
                    <a:pt x="310269" y="5053429"/>
                    <a:pt x="204268" y="4639705"/>
                  </a:cubicBezTo>
                  <a:cubicBezTo>
                    <a:pt x="127485" y="4340374"/>
                    <a:pt x="195361" y="4017329"/>
                    <a:pt x="382956" y="3789736"/>
                  </a:cubicBezTo>
                  <a:cubicBezTo>
                    <a:pt x="116795" y="3611211"/>
                    <a:pt x="-31428" y="3268629"/>
                    <a:pt x="5628" y="2917694"/>
                  </a:cubicBezTo>
                  <a:cubicBezTo>
                    <a:pt x="49097" y="2506804"/>
                    <a:pt x="335211" y="2184952"/>
                    <a:pt x="694723" y="2142595"/>
                  </a:cubicBezTo>
                  <a:lnTo>
                    <a:pt x="701314" y="2122163"/>
                  </a:lnTo>
                  <a:lnTo>
                    <a:pt x="701315" y="2122163"/>
                  </a:lnTo>
                  <a:cubicBezTo>
                    <a:pt x="653035" y="1717536"/>
                    <a:pt x="765628" y="1309480"/>
                    <a:pt x="1008272" y="1009105"/>
                  </a:cubicBezTo>
                  <a:cubicBezTo>
                    <a:pt x="1391657" y="534679"/>
                    <a:pt x="2013232" y="428936"/>
                    <a:pt x="2501548" y="754815"/>
                  </a:cubicBezTo>
                  <a:lnTo>
                    <a:pt x="2501810" y="754324"/>
                  </a:lnTo>
                  <a:lnTo>
                    <a:pt x="2500657" y="753323"/>
                  </a:lnTo>
                  <a:lnTo>
                    <a:pt x="2501856" y="754239"/>
                  </a:lnTo>
                  <a:lnTo>
                    <a:pt x="2562598" y="640749"/>
                  </a:lnTo>
                  <a:cubicBezTo>
                    <a:pt x="2892750" y="100509"/>
                    <a:pt x="3582557" y="14038"/>
                    <a:pt x="4007117" y="490831"/>
                  </a:cubicBezTo>
                  <a:cubicBezTo>
                    <a:pt x="4121313" y="229979"/>
                    <a:pt x="4340619" y="49664"/>
                    <a:pt x="4593774" y="8799"/>
                  </a:cubicBezTo>
                  <a:cubicBezTo>
                    <a:pt x="4628603" y="3169"/>
                    <a:pt x="4663426" y="275"/>
                    <a:pt x="4698035" y="19"/>
                  </a:cubicBezTo>
                  <a:close/>
                </a:path>
              </a:pathLst>
            </a:custGeom>
            <a:solidFill>
              <a:srgbClr val="008481"/>
            </a:solidFill>
            <a:ln>
              <a:noFill/>
            </a:ln>
            <a:effectLst>
              <a:outerShdw blurRad="254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6DB17E2-05DD-6EF6-2956-76DEEA1B0797}"/>
                </a:ext>
              </a:extLst>
            </p:cNvPr>
            <p:cNvSpPr/>
            <p:nvPr/>
          </p:nvSpPr>
          <p:spPr>
            <a:xfrm>
              <a:off x="2590800" y="4761798"/>
              <a:ext cx="5946" cy="117968"/>
            </a:xfrm>
            <a:custGeom>
              <a:avLst/>
              <a:gdLst>
                <a:gd name="connsiteX0" fmla="*/ 0 w 5946"/>
                <a:gd name="connsiteY0" fmla="*/ 0 h 117968"/>
                <a:gd name="connsiteX1" fmla="*/ 5946 w 5946"/>
                <a:gd name="connsiteY1" fmla="*/ 58984 h 117968"/>
                <a:gd name="connsiteX2" fmla="*/ 0 w 5946"/>
                <a:gd name="connsiteY2" fmla="*/ 117968 h 117968"/>
                <a:gd name="connsiteX3" fmla="*/ 0 w 5946"/>
                <a:gd name="connsiteY3" fmla="*/ 0 h 11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6" h="117968">
                  <a:moveTo>
                    <a:pt x="0" y="0"/>
                  </a:moveTo>
                  <a:lnTo>
                    <a:pt x="5946" y="58984"/>
                  </a:lnTo>
                  <a:lnTo>
                    <a:pt x="0" y="11796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C378E54-2A9C-DCD1-4B71-7799E4390EAD}"/>
                </a:ext>
              </a:extLst>
            </p:cNvPr>
            <p:cNvSpPr txBox="1"/>
            <p:nvPr/>
          </p:nvSpPr>
          <p:spPr>
            <a:xfrm>
              <a:off x="2875130" y="1878033"/>
              <a:ext cx="7270814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  </a:t>
              </a:r>
              <a:r>
                <a:rPr lang="en-US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জ</a:t>
              </a:r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  ঙ   </a:t>
              </a:r>
              <a:r>
                <a:rPr lang="en-US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জ</a:t>
              </a:r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 ছ</a:t>
              </a:r>
            </a:p>
            <a:p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 ত    </a:t>
              </a:r>
              <a:r>
                <a:rPr lang="en-US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জ</a:t>
              </a:r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  ঘ    </a:t>
              </a:r>
              <a:r>
                <a:rPr lang="en-US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জ</a:t>
              </a:r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 </a:t>
              </a:r>
            </a:p>
            <a:p>
              <a:r>
                <a:rPr lang="en-US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জ</a:t>
              </a:r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 ক   </a:t>
              </a:r>
              <a:r>
                <a:rPr lang="en-US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জ</a:t>
              </a:r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    </a:t>
              </a:r>
              <a:r>
                <a:rPr lang="en-US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2956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6110E2-7725-9401-1B53-C8AB9E000262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17446C-B255-F5F5-B612-43C87565C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4530" y="685800"/>
            <a:ext cx="9782940" cy="513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79194"/>
      </p:ext>
    </p:extLst>
  </p:cSld>
  <p:clrMapOvr>
    <a:masterClrMapping/>
  </p:clrMapOvr>
  <p:transition spd="slow">
    <p:push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6325695-1E07-399B-8075-CD665EFC43B0}"/>
              </a:ext>
            </a:extLst>
          </p:cNvPr>
          <p:cNvGrpSpPr/>
          <p:nvPr/>
        </p:nvGrpSpPr>
        <p:grpSpPr>
          <a:xfrm>
            <a:off x="3297149" y="3042065"/>
            <a:ext cx="8388060" cy="1447798"/>
            <a:chOff x="3124200" y="2729721"/>
            <a:chExt cx="7391400" cy="156012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C0B9183-39FA-F0AE-092E-A070FCDD91D5}"/>
                </a:ext>
              </a:extLst>
            </p:cNvPr>
            <p:cNvSpPr/>
            <p:nvPr/>
          </p:nvSpPr>
          <p:spPr>
            <a:xfrm>
              <a:off x="3124200" y="2729721"/>
              <a:ext cx="7391400" cy="156012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CC99"/>
                </a:gs>
                <a:gs pos="100000">
                  <a:srgbClr val="008080"/>
                </a:gs>
              </a:gsLst>
              <a:lin ang="0" scaled="1"/>
              <a:tileRect/>
            </a:gradFill>
            <a:ln w="635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B4C701-45EA-A999-8A89-06AEC572CE71}"/>
                </a:ext>
              </a:extLst>
            </p:cNvPr>
            <p:cNvSpPr txBox="1"/>
            <p:nvPr/>
          </p:nvSpPr>
          <p:spPr>
            <a:xfrm>
              <a:off x="4334132" y="2900340"/>
              <a:ext cx="6096000" cy="6964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বাড়িতে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জ</a:t>
              </a:r>
              <a:r>
                <a:rPr lang="bn-IN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লিখার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অনুশীলন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করবে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76110E2-7725-9401-1B53-C8AB9E000262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6F7B5-4C56-57E6-CEDA-DD93D05A0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91" y="1752600"/>
            <a:ext cx="4832074" cy="402672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B32631B-47F1-4A4B-AF83-1A1786B6D545}"/>
              </a:ext>
            </a:extLst>
          </p:cNvPr>
          <p:cNvGrpSpPr/>
          <p:nvPr/>
        </p:nvGrpSpPr>
        <p:grpSpPr>
          <a:xfrm>
            <a:off x="279213" y="228600"/>
            <a:ext cx="2963594" cy="1027737"/>
            <a:chOff x="389206" y="151129"/>
            <a:chExt cx="2963594" cy="102773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28E4EB1-9D95-7B06-BAFF-96BD522A133C}"/>
                </a:ext>
              </a:extLst>
            </p:cNvPr>
            <p:cNvGrpSpPr/>
            <p:nvPr/>
          </p:nvGrpSpPr>
          <p:grpSpPr>
            <a:xfrm>
              <a:off x="389206" y="151129"/>
              <a:ext cx="2963594" cy="1027737"/>
              <a:chOff x="389206" y="151129"/>
              <a:chExt cx="5012788" cy="123952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F19BD201-17DE-13DB-DD70-EB9B49C73523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CBE0B42-92A0-0E2A-53E1-7DF84B732BB1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F4B167-4FDD-5C67-1D31-A185C9ABF0F0}"/>
                </a:ext>
              </a:extLst>
            </p:cNvPr>
            <p:cNvSpPr txBox="1"/>
            <p:nvPr/>
          </p:nvSpPr>
          <p:spPr>
            <a:xfrm>
              <a:off x="506217" y="228600"/>
              <a:ext cx="267007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বাড়ির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endParaRPr lang="en-US" sz="4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534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609600" y="3886200"/>
            <a:ext cx="6032554" cy="1898544"/>
            <a:chOff x="5413659" y="1364860"/>
            <a:chExt cx="3922676" cy="12133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22676" cy="1213343"/>
              <a:chOff x="3119461" y="2798299"/>
              <a:chExt cx="3922676" cy="1213343"/>
            </a:xfrm>
          </p:grpSpPr>
          <p:sp>
            <p:nvSpPr>
              <p:cNvPr id="8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10702" y="3177235"/>
                <a:ext cx="1210370" cy="452501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1EDB35-9F85-4F12-9B6B-A565FEFC5F96}"/>
                </a:ext>
              </a:extLst>
            </p:cNvPr>
            <p:cNvSpPr txBox="1"/>
            <p:nvPr/>
          </p:nvSpPr>
          <p:spPr>
            <a:xfrm>
              <a:off x="9118169" y="1549336"/>
              <a:ext cx="120122" cy="767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7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593721" y="1642793"/>
              <a:ext cx="3110052" cy="76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err="1">
                  <a:solidFill>
                    <a:srgbClr val="00B050"/>
                  </a:solidFill>
                </a:rPr>
                <a:t>সবাইকে</a:t>
              </a:r>
              <a:r>
                <a:rPr lang="en-US" sz="7200" b="1" dirty="0">
                  <a:solidFill>
                    <a:srgbClr val="00B050"/>
                  </a:solidFill>
                </a:rPr>
                <a:t> </a:t>
              </a:r>
              <a:r>
                <a:rPr lang="en-US" sz="7200" b="1" dirty="0" err="1">
                  <a:solidFill>
                    <a:srgbClr val="00B050"/>
                  </a:solidFill>
                </a:rPr>
                <a:t>ধন্যবাদ</a:t>
              </a:r>
              <a:endParaRPr lang="en-US" sz="72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517238" y="3630316"/>
            <a:ext cx="6338797" cy="2455379"/>
            <a:chOff x="1543242" y="699188"/>
            <a:chExt cx="4051069" cy="1569211"/>
          </a:xfrm>
        </p:grpSpPr>
        <p:sp>
          <p:nvSpPr>
            <p:cNvPr id="11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428455" y="1102542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561514"/>
              <a:chOff x="777702" y="1039430"/>
              <a:chExt cx="3914382" cy="1561514"/>
            </a:xfrm>
          </p:grpSpPr>
          <p:sp>
            <p:nvSpPr>
              <p:cNvPr id="13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053985"/>
                <a:ext cx="3189445" cy="924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152400" y="152400"/>
            <a:ext cx="11887200" cy="647700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43640" y="1080896"/>
            <a:ext cx="4790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গাছ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লাগাই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পরিবেশ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বাঁচাই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3345" y="4536531"/>
            <a:ext cx="6215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sz="44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আজকের পাঠ এখানেই সমাপ্ত  </a:t>
            </a:r>
            <a:endParaRPr lang="en-US" sz="4400" b="1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852" y="164692"/>
            <a:ext cx="6004029" cy="32481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7662149"/>
      </p:ext>
    </p:extLst>
  </p:cSld>
  <p:clrMapOvr>
    <a:masterClrMapping/>
  </p:clrMapOvr>
  <p:transition spd="slow" advTm="4161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4" presetID="42" presetClass="path" presetSubtype="0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0.01898 L 0.43906 0.01435 " pathEditMode="relative" rAng="0" ptsTypes="AA" p14:bounceEnd="50000">
                                          <p:cBhvr>
                                            <p:cTn id="25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36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4" presetID="42" presetClass="pat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0.01898 L 0.43906 0.01435 " pathEditMode="relative" rAng="0" ptsTypes="AA">
                                          <p:cBhvr>
                                            <p:cTn id="25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36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BDC08B36-D816-C1CB-BB9A-89FE2B301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705601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632818-C232-1685-6D61-9859EAB930E9}"/>
              </a:ext>
            </a:extLst>
          </p:cNvPr>
          <p:cNvSpPr/>
          <p:nvPr/>
        </p:nvSpPr>
        <p:spPr>
          <a:xfrm>
            <a:off x="9884112" y="2438400"/>
            <a:ext cx="1310017" cy="787401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DE56028-1C9C-42EB-1395-8BAE956B42D9}"/>
              </a:ext>
            </a:extLst>
          </p:cNvPr>
          <p:cNvSpPr/>
          <p:nvPr/>
        </p:nvSpPr>
        <p:spPr>
          <a:xfrm>
            <a:off x="3763318" y="857799"/>
            <a:ext cx="922496" cy="554477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984DD0-4C65-3324-DEB8-9417C4CDE2E7}"/>
              </a:ext>
            </a:extLst>
          </p:cNvPr>
          <p:cNvSpPr txBox="1"/>
          <p:nvPr/>
        </p:nvSpPr>
        <p:spPr>
          <a:xfrm>
            <a:off x="4496379" y="1553944"/>
            <a:ext cx="31992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400" b="1" dirty="0">
                <a:solidFill>
                  <a:srgbClr val="27711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পাঠ পরিচিতি</a:t>
            </a:r>
            <a:endParaRPr lang="en-US" sz="4400" b="1" dirty="0">
              <a:solidFill>
                <a:srgbClr val="277110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F93234-FB69-28BB-3227-4C7B394EA6CF}"/>
              </a:ext>
            </a:extLst>
          </p:cNvPr>
          <p:cNvSpPr txBox="1"/>
          <p:nvPr/>
        </p:nvSpPr>
        <p:spPr>
          <a:xfrm>
            <a:off x="1979004" y="2582660"/>
            <a:ext cx="837574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000" b="1" dirty="0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শ্রেণিঃ</a:t>
            </a:r>
            <a:r>
              <a:rPr lang="en-US" sz="4000" b="1" dirty="0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b="1" dirty="0" err="1">
                <a:ln w="0"/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প্রথম</a:t>
            </a:r>
            <a:endParaRPr lang="bn-IN" sz="4000" b="1" dirty="0">
              <a:solidFill>
                <a:srgbClr val="002060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algn="ctr"/>
            <a:r>
              <a:rPr lang="bn-IN" sz="4000" b="1" dirty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বিষয়ঃ বাংলা</a:t>
            </a:r>
            <a:r>
              <a:rPr lang="en-US" sz="4000" b="1" dirty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bn-IN" sz="4000" b="1" dirty="0">
                <a:latin typeface="NikoshBAN" pitchFamily="2" charset="0"/>
                <a:cs typeface="NikoshBAN" pitchFamily="2" charset="0"/>
              </a:rPr>
              <a:t>পাঠ-</a:t>
            </a:r>
            <a:r>
              <a:rPr lang="en-US" sz="4000" b="1" dirty="0">
                <a:latin typeface="NikoshBAN" pitchFamily="2" charset="0"/>
                <a:cs typeface="NikoshBAN" pitchFamily="2" charset="0"/>
              </a:rPr>
              <a:t>২</a:t>
            </a:r>
            <a:r>
              <a:rPr lang="bn-IN" sz="4000" b="1" dirty="0">
                <a:latin typeface="NikoshBAN" pitchFamily="2" charset="0"/>
                <a:cs typeface="NikoshBAN" pitchFamily="2" charset="0"/>
              </a:rPr>
              <a:t>০</a:t>
            </a:r>
            <a:endParaRPr lang="en-US" sz="4000" b="1" dirty="0">
              <a:latin typeface="NikoshBAN" pitchFamily="2" charset="0"/>
              <a:cs typeface="NikoshBAN" pitchFamily="2" charset="0"/>
            </a:endParaRPr>
          </a:p>
          <a:p>
            <a:pPr algn="ctr"/>
            <a:r>
              <a:rPr lang="en-US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bn-IN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পিরিয়ড-৩ </a:t>
            </a:r>
            <a:r>
              <a:rPr lang="en-US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জ </a:t>
            </a:r>
            <a:r>
              <a:rPr lang="en-US" sz="3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বর্ণ</a:t>
            </a:r>
            <a:r>
              <a:rPr lang="en-US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শোনা-বলা</a:t>
            </a:r>
            <a:r>
              <a:rPr lang="en-US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3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পড়া-লেখার</a:t>
            </a:r>
            <a:r>
              <a:rPr lang="en-US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অনুশীলন</a:t>
            </a:r>
            <a:r>
              <a:rPr lang="bn-BD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।</a:t>
            </a:r>
            <a:endParaRPr lang="en-US" sz="3600" b="1" dirty="0">
              <a:solidFill>
                <a:schemeClr val="tx2"/>
              </a:solidFill>
            </a:endParaRPr>
          </a:p>
          <a:p>
            <a:pPr algn="ctr"/>
            <a:r>
              <a:rPr lang="bn-IN" sz="4000" b="1" dirty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সময়ঃ ৪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৫</a:t>
            </a:r>
            <a:r>
              <a:rPr lang="bn-IN" sz="4000" b="1" dirty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 মিনিট </a:t>
            </a:r>
            <a:endParaRPr lang="bn-IN" sz="3200" b="1" dirty="0">
              <a:solidFill>
                <a:schemeClr val="accent2">
                  <a:lumMod val="75000"/>
                </a:schemeClr>
              </a:solidFill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240CD61-C34A-106E-158C-B296207034C4}"/>
              </a:ext>
            </a:extLst>
          </p:cNvPr>
          <p:cNvSpPr/>
          <p:nvPr/>
        </p:nvSpPr>
        <p:spPr>
          <a:xfrm>
            <a:off x="16738" y="1849403"/>
            <a:ext cx="1962266" cy="1179443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141668"/>
            <a:ext cx="11887200" cy="656393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8143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1882">
        <p15:prstTrans prst="crush"/>
      </p:transition>
    </mc:Choice>
    <mc:Fallback xmlns="">
      <p:transition spd="slow" advTm="1188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rgbClr val="2198BD"/>
            </a:gs>
            <a:gs pos="32000">
              <a:srgbClr val="2BB9CD"/>
            </a:gs>
            <a:gs pos="0">
              <a:srgbClr val="034B99"/>
            </a:gs>
            <a:gs pos="100000">
              <a:srgbClr val="0C519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141668"/>
            <a:ext cx="11887200" cy="6563932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A36184C-F6BC-AE6C-A493-01775E7E6E19}"/>
              </a:ext>
            </a:extLst>
          </p:cNvPr>
          <p:cNvSpPr/>
          <p:nvPr/>
        </p:nvSpPr>
        <p:spPr>
          <a:xfrm>
            <a:off x="3123159" y="2229611"/>
            <a:ext cx="1159975" cy="1800419"/>
          </a:xfrm>
          <a:custGeom>
            <a:avLst/>
            <a:gdLst>
              <a:gd name="connsiteX0" fmla="*/ 431810 w 2193092"/>
              <a:gd name="connsiteY0" fmla="*/ 0 h 2018648"/>
              <a:gd name="connsiteX1" fmla="*/ 2158990 w 2193092"/>
              <a:gd name="connsiteY1" fmla="*/ 0 h 2018648"/>
              <a:gd name="connsiteX2" fmla="*/ 2193092 w 2193092"/>
              <a:gd name="connsiteY2" fmla="*/ 2214 h 2018648"/>
              <a:gd name="connsiteX3" fmla="*/ 2193092 w 2193092"/>
              <a:gd name="connsiteY3" fmla="*/ 2018648 h 2018648"/>
              <a:gd name="connsiteX4" fmla="*/ 1527807 w 2193092"/>
              <a:gd name="connsiteY4" fmla="*/ 1668948 h 2018648"/>
              <a:gd name="connsiteX5" fmla="*/ 431810 w 2193092"/>
              <a:gd name="connsiteY5" fmla="*/ 1668948 h 2018648"/>
              <a:gd name="connsiteX6" fmla="*/ 0 w 2193092"/>
              <a:gd name="connsiteY6" fmla="*/ 1390784 h 2018648"/>
              <a:gd name="connsiteX7" fmla="*/ 0 w 2193092"/>
              <a:gd name="connsiteY7" fmla="*/ 278164 h 2018648"/>
              <a:gd name="connsiteX8" fmla="*/ 431810 w 2193092"/>
              <a:gd name="connsiteY8" fmla="*/ 0 h 2018648"/>
              <a:gd name="connsiteX0" fmla="*/ 431810 w 2193092"/>
              <a:gd name="connsiteY0" fmla="*/ 0 h 2563396"/>
              <a:gd name="connsiteX1" fmla="*/ 2158990 w 2193092"/>
              <a:gd name="connsiteY1" fmla="*/ 0 h 2563396"/>
              <a:gd name="connsiteX2" fmla="*/ 2193092 w 2193092"/>
              <a:gd name="connsiteY2" fmla="*/ 2214 h 2563396"/>
              <a:gd name="connsiteX3" fmla="*/ 2193092 w 2193092"/>
              <a:gd name="connsiteY3" fmla="*/ 2563396 h 2563396"/>
              <a:gd name="connsiteX4" fmla="*/ 1527807 w 2193092"/>
              <a:gd name="connsiteY4" fmla="*/ 1668948 h 2563396"/>
              <a:gd name="connsiteX5" fmla="*/ 431810 w 2193092"/>
              <a:gd name="connsiteY5" fmla="*/ 1668948 h 2563396"/>
              <a:gd name="connsiteX6" fmla="*/ 0 w 2193092"/>
              <a:gd name="connsiteY6" fmla="*/ 1390784 h 2563396"/>
              <a:gd name="connsiteX7" fmla="*/ 0 w 2193092"/>
              <a:gd name="connsiteY7" fmla="*/ 278164 h 2563396"/>
              <a:gd name="connsiteX8" fmla="*/ 431810 w 2193092"/>
              <a:gd name="connsiteY8" fmla="*/ 0 h 256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3092" h="2563396">
                <a:moveTo>
                  <a:pt x="431810" y="0"/>
                </a:moveTo>
                <a:lnTo>
                  <a:pt x="2158990" y="0"/>
                </a:lnTo>
                <a:lnTo>
                  <a:pt x="2193092" y="2214"/>
                </a:lnTo>
                <a:lnTo>
                  <a:pt x="2193092" y="2563396"/>
                </a:lnTo>
                <a:lnTo>
                  <a:pt x="1527807" y="1668948"/>
                </a:lnTo>
                <a:lnTo>
                  <a:pt x="431810" y="1668948"/>
                </a:lnTo>
                <a:cubicBezTo>
                  <a:pt x="193327" y="1668948"/>
                  <a:pt x="0" y="1544410"/>
                  <a:pt x="0" y="1390784"/>
                </a:cubicBezTo>
                <a:lnTo>
                  <a:pt x="0" y="278164"/>
                </a:lnTo>
                <a:cubicBezTo>
                  <a:pt x="0" y="124538"/>
                  <a:pt x="193327" y="0"/>
                  <a:pt x="4318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C8C75F-7230-2934-DF2E-5F3DF9027E6F}"/>
              </a:ext>
            </a:extLst>
          </p:cNvPr>
          <p:cNvGrpSpPr/>
          <p:nvPr/>
        </p:nvGrpSpPr>
        <p:grpSpPr>
          <a:xfrm>
            <a:off x="4283131" y="2236315"/>
            <a:ext cx="4944306" cy="1166177"/>
            <a:chOff x="4050657" y="695197"/>
            <a:chExt cx="4944306" cy="1166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3217F5-36B1-DEAA-3AF6-8E85E5FA0A01}"/>
                </a:ext>
              </a:extLst>
            </p:cNvPr>
            <p:cNvSpPr/>
            <p:nvPr/>
          </p:nvSpPr>
          <p:spPr>
            <a:xfrm>
              <a:off x="4050657" y="695197"/>
              <a:ext cx="4944306" cy="1166177"/>
            </a:xfrm>
            <a:custGeom>
              <a:avLst/>
              <a:gdLst>
                <a:gd name="connsiteX0" fmla="*/ 0 w 4919451"/>
                <a:gd name="connsiteY0" fmla="*/ 0 h 671272"/>
                <a:gd name="connsiteX1" fmla="*/ 4846464 w 4919451"/>
                <a:gd name="connsiteY1" fmla="*/ 0 h 671272"/>
                <a:gd name="connsiteX2" fmla="*/ 4919451 w 4919451"/>
                <a:gd name="connsiteY2" fmla="*/ 72987 h 671272"/>
                <a:gd name="connsiteX3" fmla="*/ 4919451 w 4919451"/>
                <a:gd name="connsiteY3" fmla="*/ 598285 h 671272"/>
                <a:gd name="connsiteX4" fmla="*/ 4846464 w 4919451"/>
                <a:gd name="connsiteY4" fmla="*/ 671272 h 671272"/>
                <a:gd name="connsiteX5" fmla="*/ 0 w 4919451"/>
                <a:gd name="connsiteY5" fmla="*/ 671272 h 671272"/>
                <a:gd name="connsiteX6" fmla="*/ 0 w 4919451"/>
                <a:gd name="connsiteY6" fmla="*/ 0 h 67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9451" h="671272">
                  <a:moveTo>
                    <a:pt x="0" y="0"/>
                  </a:moveTo>
                  <a:lnTo>
                    <a:pt x="4846464" y="0"/>
                  </a:lnTo>
                  <a:cubicBezTo>
                    <a:pt x="4886774" y="0"/>
                    <a:pt x="4919451" y="32677"/>
                    <a:pt x="4919451" y="72987"/>
                  </a:cubicBezTo>
                  <a:lnTo>
                    <a:pt x="4919451" y="598285"/>
                  </a:lnTo>
                  <a:cubicBezTo>
                    <a:pt x="4919451" y="638595"/>
                    <a:pt x="4886774" y="671272"/>
                    <a:pt x="4846464" y="671272"/>
                  </a:cubicBezTo>
                  <a:lnTo>
                    <a:pt x="0" y="671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8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1634CC-7512-C2ED-E0F9-E5E68AA3F5A2}"/>
                </a:ext>
              </a:extLst>
            </p:cNvPr>
            <p:cNvSpPr txBox="1"/>
            <p:nvPr/>
          </p:nvSpPr>
          <p:spPr>
            <a:xfrm>
              <a:off x="4689204" y="770453"/>
              <a:ext cx="281359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err="1">
                  <a:latin typeface="NikoshBAN" panose="02000000000000000000" pitchFamily="2" charset="0"/>
                  <a:cs typeface="NikoshBAN" panose="02000000000000000000" pitchFamily="2" charset="0"/>
                </a:rPr>
                <a:t>আবেগ</a:t>
              </a:r>
              <a:r>
                <a:rPr lang="en-US" sz="6000" b="1" dirty="0"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6000" b="1" dirty="0" err="1">
                  <a:latin typeface="NikoshBAN" panose="02000000000000000000" pitchFamily="2" charset="0"/>
                  <a:cs typeface="NikoshBAN" panose="02000000000000000000" pitchFamily="2" charset="0"/>
                </a:rPr>
                <a:t>সৃষ্টি</a:t>
              </a:r>
              <a:endParaRPr lang="en-US" sz="6000" b="1" dirty="0"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E62C2FF-3542-0732-0990-CBCD068713B6}"/>
              </a:ext>
            </a:extLst>
          </p:cNvPr>
          <p:cNvSpPr txBox="1"/>
          <p:nvPr/>
        </p:nvSpPr>
        <p:spPr>
          <a:xfrm>
            <a:off x="2364889" y="4360514"/>
            <a:ext cx="7927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ো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র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া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ট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া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ভ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ড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ও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ে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ি......................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FDB927-F5C0-C158-7E8D-BBBDEB89ED91}"/>
              </a:ext>
            </a:extLst>
          </p:cNvPr>
          <p:cNvGrpSpPr/>
          <p:nvPr/>
        </p:nvGrpSpPr>
        <p:grpSpPr>
          <a:xfrm>
            <a:off x="459273" y="221217"/>
            <a:ext cx="11273457" cy="6448105"/>
            <a:chOff x="470114" y="174252"/>
            <a:chExt cx="11273457" cy="644810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DDE6A2D-6738-DCAB-FD6D-0075B9989F01}"/>
                </a:ext>
              </a:extLst>
            </p:cNvPr>
            <p:cNvSpPr/>
            <p:nvPr/>
          </p:nvSpPr>
          <p:spPr>
            <a:xfrm rot="16200000">
              <a:off x="460301" y="381773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6323F0E-2A9C-33FB-0B5F-BEEFFDCFFB48}"/>
                </a:ext>
              </a:extLst>
            </p:cNvPr>
            <p:cNvSpPr/>
            <p:nvPr/>
          </p:nvSpPr>
          <p:spPr>
            <a:xfrm rot="16200000">
              <a:off x="5978513" y="5858290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8CD9A35-13E3-5055-D711-CF2DACF04F71}"/>
                </a:ext>
              </a:extLst>
            </p:cNvPr>
            <p:cNvSpPr/>
            <p:nvPr/>
          </p:nvSpPr>
          <p:spPr>
            <a:xfrm rot="16200000">
              <a:off x="4284753" y="1155653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D19B718-BD11-F722-8AE1-4FE552CCEAC0}"/>
                </a:ext>
              </a:extLst>
            </p:cNvPr>
            <p:cNvSpPr/>
            <p:nvPr/>
          </p:nvSpPr>
          <p:spPr>
            <a:xfrm rot="16200000">
              <a:off x="5898293" y="322304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EF7B5D-ADCA-0225-F78A-0AFF5C513E1B}"/>
                </a:ext>
              </a:extLst>
            </p:cNvPr>
            <p:cNvSpPr/>
            <p:nvPr/>
          </p:nvSpPr>
          <p:spPr>
            <a:xfrm rot="16200000">
              <a:off x="3312742" y="376973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84E964-B759-B6A0-5683-DCC352623B0B}"/>
                </a:ext>
              </a:extLst>
            </p:cNvPr>
            <p:cNvSpPr/>
            <p:nvPr/>
          </p:nvSpPr>
          <p:spPr>
            <a:xfrm rot="16200000">
              <a:off x="7141372" y="709149"/>
              <a:ext cx="1187794" cy="1157671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D683238-B6BF-B857-CB35-864A08E2F679}"/>
                </a:ext>
              </a:extLst>
            </p:cNvPr>
            <p:cNvSpPr/>
            <p:nvPr/>
          </p:nvSpPr>
          <p:spPr>
            <a:xfrm rot="16200000">
              <a:off x="9827879" y="1489357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024A2E-05B2-0EED-B202-4AA6C544D9EC}"/>
                </a:ext>
              </a:extLst>
            </p:cNvPr>
            <p:cNvSpPr/>
            <p:nvPr/>
          </p:nvSpPr>
          <p:spPr>
            <a:xfrm rot="16200000">
              <a:off x="1103484" y="5084410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1629DC-EA59-896E-B2A6-FA0DCA62EFCB}"/>
                </a:ext>
              </a:extLst>
            </p:cNvPr>
            <p:cNvSpPr/>
            <p:nvPr/>
          </p:nvSpPr>
          <p:spPr>
            <a:xfrm rot="16200000">
              <a:off x="10962031" y="5825809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6561401-D4E6-E0F8-9247-9A7D575B1C48}"/>
                </a:ext>
              </a:extLst>
            </p:cNvPr>
            <p:cNvSpPr/>
            <p:nvPr/>
          </p:nvSpPr>
          <p:spPr>
            <a:xfrm rot="16200000">
              <a:off x="9078648" y="376973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D5BBA56-1B70-1C96-510B-10B0FBECA681}"/>
                </a:ext>
              </a:extLst>
            </p:cNvPr>
            <p:cNvSpPr/>
            <p:nvPr/>
          </p:nvSpPr>
          <p:spPr>
            <a:xfrm rot="16200000">
              <a:off x="10479738" y="3727659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A15E03D-EDE7-E9F5-CE6D-F38A4D903B3B}"/>
                </a:ext>
              </a:extLst>
            </p:cNvPr>
            <p:cNvSpPr/>
            <p:nvPr/>
          </p:nvSpPr>
          <p:spPr>
            <a:xfrm rot="16200000">
              <a:off x="817351" y="3332244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0DCD99F-D667-B705-9C94-8281CAA7C6CF}"/>
                </a:ext>
              </a:extLst>
            </p:cNvPr>
            <p:cNvSpPr/>
            <p:nvPr/>
          </p:nvSpPr>
          <p:spPr>
            <a:xfrm rot="16200000">
              <a:off x="1955289" y="1590710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DD642B1-CA4A-69FB-AF7F-DC407AE913E2}"/>
                </a:ext>
              </a:extLst>
            </p:cNvPr>
            <p:cNvSpPr/>
            <p:nvPr/>
          </p:nvSpPr>
          <p:spPr>
            <a:xfrm rot="16200000">
              <a:off x="11353171" y="179266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0227525"/>
      </p:ext>
    </p:extLst>
  </p:cSld>
  <p:clrMapOvr>
    <a:masterClrMapping/>
  </p:clrMapOvr>
  <p:transition spd="slow" advTm="11882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35973476-E71F-2F3C-018E-099629367D0A}"/>
              </a:ext>
            </a:extLst>
          </p:cNvPr>
          <p:cNvGrpSpPr/>
          <p:nvPr/>
        </p:nvGrpSpPr>
        <p:grpSpPr>
          <a:xfrm rot="841351">
            <a:off x="238107" y="205389"/>
            <a:ext cx="2279326" cy="2772789"/>
            <a:chOff x="4636158" y="318291"/>
            <a:chExt cx="1217927" cy="14816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ADD924A-A0F5-8D83-B678-B4F7803EC61D}"/>
                </a:ext>
              </a:extLst>
            </p:cNvPr>
            <p:cNvSpPr/>
            <p:nvPr/>
          </p:nvSpPr>
          <p:spPr>
            <a:xfrm>
              <a:off x="4636158" y="535780"/>
              <a:ext cx="1063040" cy="1090614"/>
            </a:xfrm>
            <a:prstGeom prst="ellipse">
              <a:avLst/>
            </a:prstGeom>
            <a:solidFill>
              <a:schemeClr val="tx1">
                <a:alpha val="5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3DF72DF-B552-1EC2-1806-3B53BED8B361}"/>
                </a:ext>
              </a:extLst>
            </p:cNvPr>
            <p:cNvGrpSpPr/>
            <p:nvPr/>
          </p:nvGrpSpPr>
          <p:grpSpPr>
            <a:xfrm>
              <a:off x="4657407" y="318291"/>
              <a:ext cx="1196678" cy="1481602"/>
              <a:chOff x="3178533" y="190172"/>
              <a:chExt cx="1196678" cy="148160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BB4A79-8EDD-3BA3-834E-1B2D117F359E}"/>
                  </a:ext>
                </a:extLst>
              </p:cNvPr>
              <p:cNvGrpSpPr/>
              <p:nvPr/>
            </p:nvGrpSpPr>
            <p:grpSpPr>
              <a:xfrm rot="20160980">
                <a:off x="3178533" y="190172"/>
                <a:ext cx="1196678" cy="1481602"/>
                <a:chOff x="1057013" y="3367098"/>
                <a:chExt cx="1600200" cy="1981200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D6C9CFFF-5037-27A3-668E-2D14AD9531E2}"/>
                    </a:ext>
                  </a:extLst>
                </p:cNvPr>
                <p:cNvSpPr/>
                <p:nvPr/>
              </p:nvSpPr>
              <p:spPr>
                <a:xfrm rot="11446524">
                  <a:off x="1057013" y="3367098"/>
                  <a:ext cx="1600200" cy="1981200"/>
                </a:xfrm>
                <a:custGeom>
                  <a:avLst/>
                  <a:gdLst>
                    <a:gd name="connsiteX0" fmla="*/ 800100 w 1600200"/>
                    <a:gd name="connsiteY0" fmla="*/ 1981200 h 1981200"/>
                    <a:gd name="connsiteX1" fmla="*/ 0 w 1600200"/>
                    <a:gd name="connsiteY1" fmla="*/ 1181100 h 1981200"/>
                    <a:gd name="connsiteX2" fmla="*/ 488665 w 1600200"/>
                    <a:gd name="connsiteY2" fmla="*/ 443876 h 1981200"/>
                    <a:gd name="connsiteX3" fmla="*/ 611361 w 1600200"/>
                    <a:gd name="connsiteY3" fmla="*/ 405789 h 1981200"/>
                    <a:gd name="connsiteX4" fmla="*/ 800100 w 1600200"/>
                    <a:gd name="connsiteY4" fmla="*/ 0 h 1981200"/>
                    <a:gd name="connsiteX5" fmla="*/ 988839 w 1600200"/>
                    <a:gd name="connsiteY5" fmla="*/ 405789 h 1981200"/>
                    <a:gd name="connsiteX6" fmla="*/ 1111535 w 1600200"/>
                    <a:gd name="connsiteY6" fmla="*/ 443876 h 1981200"/>
                    <a:gd name="connsiteX7" fmla="*/ 1600200 w 1600200"/>
                    <a:gd name="connsiteY7" fmla="*/ 1181100 h 1981200"/>
                    <a:gd name="connsiteX8" fmla="*/ 800100 w 1600200"/>
                    <a:gd name="connsiteY8" fmla="*/ 1981200 h 198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0200" h="1981200">
                      <a:moveTo>
                        <a:pt x="800100" y="1981200"/>
                      </a:moveTo>
                      <a:cubicBezTo>
                        <a:pt x="358217" y="1981200"/>
                        <a:pt x="0" y="1622983"/>
                        <a:pt x="0" y="1181100"/>
                      </a:cubicBezTo>
                      <a:cubicBezTo>
                        <a:pt x="0" y="849688"/>
                        <a:pt x="201497" y="565338"/>
                        <a:pt x="488665" y="443876"/>
                      </a:cubicBezTo>
                      <a:lnTo>
                        <a:pt x="611361" y="405789"/>
                      </a:lnTo>
                      <a:lnTo>
                        <a:pt x="800100" y="0"/>
                      </a:lnTo>
                      <a:lnTo>
                        <a:pt x="988839" y="405789"/>
                      </a:lnTo>
                      <a:lnTo>
                        <a:pt x="1111535" y="443876"/>
                      </a:lnTo>
                      <a:cubicBezTo>
                        <a:pt x="1398703" y="565338"/>
                        <a:pt x="1600200" y="849688"/>
                        <a:pt x="1600200" y="1181100"/>
                      </a:cubicBezTo>
                      <a:cubicBezTo>
                        <a:pt x="1600200" y="1622983"/>
                        <a:pt x="1241983" y="1981200"/>
                        <a:pt x="800100" y="1981200"/>
                      </a:cubicBezTo>
                      <a:close/>
                    </a:path>
                  </a:pathLst>
                </a:custGeom>
                <a:solidFill>
                  <a:srgbClr val="D5006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477E2521-F46B-BFEB-BD6F-6D9ED5F9B41A}"/>
                    </a:ext>
                  </a:extLst>
                </p:cNvPr>
                <p:cNvSpPr/>
                <p:nvPr/>
              </p:nvSpPr>
              <p:spPr>
                <a:xfrm rot="277139">
                  <a:off x="1204392" y="3473148"/>
                  <a:ext cx="1371600" cy="1371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0B18752-3278-E397-06F5-1A97B3748922}"/>
                  </a:ext>
                </a:extLst>
              </p:cNvPr>
              <p:cNvSpPr txBox="1"/>
              <p:nvPr/>
            </p:nvSpPr>
            <p:spPr>
              <a:xfrm rot="20758649">
                <a:off x="3256545" y="465727"/>
                <a:ext cx="965676" cy="641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প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ূ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র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্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ব 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প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া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ঠ</a:t>
                </a:r>
                <a:r>
                  <a:rPr lang="en-US" sz="3600" b="1" dirty="0" err="1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ের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 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আ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ল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ো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চ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ন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া</a:t>
                </a: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52E1744-632E-D4AA-F69A-44F7BE4DF5C0}"/>
              </a:ext>
            </a:extLst>
          </p:cNvPr>
          <p:cNvSpPr/>
          <p:nvPr/>
        </p:nvSpPr>
        <p:spPr>
          <a:xfrm>
            <a:off x="114300" y="76203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67015F-EC94-F91D-7BA3-DF071C3E0109}"/>
              </a:ext>
            </a:extLst>
          </p:cNvPr>
          <p:cNvSpPr txBox="1"/>
          <p:nvPr/>
        </p:nvSpPr>
        <p:spPr>
          <a:xfrm>
            <a:off x="8343265" y="2428190"/>
            <a:ext cx="9095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800" b="1" dirty="0">
              <a:solidFill>
                <a:schemeClr val="tx1">
                  <a:lumMod val="85000"/>
                  <a:lumOff val="15000"/>
                </a:schemeClr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DD57E6-238E-0CF1-2522-B5818BBEA0C2}"/>
              </a:ext>
            </a:extLst>
          </p:cNvPr>
          <p:cNvSpPr txBox="1"/>
          <p:nvPr/>
        </p:nvSpPr>
        <p:spPr>
          <a:xfrm>
            <a:off x="3148516" y="337289"/>
            <a:ext cx="6906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এখান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থেকে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ছ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বর্ণ</a:t>
            </a:r>
            <a:r>
              <a:rPr lang="bn-IN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গুলো কাঠি দিয়ে চিহ্নিত কর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।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31FB83-390D-C7EA-AC3C-05B7D24DE774}"/>
              </a:ext>
            </a:extLst>
          </p:cNvPr>
          <p:cNvGrpSpPr/>
          <p:nvPr/>
        </p:nvGrpSpPr>
        <p:grpSpPr>
          <a:xfrm>
            <a:off x="2309368" y="1154510"/>
            <a:ext cx="7628446" cy="5158579"/>
            <a:chOff x="2309368" y="1154510"/>
            <a:chExt cx="7628446" cy="51585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381AC1E-F285-3C88-F696-AF9C412E20B8}"/>
                </a:ext>
              </a:extLst>
            </p:cNvPr>
            <p:cNvSpPr txBox="1"/>
            <p:nvPr/>
          </p:nvSpPr>
          <p:spPr>
            <a:xfrm>
              <a:off x="8382000" y="4191000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6000" dirty="0">
                <a:latin typeface="Arial Black" panose="020B0A04020102020204" pitchFamily="34" charset="0"/>
                <a:cs typeface="NikoshBAN" panose="02000000000000000000" pitchFamily="2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19723E3-C0F4-455C-8DD3-35F1D5E52425}"/>
                </a:ext>
              </a:extLst>
            </p:cNvPr>
            <p:cNvSpPr/>
            <p:nvPr/>
          </p:nvSpPr>
          <p:spPr>
            <a:xfrm>
              <a:off x="2309368" y="1154510"/>
              <a:ext cx="7420863" cy="5158579"/>
            </a:xfrm>
            <a:custGeom>
              <a:avLst/>
              <a:gdLst>
                <a:gd name="connsiteX0" fmla="*/ 4698035 w 7706287"/>
                <a:gd name="connsiteY0" fmla="*/ 19 h 6445884"/>
                <a:gd name="connsiteX1" fmla="*/ 5261628 w 7706287"/>
                <a:gd name="connsiteY1" fmla="*/ 269819 h 6445884"/>
                <a:gd name="connsiteX2" fmla="*/ 5312802 w 7706287"/>
                <a:gd name="connsiteY2" fmla="*/ 337663 h 6445884"/>
                <a:gd name="connsiteX3" fmla="*/ 5319034 w 7706287"/>
                <a:gd name="connsiteY3" fmla="*/ 327966 h 6445884"/>
                <a:gd name="connsiteX4" fmla="*/ 5313323 w 7706287"/>
                <a:gd name="connsiteY4" fmla="*/ 338353 h 6445884"/>
                <a:gd name="connsiteX5" fmla="*/ 5321350 w 7706287"/>
                <a:gd name="connsiteY5" fmla="*/ 348995 h 6445884"/>
                <a:gd name="connsiteX6" fmla="*/ 6324350 w 7706287"/>
                <a:gd name="connsiteY6" fmla="*/ 81879 h 6445884"/>
                <a:gd name="connsiteX7" fmla="*/ 6832976 w 7706287"/>
                <a:gd name="connsiteY7" fmla="*/ 810595 h 6445884"/>
                <a:gd name="connsiteX8" fmla="*/ 6835728 w 7706287"/>
                <a:gd name="connsiteY8" fmla="*/ 811665 h 6445884"/>
                <a:gd name="connsiteX9" fmla="*/ 6945318 w 7706287"/>
                <a:gd name="connsiteY9" fmla="*/ 854283 h 6445884"/>
                <a:gd name="connsiteX10" fmla="*/ 7485728 w 7706287"/>
                <a:gd name="connsiteY10" fmla="*/ 1517833 h 6445884"/>
                <a:gd name="connsiteX11" fmla="*/ 7456511 w 7706287"/>
                <a:gd name="connsiteY11" fmla="*/ 2284730 h 6445884"/>
                <a:gd name="connsiteX12" fmla="*/ 7669938 w 7706287"/>
                <a:gd name="connsiteY12" fmla="*/ 3457295 h 6445884"/>
                <a:gd name="connsiteX13" fmla="*/ 6670144 w 7706287"/>
                <a:gd name="connsiteY13" fmla="*/ 4483701 h 6445884"/>
                <a:gd name="connsiteX14" fmla="*/ 6312236 w 7706287"/>
                <a:gd name="connsiteY14" fmla="*/ 5363200 h 6445884"/>
                <a:gd name="connsiteX15" fmla="*/ 5093671 w 7706287"/>
                <a:gd name="connsiteY15" fmla="*/ 5469689 h 6445884"/>
                <a:gd name="connsiteX16" fmla="*/ 4222860 w 7706287"/>
                <a:gd name="connsiteY16" fmla="*/ 6407951 h 6445884"/>
                <a:gd name="connsiteX17" fmla="*/ 2942476 w 7706287"/>
                <a:gd name="connsiteY17" fmla="*/ 5835240 h 6445884"/>
                <a:gd name="connsiteX18" fmla="*/ 1040517 w 7706287"/>
                <a:gd name="connsiteY18" fmla="*/ 5269389 h 6445884"/>
                <a:gd name="connsiteX19" fmla="*/ 204268 w 7706287"/>
                <a:gd name="connsiteY19" fmla="*/ 4639705 h 6445884"/>
                <a:gd name="connsiteX20" fmla="*/ 382956 w 7706287"/>
                <a:gd name="connsiteY20" fmla="*/ 3789736 h 6445884"/>
                <a:gd name="connsiteX21" fmla="*/ 5628 w 7706287"/>
                <a:gd name="connsiteY21" fmla="*/ 2917694 h 6445884"/>
                <a:gd name="connsiteX22" fmla="*/ 694723 w 7706287"/>
                <a:gd name="connsiteY22" fmla="*/ 2142595 h 6445884"/>
                <a:gd name="connsiteX23" fmla="*/ 701314 w 7706287"/>
                <a:gd name="connsiteY23" fmla="*/ 2122163 h 6445884"/>
                <a:gd name="connsiteX24" fmla="*/ 701315 w 7706287"/>
                <a:gd name="connsiteY24" fmla="*/ 2122163 h 6445884"/>
                <a:gd name="connsiteX25" fmla="*/ 1008272 w 7706287"/>
                <a:gd name="connsiteY25" fmla="*/ 1009105 h 6445884"/>
                <a:gd name="connsiteX26" fmla="*/ 2501548 w 7706287"/>
                <a:gd name="connsiteY26" fmla="*/ 754815 h 6445884"/>
                <a:gd name="connsiteX27" fmla="*/ 2501810 w 7706287"/>
                <a:gd name="connsiteY27" fmla="*/ 754324 h 6445884"/>
                <a:gd name="connsiteX28" fmla="*/ 2500657 w 7706287"/>
                <a:gd name="connsiteY28" fmla="*/ 753323 h 6445884"/>
                <a:gd name="connsiteX29" fmla="*/ 2501856 w 7706287"/>
                <a:gd name="connsiteY29" fmla="*/ 754239 h 6445884"/>
                <a:gd name="connsiteX30" fmla="*/ 2562598 w 7706287"/>
                <a:gd name="connsiteY30" fmla="*/ 640749 h 6445884"/>
                <a:gd name="connsiteX31" fmla="*/ 4007117 w 7706287"/>
                <a:gd name="connsiteY31" fmla="*/ 490831 h 6445884"/>
                <a:gd name="connsiteX32" fmla="*/ 4593774 w 7706287"/>
                <a:gd name="connsiteY32" fmla="*/ 8799 h 6445884"/>
                <a:gd name="connsiteX33" fmla="*/ 4698035 w 7706287"/>
                <a:gd name="connsiteY33" fmla="*/ 19 h 64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706287" h="6445884">
                  <a:moveTo>
                    <a:pt x="4698035" y="19"/>
                  </a:moveTo>
                  <a:cubicBezTo>
                    <a:pt x="4910010" y="-1550"/>
                    <a:pt x="5113919" y="95858"/>
                    <a:pt x="5261628" y="269819"/>
                  </a:cubicBezTo>
                  <a:lnTo>
                    <a:pt x="5312802" y="337663"/>
                  </a:lnTo>
                  <a:lnTo>
                    <a:pt x="5319034" y="327966"/>
                  </a:lnTo>
                  <a:lnTo>
                    <a:pt x="5313323" y="338353"/>
                  </a:lnTo>
                  <a:lnTo>
                    <a:pt x="5321350" y="348995"/>
                  </a:lnTo>
                  <a:cubicBezTo>
                    <a:pt x="5567557" y="18792"/>
                    <a:pt x="5974814" y="-89636"/>
                    <a:pt x="6324350" y="81879"/>
                  </a:cubicBezTo>
                  <a:cubicBezTo>
                    <a:pt x="6590688" y="212529"/>
                    <a:pt x="6781668" y="486058"/>
                    <a:pt x="6832976" y="810595"/>
                  </a:cubicBezTo>
                  <a:lnTo>
                    <a:pt x="6835728" y="811665"/>
                  </a:lnTo>
                  <a:lnTo>
                    <a:pt x="6945318" y="854283"/>
                  </a:lnTo>
                  <a:cubicBezTo>
                    <a:pt x="7199837" y="973972"/>
                    <a:pt x="7398433" y="1215072"/>
                    <a:pt x="7485728" y="1517833"/>
                  </a:cubicBezTo>
                  <a:cubicBezTo>
                    <a:pt x="7558236" y="1768991"/>
                    <a:pt x="7547903" y="2041775"/>
                    <a:pt x="7456511" y="2284730"/>
                  </a:cubicBezTo>
                  <a:cubicBezTo>
                    <a:pt x="7681162" y="2617916"/>
                    <a:pt x="7759727" y="3049836"/>
                    <a:pt x="7669938" y="3457295"/>
                  </a:cubicBezTo>
                  <a:cubicBezTo>
                    <a:pt x="7550576" y="3998985"/>
                    <a:pt x="7155432" y="4404655"/>
                    <a:pt x="6670144" y="4483701"/>
                  </a:cubicBezTo>
                  <a:cubicBezTo>
                    <a:pt x="6667828" y="4821809"/>
                    <a:pt x="6537242" y="5142468"/>
                    <a:pt x="6312236" y="5363200"/>
                  </a:cubicBezTo>
                  <a:cubicBezTo>
                    <a:pt x="5970360" y="5698624"/>
                    <a:pt x="5476521" y="5741727"/>
                    <a:pt x="5093671" y="5469689"/>
                  </a:cubicBezTo>
                  <a:cubicBezTo>
                    <a:pt x="4969855" y="5936956"/>
                    <a:pt x="4638312" y="6294154"/>
                    <a:pt x="4222860" y="6407951"/>
                  </a:cubicBezTo>
                  <a:cubicBezTo>
                    <a:pt x="3733296" y="6542031"/>
                    <a:pt x="3222354" y="6313543"/>
                    <a:pt x="2942476" y="5835240"/>
                  </a:cubicBezTo>
                  <a:cubicBezTo>
                    <a:pt x="2281885" y="6289233"/>
                    <a:pt x="1423902" y="6034048"/>
                    <a:pt x="1040517" y="5269389"/>
                  </a:cubicBezTo>
                  <a:cubicBezTo>
                    <a:pt x="663903" y="5319651"/>
                    <a:pt x="310269" y="5053429"/>
                    <a:pt x="204268" y="4639705"/>
                  </a:cubicBezTo>
                  <a:cubicBezTo>
                    <a:pt x="127485" y="4340374"/>
                    <a:pt x="195361" y="4017329"/>
                    <a:pt x="382956" y="3789736"/>
                  </a:cubicBezTo>
                  <a:cubicBezTo>
                    <a:pt x="116795" y="3611211"/>
                    <a:pt x="-31428" y="3268629"/>
                    <a:pt x="5628" y="2917694"/>
                  </a:cubicBezTo>
                  <a:cubicBezTo>
                    <a:pt x="49097" y="2506804"/>
                    <a:pt x="335211" y="2184952"/>
                    <a:pt x="694723" y="2142595"/>
                  </a:cubicBezTo>
                  <a:lnTo>
                    <a:pt x="701314" y="2122163"/>
                  </a:lnTo>
                  <a:lnTo>
                    <a:pt x="701315" y="2122163"/>
                  </a:lnTo>
                  <a:cubicBezTo>
                    <a:pt x="653035" y="1717536"/>
                    <a:pt x="765628" y="1309480"/>
                    <a:pt x="1008272" y="1009105"/>
                  </a:cubicBezTo>
                  <a:cubicBezTo>
                    <a:pt x="1391657" y="534679"/>
                    <a:pt x="2013232" y="428936"/>
                    <a:pt x="2501548" y="754815"/>
                  </a:cubicBezTo>
                  <a:lnTo>
                    <a:pt x="2501810" y="754324"/>
                  </a:lnTo>
                  <a:lnTo>
                    <a:pt x="2500657" y="753323"/>
                  </a:lnTo>
                  <a:lnTo>
                    <a:pt x="2501856" y="754239"/>
                  </a:lnTo>
                  <a:lnTo>
                    <a:pt x="2562598" y="640749"/>
                  </a:lnTo>
                  <a:cubicBezTo>
                    <a:pt x="2892750" y="100509"/>
                    <a:pt x="3582557" y="14038"/>
                    <a:pt x="4007117" y="490831"/>
                  </a:cubicBezTo>
                  <a:cubicBezTo>
                    <a:pt x="4121313" y="229979"/>
                    <a:pt x="4340619" y="49664"/>
                    <a:pt x="4593774" y="8799"/>
                  </a:cubicBezTo>
                  <a:cubicBezTo>
                    <a:pt x="4628603" y="3169"/>
                    <a:pt x="4663426" y="275"/>
                    <a:pt x="4698035" y="19"/>
                  </a:cubicBezTo>
                  <a:close/>
                </a:path>
              </a:pathLst>
            </a:custGeom>
            <a:solidFill>
              <a:srgbClr val="008481"/>
            </a:solidFill>
            <a:ln>
              <a:noFill/>
            </a:ln>
            <a:effectLst>
              <a:outerShdw blurRad="254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ACEAAD9-123C-CDA4-1586-E4ABE9D6FC66}"/>
                </a:ext>
              </a:extLst>
            </p:cNvPr>
            <p:cNvSpPr/>
            <p:nvPr/>
          </p:nvSpPr>
          <p:spPr>
            <a:xfrm>
              <a:off x="2590800" y="4761798"/>
              <a:ext cx="5946" cy="117968"/>
            </a:xfrm>
            <a:custGeom>
              <a:avLst/>
              <a:gdLst>
                <a:gd name="connsiteX0" fmla="*/ 0 w 5946"/>
                <a:gd name="connsiteY0" fmla="*/ 0 h 117968"/>
                <a:gd name="connsiteX1" fmla="*/ 5946 w 5946"/>
                <a:gd name="connsiteY1" fmla="*/ 58984 h 117968"/>
                <a:gd name="connsiteX2" fmla="*/ 0 w 5946"/>
                <a:gd name="connsiteY2" fmla="*/ 117968 h 117968"/>
                <a:gd name="connsiteX3" fmla="*/ 0 w 5946"/>
                <a:gd name="connsiteY3" fmla="*/ 0 h 11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6" h="117968">
                  <a:moveTo>
                    <a:pt x="0" y="0"/>
                  </a:moveTo>
                  <a:lnTo>
                    <a:pt x="5946" y="58984"/>
                  </a:lnTo>
                  <a:lnTo>
                    <a:pt x="0" y="11796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D18F07-0B32-FAC5-F72A-9C3C7C008DFF}"/>
                </a:ext>
              </a:extLst>
            </p:cNvPr>
            <p:cNvSpPr txBox="1"/>
            <p:nvPr/>
          </p:nvSpPr>
          <p:spPr>
            <a:xfrm>
              <a:off x="2667000" y="1878033"/>
              <a:ext cx="7270814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  </a:t>
              </a:r>
              <a:r>
                <a:rPr lang="en-US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ঙ</a:t>
              </a:r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    </a:t>
              </a:r>
              <a:r>
                <a:rPr lang="en-US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ঙ</a:t>
              </a:r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  </a:t>
              </a:r>
              <a:r>
                <a:rPr lang="en-US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ছ</a:t>
              </a:r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 জ </a:t>
              </a:r>
              <a:r>
                <a:rPr lang="en-US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ছ </a:t>
              </a:r>
              <a:endParaRPr lang="bn-IN" sz="8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  <a:p>
              <a:r>
                <a:rPr lang="en-US" sz="8000" b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গ</a:t>
              </a:r>
              <a:r>
                <a:rPr lang="bn-IN" sz="8000" b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  </a:t>
              </a:r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জ  </a:t>
              </a:r>
              <a:r>
                <a:rPr lang="en-US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ঙ   </a:t>
              </a:r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জ    ফ </a:t>
              </a:r>
            </a:p>
            <a:p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ঘ</a:t>
              </a:r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  </a:t>
              </a:r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জ</a:t>
              </a:r>
              <a:r>
                <a:rPr lang="en-US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  ঘ</a:t>
              </a:r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847092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2E1744-632E-D4AA-F69A-44F7BE4DF5C0}"/>
              </a:ext>
            </a:extLst>
          </p:cNvPr>
          <p:cNvSpPr/>
          <p:nvPr/>
        </p:nvSpPr>
        <p:spPr>
          <a:xfrm>
            <a:off x="114300" y="76203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C69A89-5C65-55B5-DA7D-45538CEEC2DE}"/>
              </a:ext>
            </a:extLst>
          </p:cNvPr>
          <p:cNvSpPr txBox="1"/>
          <p:nvPr/>
        </p:nvSpPr>
        <p:spPr>
          <a:xfrm>
            <a:off x="2175504" y="478699"/>
            <a:ext cx="7840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defRPr>
            </a:lvl1pPr>
          </a:lstStyle>
          <a:p>
            <a:r>
              <a:rPr lang="en-US" dirty="0" err="1"/>
              <a:t>শিক্ষার্থী</a:t>
            </a:r>
            <a:r>
              <a:rPr lang="en-US" dirty="0"/>
              <a:t> </a:t>
            </a:r>
            <a:r>
              <a:rPr lang="en-US" dirty="0" err="1"/>
              <a:t>বন্ধুরা</a:t>
            </a:r>
            <a:r>
              <a:rPr lang="en-US" dirty="0"/>
              <a:t> </a:t>
            </a:r>
            <a:r>
              <a:rPr lang="en-US" dirty="0" err="1"/>
              <a:t>তোমরা</a:t>
            </a:r>
            <a:r>
              <a:rPr lang="en-US" dirty="0"/>
              <a:t> </a:t>
            </a:r>
            <a:r>
              <a:rPr lang="en-US" dirty="0" err="1"/>
              <a:t>কেউ</a:t>
            </a:r>
            <a:r>
              <a:rPr lang="en-US" dirty="0"/>
              <a:t> </a:t>
            </a:r>
            <a:r>
              <a:rPr lang="en-US" dirty="0" err="1"/>
              <a:t>কি</a:t>
            </a:r>
            <a:r>
              <a:rPr lang="en-US" dirty="0"/>
              <a:t> </a:t>
            </a:r>
            <a:r>
              <a:rPr lang="en-US" dirty="0" err="1"/>
              <a:t>কার্ডের</a:t>
            </a:r>
            <a:r>
              <a:rPr lang="en-US" dirty="0"/>
              <a:t> </a:t>
            </a:r>
            <a:r>
              <a:rPr lang="en-US" dirty="0" err="1"/>
              <a:t>বর্ণটি</a:t>
            </a:r>
            <a:r>
              <a:rPr lang="en-US" dirty="0"/>
              <a:t> </a:t>
            </a:r>
            <a:r>
              <a:rPr lang="en-US" dirty="0" err="1"/>
              <a:t>চেন</a:t>
            </a:r>
            <a:r>
              <a:rPr lang="en-US" dirty="0"/>
              <a:t>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48917A9-FC2F-64DC-4652-1C478FBA0CF2}"/>
              </a:ext>
            </a:extLst>
          </p:cNvPr>
          <p:cNvGrpSpPr/>
          <p:nvPr/>
        </p:nvGrpSpPr>
        <p:grpSpPr>
          <a:xfrm>
            <a:off x="3515948" y="1708259"/>
            <a:ext cx="4800600" cy="4267200"/>
            <a:chOff x="3515948" y="1708259"/>
            <a:chExt cx="4800600" cy="42672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46AAD2E-06FA-7DC4-22F9-878E895B5FDD}"/>
                </a:ext>
              </a:extLst>
            </p:cNvPr>
            <p:cNvSpPr/>
            <p:nvPr/>
          </p:nvSpPr>
          <p:spPr>
            <a:xfrm>
              <a:off x="3515948" y="1708259"/>
              <a:ext cx="4800600" cy="4267200"/>
            </a:xfrm>
            <a:prstGeom prst="roundRect">
              <a:avLst>
                <a:gd name="adj" fmla="val 8903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scene3d>
              <a:camera prst="perspectiveLeft">
                <a:rot lat="0" lon="1200000" rev="0"/>
              </a:camera>
              <a:lightRig rig="threePt" dir="t"/>
            </a:scene3d>
            <a:sp3d extrusionH="831850" contourW="12700">
              <a:extrusionClr>
                <a:schemeClr val="bg2">
                  <a:lumMod val="50000"/>
                </a:schemeClr>
              </a:extrusionClr>
              <a:contourClr>
                <a:srgbClr val="FFC000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34DA30-DDC1-B843-0491-1CF737A2D3E8}"/>
                </a:ext>
              </a:extLst>
            </p:cNvPr>
            <p:cNvSpPr txBox="1"/>
            <p:nvPr/>
          </p:nvSpPr>
          <p:spPr>
            <a:xfrm>
              <a:off x="4302456" y="2605118"/>
              <a:ext cx="3434687" cy="2946539"/>
            </a:xfrm>
            <a:custGeom>
              <a:avLst/>
              <a:gdLst/>
              <a:ahLst/>
              <a:cxnLst/>
              <a:rect l="l" t="t" r="r" b="b"/>
              <a:pathLst>
                <a:path w="2383695" h="2044917">
                  <a:moveTo>
                    <a:pt x="0" y="0"/>
                  </a:moveTo>
                  <a:lnTo>
                    <a:pt x="2242473" y="0"/>
                  </a:lnTo>
                  <a:lnTo>
                    <a:pt x="2383695" y="238692"/>
                  </a:lnTo>
                  <a:lnTo>
                    <a:pt x="1242949" y="238692"/>
                  </a:lnTo>
                  <a:lnTo>
                    <a:pt x="1263645" y="267416"/>
                  </a:lnTo>
                  <a:cubicBezTo>
                    <a:pt x="1296327" y="307356"/>
                    <a:pt x="1339583" y="345709"/>
                    <a:pt x="1393411" y="382476"/>
                  </a:cubicBezTo>
                  <a:cubicBezTo>
                    <a:pt x="1465182" y="431498"/>
                    <a:pt x="1549367" y="456009"/>
                    <a:pt x="1645964" y="456009"/>
                  </a:cubicBezTo>
                  <a:cubicBezTo>
                    <a:pt x="1692018" y="456009"/>
                    <a:pt x="1794219" y="438531"/>
                    <a:pt x="1952568" y="403573"/>
                  </a:cubicBezTo>
                  <a:lnTo>
                    <a:pt x="2198720" y="752761"/>
                  </a:lnTo>
                  <a:cubicBezTo>
                    <a:pt x="2089467" y="851474"/>
                    <a:pt x="2012084" y="954742"/>
                    <a:pt x="1966568" y="1062565"/>
                  </a:cubicBezTo>
                  <a:cubicBezTo>
                    <a:pt x="1921052" y="1170389"/>
                    <a:pt x="1898295" y="1290134"/>
                    <a:pt x="1898295" y="1421801"/>
                  </a:cubicBezTo>
                  <a:cubicBezTo>
                    <a:pt x="1898295" y="1535135"/>
                    <a:pt x="1906941" y="1633301"/>
                    <a:pt x="1924235" y="1716297"/>
                  </a:cubicBezTo>
                  <a:cubicBezTo>
                    <a:pt x="1941528" y="1799294"/>
                    <a:pt x="1959433" y="1875602"/>
                    <a:pt x="1977951" y="1945221"/>
                  </a:cubicBezTo>
                  <a:lnTo>
                    <a:pt x="1985633" y="2044917"/>
                  </a:lnTo>
                  <a:lnTo>
                    <a:pt x="1790304" y="1960083"/>
                  </a:lnTo>
                  <a:cubicBezTo>
                    <a:pt x="1748333" y="1826672"/>
                    <a:pt x="1714275" y="1698726"/>
                    <a:pt x="1688131" y="1576244"/>
                  </a:cubicBezTo>
                  <a:cubicBezTo>
                    <a:pt x="1661987" y="1453762"/>
                    <a:pt x="1648915" y="1326762"/>
                    <a:pt x="1648915" y="1195243"/>
                  </a:cubicBezTo>
                  <a:cubicBezTo>
                    <a:pt x="1653887" y="1147705"/>
                    <a:pt x="1659250" y="1105576"/>
                    <a:pt x="1665002" y="1068855"/>
                  </a:cubicBezTo>
                  <a:cubicBezTo>
                    <a:pt x="1670754" y="1032135"/>
                    <a:pt x="1679187" y="994589"/>
                    <a:pt x="1690301" y="956217"/>
                  </a:cubicBezTo>
                  <a:cubicBezTo>
                    <a:pt x="1701416" y="917845"/>
                    <a:pt x="1714442" y="880280"/>
                    <a:pt x="1729379" y="843523"/>
                  </a:cubicBezTo>
                  <a:cubicBezTo>
                    <a:pt x="1744315" y="806765"/>
                    <a:pt x="1761711" y="780909"/>
                    <a:pt x="1781565" y="765953"/>
                  </a:cubicBezTo>
                  <a:lnTo>
                    <a:pt x="1754344" y="765953"/>
                  </a:lnTo>
                  <a:cubicBezTo>
                    <a:pt x="1599261" y="765953"/>
                    <a:pt x="1462779" y="724028"/>
                    <a:pt x="1344899" y="640178"/>
                  </a:cubicBezTo>
                  <a:cubicBezTo>
                    <a:pt x="1227019" y="556327"/>
                    <a:pt x="1140431" y="455026"/>
                    <a:pt x="1085137" y="336274"/>
                  </a:cubicBezTo>
                  <a:cubicBezTo>
                    <a:pt x="1065617" y="361991"/>
                    <a:pt x="1037785" y="394611"/>
                    <a:pt x="1001639" y="434133"/>
                  </a:cubicBezTo>
                  <a:cubicBezTo>
                    <a:pt x="965494" y="473655"/>
                    <a:pt x="933997" y="513567"/>
                    <a:pt x="907148" y="553869"/>
                  </a:cubicBezTo>
                  <a:cubicBezTo>
                    <a:pt x="880299" y="594170"/>
                    <a:pt x="860055" y="632654"/>
                    <a:pt x="846417" y="669318"/>
                  </a:cubicBezTo>
                  <a:cubicBezTo>
                    <a:pt x="832779" y="705983"/>
                    <a:pt x="825960" y="737972"/>
                    <a:pt x="825960" y="765285"/>
                  </a:cubicBezTo>
                  <a:cubicBezTo>
                    <a:pt x="825960" y="807294"/>
                    <a:pt x="835581" y="837502"/>
                    <a:pt x="854822" y="855908"/>
                  </a:cubicBezTo>
                  <a:cubicBezTo>
                    <a:pt x="874064" y="874315"/>
                    <a:pt x="899197" y="883518"/>
                    <a:pt x="930221" y="883518"/>
                  </a:cubicBezTo>
                  <a:cubicBezTo>
                    <a:pt x="977388" y="883518"/>
                    <a:pt x="1032033" y="865566"/>
                    <a:pt x="1094155" y="829662"/>
                  </a:cubicBezTo>
                  <a:cubicBezTo>
                    <a:pt x="1156277" y="793758"/>
                    <a:pt x="1223484" y="738362"/>
                    <a:pt x="1295774" y="663474"/>
                  </a:cubicBezTo>
                  <a:cubicBezTo>
                    <a:pt x="1415455" y="739587"/>
                    <a:pt x="1496512" y="818149"/>
                    <a:pt x="1538948" y="899160"/>
                  </a:cubicBezTo>
                  <a:cubicBezTo>
                    <a:pt x="1581383" y="980172"/>
                    <a:pt x="1602601" y="1066044"/>
                    <a:pt x="1602601" y="1156779"/>
                  </a:cubicBezTo>
                  <a:cubicBezTo>
                    <a:pt x="1602601" y="1224913"/>
                    <a:pt x="1591987" y="1290802"/>
                    <a:pt x="1570761" y="1354446"/>
                  </a:cubicBezTo>
                  <a:cubicBezTo>
                    <a:pt x="1549533" y="1418090"/>
                    <a:pt x="1516812" y="1474525"/>
                    <a:pt x="1472595" y="1523752"/>
                  </a:cubicBezTo>
                  <a:cubicBezTo>
                    <a:pt x="1428378" y="1572978"/>
                    <a:pt x="1374003" y="1612769"/>
                    <a:pt x="1309468" y="1643125"/>
                  </a:cubicBezTo>
                  <a:cubicBezTo>
                    <a:pt x="1244933" y="1673482"/>
                    <a:pt x="1171047" y="1688660"/>
                    <a:pt x="1087809" y="1688660"/>
                  </a:cubicBezTo>
                  <a:cubicBezTo>
                    <a:pt x="935398" y="1688660"/>
                    <a:pt x="803573" y="1649982"/>
                    <a:pt x="692336" y="1572626"/>
                  </a:cubicBezTo>
                  <a:cubicBezTo>
                    <a:pt x="581098" y="1495269"/>
                    <a:pt x="488861" y="1394803"/>
                    <a:pt x="415624" y="1271226"/>
                  </a:cubicBezTo>
                  <a:cubicBezTo>
                    <a:pt x="342387" y="1147650"/>
                    <a:pt x="287965" y="1008848"/>
                    <a:pt x="252358" y="854823"/>
                  </a:cubicBezTo>
                  <a:cubicBezTo>
                    <a:pt x="216751" y="700797"/>
                    <a:pt x="198947" y="542606"/>
                    <a:pt x="198947" y="380249"/>
                  </a:cubicBezTo>
                  <a:cubicBezTo>
                    <a:pt x="198947" y="363921"/>
                    <a:pt x="198947" y="345932"/>
                    <a:pt x="198947" y="326282"/>
                  </a:cubicBezTo>
                  <a:cubicBezTo>
                    <a:pt x="198947" y="311544"/>
                    <a:pt x="202047" y="289026"/>
                    <a:pt x="208247" y="258727"/>
                  </a:cubicBezTo>
                  <a:lnTo>
                    <a:pt x="212652" y="238692"/>
                  </a:lnTo>
                  <a:lnTo>
                    <a:pt x="131759" y="238692"/>
                  </a:lnTo>
                  <a:lnTo>
                    <a:pt x="0" y="0"/>
                  </a:lnTo>
                  <a:close/>
                  <a:moveTo>
                    <a:pt x="243847" y="238692"/>
                  </a:moveTo>
                  <a:lnTo>
                    <a:pt x="405576" y="312004"/>
                  </a:lnTo>
                  <a:cubicBezTo>
                    <a:pt x="405576" y="474880"/>
                    <a:pt x="422610" y="619711"/>
                    <a:pt x="456677" y="746498"/>
                  </a:cubicBezTo>
                  <a:cubicBezTo>
                    <a:pt x="490744" y="873285"/>
                    <a:pt x="537512" y="983131"/>
                    <a:pt x="596981" y="1076036"/>
                  </a:cubicBezTo>
                  <a:cubicBezTo>
                    <a:pt x="656450" y="1168941"/>
                    <a:pt x="725252" y="1240833"/>
                    <a:pt x="803388" y="1291711"/>
                  </a:cubicBezTo>
                  <a:cubicBezTo>
                    <a:pt x="881523" y="1342589"/>
                    <a:pt x="965847" y="1368028"/>
                    <a:pt x="1056358" y="1368028"/>
                  </a:cubicBezTo>
                  <a:cubicBezTo>
                    <a:pt x="1113471" y="1368028"/>
                    <a:pt x="1161157" y="1360847"/>
                    <a:pt x="1199418" y="1346486"/>
                  </a:cubicBezTo>
                  <a:cubicBezTo>
                    <a:pt x="1237679" y="1332124"/>
                    <a:pt x="1269269" y="1313625"/>
                    <a:pt x="1294188" y="1290987"/>
                  </a:cubicBezTo>
                  <a:cubicBezTo>
                    <a:pt x="1319107" y="1268350"/>
                    <a:pt x="1337551" y="1243171"/>
                    <a:pt x="1349519" y="1215450"/>
                  </a:cubicBezTo>
                  <a:cubicBezTo>
                    <a:pt x="1361487" y="1187728"/>
                    <a:pt x="1367471" y="1160156"/>
                    <a:pt x="1367471" y="1132731"/>
                  </a:cubicBezTo>
                  <a:cubicBezTo>
                    <a:pt x="1367471" y="1114028"/>
                    <a:pt x="1364345" y="1096354"/>
                    <a:pt x="1358091" y="1079710"/>
                  </a:cubicBezTo>
                  <a:cubicBezTo>
                    <a:pt x="1356528" y="1075549"/>
                    <a:pt x="1354895" y="1070317"/>
                    <a:pt x="1353191" y="1064014"/>
                  </a:cubicBezTo>
                  <a:lnTo>
                    <a:pt x="1351798" y="1058221"/>
                  </a:lnTo>
                  <a:lnTo>
                    <a:pt x="1345661" y="1061629"/>
                  </a:lnTo>
                  <a:cubicBezTo>
                    <a:pt x="1339577" y="1064721"/>
                    <a:pt x="1332151" y="1068271"/>
                    <a:pt x="1323384" y="1072279"/>
                  </a:cubicBezTo>
                  <a:cubicBezTo>
                    <a:pt x="1288315" y="1088310"/>
                    <a:pt x="1255213" y="1102653"/>
                    <a:pt x="1224078" y="1115308"/>
                  </a:cubicBezTo>
                  <a:cubicBezTo>
                    <a:pt x="1192942" y="1127963"/>
                    <a:pt x="1159923" y="1138808"/>
                    <a:pt x="1125021" y="1147844"/>
                  </a:cubicBezTo>
                  <a:cubicBezTo>
                    <a:pt x="1090119" y="1156881"/>
                    <a:pt x="1056785" y="1161399"/>
                    <a:pt x="1025019" y="1161399"/>
                  </a:cubicBezTo>
                  <a:cubicBezTo>
                    <a:pt x="976145" y="1161399"/>
                    <a:pt x="924515" y="1151296"/>
                    <a:pt x="870130" y="1131089"/>
                  </a:cubicBezTo>
                  <a:cubicBezTo>
                    <a:pt x="815745" y="1110883"/>
                    <a:pt x="765860" y="1079385"/>
                    <a:pt x="720475" y="1036597"/>
                  </a:cubicBezTo>
                  <a:cubicBezTo>
                    <a:pt x="675089" y="993809"/>
                    <a:pt x="637385" y="940556"/>
                    <a:pt x="607363" y="876838"/>
                  </a:cubicBezTo>
                  <a:cubicBezTo>
                    <a:pt x="577341" y="813120"/>
                    <a:pt x="562330" y="736488"/>
                    <a:pt x="562330" y="646941"/>
                  </a:cubicBezTo>
                  <a:cubicBezTo>
                    <a:pt x="562330" y="599069"/>
                    <a:pt x="569872" y="551865"/>
                    <a:pt x="584957" y="505329"/>
                  </a:cubicBezTo>
                  <a:cubicBezTo>
                    <a:pt x="600043" y="458793"/>
                    <a:pt x="618385" y="415717"/>
                    <a:pt x="639983" y="376102"/>
                  </a:cubicBezTo>
                  <a:cubicBezTo>
                    <a:pt x="661581" y="336487"/>
                    <a:pt x="686797" y="299757"/>
                    <a:pt x="715631" y="265913"/>
                  </a:cubicBezTo>
                  <a:cubicBezTo>
                    <a:pt x="722840" y="257452"/>
                    <a:pt x="729783" y="250539"/>
                    <a:pt x="736461" y="245174"/>
                  </a:cubicBezTo>
                  <a:lnTo>
                    <a:pt x="745701" y="238692"/>
                  </a:lnTo>
                  <a:lnTo>
                    <a:pt x="243847" y="23869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>
                <a:defRPr sz="59500" b="1">
                  <a:latin typeface="NikoshBAN" panose="02000000000000000000" pitchFamily="2" charset="0"/>
                  <a:cs typeface="NikoshBAN" panose="02000000000000000000" pitchFamily="2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31442169"/>
      </p:ext>
    </p:extLst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7F7EC7-E8E5-4244-9D65-27D2CA8D3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8" y="0"/>
            <a:ext cx="12192000" cy="6705600"/>
          </a:xfrm>
          <a:prstGeom prst="rect">
            <a:avLst/>
          </a:prstGeom>
        </p:spPr>
      </p:pic>
      <p:grpSp>
        <p:nvGrpSpPr>
          <p:cNvPr id="5" name="person">
            <a:extLst>
              <a:ext uri="{FF2B5EF4-FFF2-40B4-BE49-F238E27FC236}">
                <a16:creationId xmlns:a16="http://schemas.microsoft.com/office/drawing/2014/main" id="{FA06A5C6-C656-4D7D-9ADB-7BEB92ECA414}"/>
              </a:ext>
            </a:extLst>
          </p:cNvPr>
          <p:cNvGrpSpPr/>
          <p:nvPr/>
        </p:nvGrpSpPr>
        <p:grpSpPr>
          <a:xfrm>
            <a:off x="-1745007" y="3274155"/>
            <a:ext cx="1770917" cy="3055121"/>
            <a:chOff x="3006612" y="1232029"/>
            <a:chExt cx="2475154" cy="5548925"/>
          </a:xfrm>
          <a:effectLst>
            <a:outerShdw blurRad="76200" dist="101600" dir="13800000" sy="23000" kx="1200000" algn="br" rotWithShape="0">
              <a:prstClr val="black">
                <a:alpha val="59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1E31E46-2A10-4280-ADB7-AF2FF4B19701}"/>
                </a:ext>
              </a:extLst>
            </p:cNvPr>
            <p:cNvSpPr/>
            <p:nvPr/>
          </p:nvSpPr>
          <p:spPr>
            <a:xfrm>
              <a:off x="4225322" y="6540602"/>
              <a:ext cx="624289" cy="229518"/>
            </a:xfrm>
            <a:custGeom>
              <a:avLst/>
              <a:gdLst>
                <a:gd name="connsiteX0" fmla="*/ 6630 w 624289"/>
                <a:gd name="connsiteY0" fmla="*/ 219164 h 229518"/>
                <a:gd name="connsiteX1" fmla="*/ 564727 w 624289"/>
                <a:gd name="connsiteY1" fmla="*/ 223204 h 229518"/>
                <a:gd name="connsiteX2" fmla="*/ 625411 w 624289"/>
                <a:gd name="connsiteY2" fmla="*/ 162978 h 229518"/>
                <a:gd name="connsiteX3" fmla="*/ 625411 w 624289"/>
                <a:gd name="connsiteY3" fmla="*/ 162978 h 229518"/>
                <a:gd name="connsiteX4" fmla="*/ 585383 w 624289"/>
                <a:gd name="connsiteY4" fmla="*/ 105507 h 229518"/>
                <a:gd name="connsiteX5" fmla="*/ 309962 w 624289"/>
                <a:gd name="connsiteY5" fmla="*/ 6630 h 229518"/>
                <a:gd name="connsiteX6" fmla="*/ 8099 w 624289"/>
                <a:gd name="connsiteY6" fmla="*/ 11863 h 2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289" h="229518">
                  <a:moveTo>
                    <a:pt x="6630" y="219164"/>
                  </a:moveTo>
                  <a:lnTo>
                    <a:pt x="564727" y="223204"/>
                  </a:lnTo>
                  <a:cubicBezTo>
                    <a:pt x="598105" y="223305"/>
                    <a:pt x="625259" y="196356"/>
                    <a:pt x="625411" y="162978"/>
                  </a:cubicBezTo>
                  <a:lnTo>
                    <a:pt x="625411" y="162978"/>
                  </a:lnTo>
                  <a:cubicBezTo>
                    <a:pt x="625640" y="137260"/>
                    <a:pt x="609585" y="114209"/>
                    <a:pt x="585383" y="105507"/>
                  </a:cubicBezTo>
                  <a:lnTo>
                    <a:pt x="309962" y="6630"/>
                  </a:lnTo>
                  <a:lnTo>
                    <a:pt x="8099" y="11863"/>
                  </a:lnTo>
                  <a:close/>
                </a:path>
              </a:pathLst>
            </a:custGeom>
            <a:solidFill>
              <a:srgbClr val="656374"/>
            </a:solidFill>
            <a:ln w="91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045E66-97CB-456F-9642-3CFABC544F87}"/>
                </a:ext>
              </a:extLst>
            </p:cNvPr>
            <p:cNvGrpSpPr/>
            <p:nvPr/>
          </p:nvGrpSpPr>
          <p:grpSpPr>
            <a:xfrm>
              <a:off x="3006612" y="1232029"/>
              <a:ext cx="2475154" cy="5548925"/>
              <a:chOff x="3006612" y="1232029"/>
              <a:chExt cx="2475154" cy="554892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A012720-5477-488A-BDC2-BB1BD3C991D3}"/>
                  </a:ext>
                </a:extLst>
              </p:cNvPr>
              <p:cNvGrpSpPr/>
              <p:nvPr/>
            </p:nvGrpSpPr>
            <p:grpSpPr>
              <a:xfrm>
                <a:off x="3750679" y="6216523"/>
                <a:ext cx="850666" cy="564431"/>
                <a:chOff x="3750679" y="6216523"/>
                <a:chExt cx="850666" cy="564431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97CADCA-CEB7-4E1C-9BD2-FEF775E87AA1}"/>
                    </a:ext>
                  </a:extLst>
                </p:cNvPr>
                <p:cNvSpPr/>
                <p:nvPr/>
              </p:nvSpPr>
              <p:spPr>
                <a:xfrm>
                  <a:off x="4245152" y="6223316"/>
                  <a:ext cx="220337" cy="367229"/>
                </a:xfrm>
                <a:custGeom>
                  <a:avLst/>
                  <a:gdLst>
                    <a:gd name="connsiteX0" fmla="*/ 15811 w 220337"/>
                    <a:gd name="connsiteY0" fmla="*/ 55105 h 367228"/>
                    <a:gd name="connsiteX1" fmla="*/ 6630 w 220337"/>
                    <a:gd name="connsiteY1" fmla="*/ 361190 h 367228"/>
                    <a:gd name="connsiteX2" fmla="*/ 217787 w 220337"/>
                    <a:gd name="connsiteY2" fmla="*/ 365138 h 367228"/>
                    <a:gd name="connsiteX3" fmla="*/ 213105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5811" y="55105"/>
                      </a:moveTo>
                      <a:cubicBezTo>
                        <a:pt x="14342" y="75119"/>
                        <a:pt x="6630" y="361190"/>
                        <a:pt x="6630" y="361190"/>
                      </a:cubicBezTo>
                      <a:lnTo>
                        <a:pt x="217787" y="365138"/>
                      </a:lnTo>
                      <a:lnTo>
                        <a:pt x="213105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4A23951C-B6B8-4583-9E00-40F1C0ABFF57}"/>
                    </a:ext>
                  </a:extLst>
                </p:cNvPr>
                <p:cNvSpPr/>
                <p:nvPr/>
              </p:nvSpPr>
              <p:spPr>
                <a:xfrm>
                  <a:off x="4518718" y="6549120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80096 h 82626"/>
                    <a:gd name="connsiteX1" fmla="*/ 75138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80096"/>
                      </a:moveTo>
                      <a:lnTo>
                        <a:pt x="75138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E2C072C0-C09C-4DD1-8B21-267112DD2814}"/>
                    </a:ext>
                  </a:extLst>
                </p:cNvPr>
                <p:cNvSpPr/>
                <p:nvPr/>
              </p:nvSpPr>
              <p:spPr>
                <a:xfrm>
                  <a:off x="3771427" y="6216523"/>
                  <a:ext cx="220337" cy="367229"/>
                </a:xfrm>
                <a:custGeom>
                  <a:avLst/>
                  <a:gdLst>
                    <a:gd name="connsiteX0" fmla="*/ 10670 w 220337"/>
                    <a:gd name="connsiteY0" fmla="*/ 58410 h 367228"/>
                    <a:gd name="connsiteX1" fmla="*/ 6630 w 220337"/>
                    <a:gd name="connsiteY1" fmla="*/ 362842 h 367228"/>
                    <a:gd name="connsiteX2" fmla="*/ 218246 w 220337"/>
                    <a:gd name="connsiteY2" fmla="*/ 362842 h 367228"/>
                    <a:gd name="connsiteX3" fmla="*/ 207229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0670" y="58410"/>
                      </a:moveTo>
                      <a:cubicBezTo>
                        <a:pt x="9476" y="78332"/>
                        <a:pt x="6630" y="362842"/>
                        <a:pt x="6630" y="362842"/>
                      </a:cubicBezTo>
                      <a:lnTo>
                        <a:pt x="218246" y="362842"/>
                      </a:lnTo>
                      <a:lnTo>
                        <a:pt x="207229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C70F19AF-1838-4D54-BF98-74EA11B1A23B}"/>
                    </a:ext>
                  </a:extLst>
                </p:cNvPr>
                <p:cNvSpPr/>
                <p:nvPr/>
              </p:nvSpPr>
              <p:spPr>
                <a:xfrm>
                  <a:off x="3750679" y="6542255"/>
                  <a:ext cx="624289" cy="238699"/>
                </a:xfrm>
                <a:custGeom>
                  <a:avLst/>
                  <a:gdLst>
                    <a:gd name="connsiteX0" fmla="*/ 6630 w 624289"/>
                    <a:gd name="connsiteY0" fmla="*/ 212921 h 238698"/>
                    <a:gd name="connsiteX1" fmla="*/ 564267 w 624289"/>
                    <a:gd name="connsiteY1" fmla="*/ 234495 h 238698"/>
                    <a:gd name="connsiteX2" fmla="*/ 626779 w 624289"/>
                    <a:gd name="connsiteY2" fmla="*/ 176455 h 238698"/>
                    <a:gd name="connsiteX3" fmla="*/ 626788 w 624289"/>
                    <a:gd name="connsiteY3" fmla="*/ 176197 h 238698"/>
                    <a:gd name="connsiteX4" fmla="*/ 626788 w 624289"/>
                    <a:gd name="connsiteY4" fmla="*/ 176198 h 238698"/>
                    <a:gd name="connsiteX5" fmla="*/ 588596 w 624289"/>
                    <a:gd name="connsiteY5" fmla="*/ 117809 h 238698"/>
                    <a:gd name="connsiteX6" fmla="*/ 316388 w 624289"/>
                    <a:gd name="connsiteY6" fmla="*/ 10945 h 238698"/>
                    <a:gd name="connsiteX7" fmla="*/ 14525 w 624289"/>
                    <a:gd name="connsiteY7" fmla="*/ 6630 h 23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4289" h="238698">
                      <a:moveTo>
                        <a:pt x="6630" y="212921"/>
                      </a:moveTo>
                      <a:lnTo>
                        <a:pt x="564267" y="234495"/>
                      </a:lnTo>
                      <a:cubicBezTo>
                        <a:pt x="597557" y="235730"/>
                        <a:pt x="625544" y="209745"/>
                        <a:pt x="626779" y="176455"/>
                      </a:cubicBezTo>
                      <a:cubicBezTo>
                        <a:pt x="626782" y="176369"/>
                        <a:pt x="626785" y="176284"/>
                        <a:pt x="626788" y="176197"/>
                      </a:cubicBezTo>
                      <a:lnTo>
                        <a:pt x="626788" y="176198"/>
                      </a:lnTo>
                      <a:cubicBezTo>
                        <a:pt x="627804" y="150584"/>
                        <a:pt x="612471" y="127142"/>
                        <a:pt x="588596" y="117809"/>
                      </a:cubicBezTo>
                      <a:lnTo>
                        <a:pt x="316388" y="10945"/>
                      </a:lnTo>
                      <a:lnTo>
                        <a:pt x="14525" y="6630"/>
                      </a:lnTo>
                      <a:close/>
                    </a:path>
                  </a:pathLst>
                </a:custGeom>
                <a:solidFill>
                  <a:srgbClr val="777385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3899DC69-8E0A-4DF2-9F4A-4BD2397809F0}"/>
                    </a:ext>
                  </a:extLst>
                </p:cNvPr>
                <p:cNvSpPr/>
                <p:nvPr/>
              </p:nvSpPr>
              <p:spPr>
                <a:xfrm>
                  <a:off x="4048022" y="6557016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434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434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F3DECF8E-0623-444A-B919-C2FEC1528B13}"/>
                    </a:ext>
                  </a:extLst>
                </p:cNvPr>
                <p:cNvSpPr/>
                <p:nvPr/>
              </p:nvSpPr>
              <p:spPr>
                <a:xfrm>
                  <a:off x="4095395" y="6578774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342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34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8D901820-7B69-4561-97DF-EC8ADD6574DB}"/>
                    </a:ext>
                  </a:extLst>
                </p:cNvPr>
                <p:cNvSpPr/>
                <p:nvPr/>
              </p:nvSpPr>
              <p:spPr>
                <a:xfrm>
                  <a:off x="4140472" y="6598145"/>
                  <a:ext cx="91807" cy="91807"/>
                </a:xfrm>
                <a:custGeom>
                  <a:avLst/>
                  <a:gdLst>
                    <a:gd name="connsiteX0" fmla="*/ 9680 w 91807"/>
                    <a:gd name="connsiteY0" fmla="*/ 86798 h 91807"/>
                    <a:gd name="connsiteX1" fmla="*/ 85972 w 91807"/>
                    <a:gd name="connsiteY1" fmla="*/ 9680 h 91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807" h="91807">
                      <a:moveTo>
                        <a:pt x="9680" y="86798"/>
                      </a:moveTo>
                      <a:lnTo>
                        <a:pt x="8597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01D4D98-13E4-47B4-AA57-63FB0464DA1F}"/>
                  </a:ext>
                </a:extLst>
              </p:cNvPr>
              <p:cNvGrpSpPr/>
              <p:nvPr/>
            </p:nvGrpSpPr>
            <p:grpSpPr>
              <a:xfrm>
                <a:off x="3006612" y="1232029"/>
                <a:ext cx="2475154" cy="5290212"/>
                <a:chOff x="3006612" y="1232029"/>
                <a:chExt cx="2475154" cy="5290212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2E733811-280D-4D58-8C06-381471983BEA}"/>
                    </a:ext>
                  </a:extLst>
                </p:cNvPr>
                <p:cNvSpPr/>
                <p:nvPr/>
              </p:nvSpPr>
              <p:spPr>
                <a:xfrm>
                  <a:off x="4156834" y="4327406"/>
                  <a:ext cx="422313" cy="2194193"/>
                </a:xfrm>
                <a:custGeom>
                  <a:avLst/>
                  <a:gdLst>
                    <a:gd name="connsiteX0" fmla="*/ 6630 w 422313"/>
                    <a:gd name="connsiteY0" fmla="*/ 6630 h 2194192"/>
                    <a:gd name="connsiteX1" fmla="*/ 7273 w 422313"/>
                    <a:gd name="connsiteY1" fmla="*/ 45097 h 2194192"/>
                    <a:gd name="connsiteX2" fmla="*/ 75945 w 422313"/>
                    <a:gd name="connsiteY2" fmla="*/ 2194947 h 2194192"/>
                    <a:gd name="connsiteX3" fmla="*/ 348796 w 422313"/>
                    <a:gd name="connsiteY3" fmla="*/ 2185767 h 2194192"/>
                    <a:gd name="connsiteX4" fmla="*/ 420956 w 422313"/>
                    <a:gd name="connsiteY4" fmla="*/ 59144 h 2194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94192">
                      <a:moveTo>
                        <a:pt x="6630" y="6630"/>
                      </a:moveTo>
                      <a:cubicBezTo>
                        <a:pt x="6630" y="9017"/>
                        <a:pt x="6630" y="22329"/>
                        <a:pt x="7273" y="45097"/>
                      </a:cubicBezTo>
                      <a:cubicBezTo>
                        <a:pt x="17555" y="378174"/>
                        <a:pt x="75945" y="2194947"/>
                        <a:pt x="75945" y="2194947"/>
                      </a:cubicBezTo>
                      <a:lnTo>
                        <a:pt x="348796" y="2185767"/>
                      </a:lnTo>
                      <a:lnTo>
                        <a:pt x="420956" y="59144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1A50385E-5478-4706-85D7-89FFABE8BA60}"/>
                    </a:ext>
                  </a:extLst>
                </p:cNvPr>
                <p:cNvSpPr/>
                <p:nvPr/>
              </p:nvSpPr>
              <p:spPr>
                <a:xfrm>
                  <a:off x="3643723" y="4337229"/>
                  <a:ext cx="422313" cy="2185012"/>
                </a:xfrm>
                <a:custGeom>
                  <a:avLst/>
                  <a:gdLst>
                    <a:gd name="connsiteX0" fmla="*/ 6630 w 422313"/>
                    <a:gd name="connsiteY0" fmla="*/ 6630 h 2185012"/>
                    <a:gd name="connsiteX1" fmla="*/ 7915 w 422313"/>
                    <a:gd name="connsiteY1" fmla="*/ 44914 h 2185012"/>
                    <a:gd name="connsiteX2" fmla="*/ 114504 w 422313"/>
                    <a:gd name="connsiteY2" fmla="*/ 2180717 h 2185012"/>
                    <a:gd name="connsiteX3" fmla="*/ 387079 w 422313"/>
                    <a:gd name="connsiteY3" fmla="*/ 2166671 h 2185012"/>
                    <a:gd name="connsiteX4" fmla="*/ 421782 w 422313"/>
                    <a:gd name="connsiteY4" fmla="*/ 51249 h 2185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85012">
                      <a:moveTo>
                        <a:pt x="6630" y="6630"/>
                      </a:moveTo>
                      <a:cubicBezTo>
                        <a:pt x="6630" y="9109"/>
                        <a:pt x="6630" y="22237"/>
                        <a:pt x="7915" y="44914"/>
                      </a:cubicBezTo>
                      <a:cubicBezTo>
                        <a:pt x="24073" y="375420"/>
                        <a:pt x="114504" y="2180717"/>
                        <a:pt x="114504" y="2180717"/>
                      </a:cubicBezTo>
                      <a:lnTo>
                        <a:pt x="387079" y="2166671"/>
                      </a:lnTo>
                      <a:lnTo>
                        <a:pt x="421782" y="51249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8786D2DE-F6B0-439D-9E0D-FFA24672BBA7}"/>
                    </a:ext>
                  </a:extLst>
                </p:cNvPr>
                <p:cNvGrpSpPr/>
                <p:nvPr/>
              </p:nvGrpSpPr>
              <p:grpSpPr>
                <a:xfrm>
                  <a:off x="3006612" y="1232029"/>
                  <a:ext cx="2475154" cy="3408881"/>
                  <a:chOff x="3006612" y="1232029"/>
                  <a:chExt cx="2475154" cy="3408881"/>
                </a:xfrm>
              </p:grpSpPr>
              <p:sp>
                <p:nvSpPr>
                  <p:cNvPr id="14" name="Freeform: Shape 13">
                    <a:extLst>
                      <a:ext uri="{FF2B5EF4-FFF2-40B4-BE49-F238E27FC236}">
                        <a16:creationId xmlns:a16="http://schemas.microsoft.com/office/drawing/2014/main" id="{079F024A-DBE3-4FFA-9BA1-2FA52FA0209F}"/>
                      </a:ext>
                    </a:extLst>
                  </p:cNvPr>
                  <p:cNvSpPr/>
                  <p:nvPr/>
                </p:nvSpPr>
                <p:spPr>
                  <a:xfrm>
                    <a:off x="5236568" y="1849251"/>
                    <a:ext cx="137711" cy="302964"/>
                  </a:xfrm>
                  <a:custGeom>
                    <a:avLst/>
                    <a:gdLst>
                      <a:gd name="connsiteX0" fmla="*/ 72708 w 137710"/>
                      <a:gd name="connsiteY0" fmla="*/ 274300 h 302963"/>
                      <a:gd name="connsiteX1" fmla="*/ 66498 w 137710"/>
                      <a:gd name="connsiteY1" fmla="*/ 300567 h 302963"/>
                      <a:gd name="connsiteX2" fmla="*/ 7978 w 137710"/>
                      <a:gd name="connsiteY2" fmla="*/ 286734 h 302963"/>
                      <a:gd name="connsiteX3" fmla="*/ 14187 w 137710"/>
                      <a:gd name="connsiteY3" fmla="*/ 260466 h 302963"/>
                      <a:gd name="connsiteX4" fmla="*/ 67663 w 137710"/>
                      <a:gd name="connsiteY4" fmla="*/ 34245 h 302963"/>
                      <a:gd name="connsiteX5" fmla="*/ 126184 w 137710"/>
                      <a:gd name="connsiteY5" fmla="*/ 48079 h 302963"/>
                      <a:gd name="connsiteX6" fmla="*/ 132394 w 137710"/>
                      <a:gd name="connsiteY6" fmla="*/ 21811 h 302963"/>
                      <a:gd name="connsiteX7" fmla="*/ 126184 w 137710"/>
                      <a:gd name="connsiteY7" fmla="*/ 48079 h 302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7710" h="302963">
                        <a:moveTo>
                          <a:pt x="72708" y="274300"/>
                        </a:moveTo>
                        <a:cubicBezTo>
                          <a:pt x="69278" y="288807"/>
                          <a:pt x="66498" y="300567"/>
                          <a:pt x="66498" y="300567"/>
                        </a:cubicBezTo>
                        <a:lnTo>
                          <a:pt x="7978" y="286734"/>
                        </a:lnTo>
                        <a:cubicBezTo>
                          <a:pt x="7978" y="286734"/>
                          <a:pt x="10758" y="274973"/>
                          <a:pt x="14187" y="260466"/>
                        </a:cubicBezTo>
                        <a:lnTo>
                          <a:pt x="67663" y="34245"/>
                        </a:lnTo>
                        <a:lnTo>
                          <a:pt x="126184" y="48079"/>
                        </a:lnTo>
                        <a:cubicBezTo>
                          <a:pt x="129614" y="33572"/>
                          <a:pt x="132394" y="21811"/>
                          <a:pt x="132394" y="21811"/>
                        </a:cubicBezTo>
                        <a:cubicBezTo>
                          <a:pt x="132394" y="21811"/>
                          <a:pt x="129614" y="33572"/>
                          <a:pt x="126184" y="48079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A8DCC5F6-EA31-4E81-AC4C-0BCBEC665D10}"/>
                      </a:ext>
                    </a:extLst>
                  </p:cNvPr>
                  <p:cNvSpPr/>
                  <p:nvPr/>
                </p:nvSpPr>
                <p:spPr>
                  <a:xfrm>
                    <a:off x="5240986" y="1972089"/>
                    <a:ext cx="165253" cy="257060"/>
                  </a:xfrm>
                  <a:custGeom>
                    <a:avLst/>
                    <a:gdLst>
                      <a:gd name="connsiteX0" fmla="*/ 74619 w 165253"/>
                      <a:gd name="connsiteY0" fmla="*/ 229802 h 257060"/>
                      <a:gd name="connsiteX1" fmla="*/ 63938 w 165253"/>
                      <a:gd name="connsiteY1" fmla="*/ 254590 h 257060"/>
                      <a:gd name="connsiteX2" fmla="*/ 8713 w 165253"/>
                      <a:gd name="connsiteY2" fmla="*/ 230795 h 257060"/>
                      <a:gd name="connsiteX3" fmla="*/ 19393 w 165253"/>
                      <a:gd name="connsiteY3" fmla="*/ 206006 h 257060"/>
                      <a:gd name="connsiteX4" fmla="*/ 93722 w 165253"/>
                      <a:gd name="connsiteY4" fmla="*/ 33500 h 257060"/>
                      <a:gd name="connsiteX5" fmla="*/ 148947 w 165253"/>
                      <a:gd name="connsiteY5" fmla="*/ 57296 h 257060"/>
                      <a:gd name="connsiteX6" fmla="*/ 159628 w 165253"/>
                      <a:gd name="connsiteY6" fmla="*/ 32507 h 257060"/>
                      <a:gd name="connsiteX7" fmla="*/ 148947 w 165253"/>
                      <a:gd name="connsiteY7" fmla="*/ 57296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5253" h="257060">
                        <a:moveTo>
                          <a:pt x="74619" y="229802"/>
                        </a:moveTo>
                        <a:cubicBezTo>
                          <a:pt x="68720" y="243492"/>
                          <a:pt x="63938" y="254590"/>
                          <a:pt x="63938" y="254590"/>
                        </a:cubicBezTo>
                        <a:lnTo>
                          <a:pt x="8713" y="230795"/>
                        </a:lnTo>
                        <a:cubicBezTo>
                          <a:pt x="8713" y="230795"/>
                          <a:pt x="13495" y="219697"/>
                          <a:pt x="19393" y="206006"/>
                        </a:cubicBezTo>
                        <a:lnTo>
                          <a:pt x="93722" y="33500"/>
                        </a:lnTo>
                        <a:lnTo>
                          <a:pt x="148947" y="57296"/>
                        </a:lnTo>
                        <a:cubicBezTo>
                          <a:pt x="154846" y="43606"/>
                          <a:pt x="159628" y="32507"/>
                          <a:pt x="159628" y="32507"/>
                        </a:cubicBezTo>
                        <a:cubicBezTo>
                          <a:pt x="159628" y="32507"/>
                          <a:pt x="154846" y="43606"/>
                          <a:pt x="148947" y="57296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46E73B58-506C-438B-B965-A3DA80F32C82}"/>
                      </a:ext>
                    </a:extLst>
                  </p:cNvPr>
                  <p:cNvSpPr/>
                  <p:nvPr/>
                </p:nvSpPr>
                <p:spPr>
                  <a:xfrm>
                    <a:off x="5215360" y="2008767"/>
                    <a:ext cx="73446" cy="257060"/>
                  </a:xfrm>
                  <a:custGeom>
                    <a:avLst/>
                    <a:gdLst>
                      <a:gd name="connsiteX0" fmla="*/ 73408 w 73445"/>
                      <a:gd name="connsiteY0" fmla="*/ 221658 h 257060"/>
                      <a:gd name="connsiteX1" fmla="*/ 74217 w 73445"/>
                      <a:gd name="connsiteY1" fmla="*/ 248649 h 257060"/>
                      <a:gd name="connsiteX2" fmla="*/ 14084 w 73445"/>
                      <a:gd name="connsiteY2" fmla="*/ 250453 h 257060"/>
                      <a:gd name="connsiteX3" fmla="*/ 13274 w 73445"/>
                      <a:gd name="connsiteY3" fmla="*/ 223462 h 257060"/>
                      <a:gd name="connsiteX4" fmla="*/ 7639 w 73445"/>
                      <a:gd name="connsiteY4" fmla="*/ 35624 h 257060"/>
                      <a:gd name="connsiteX5" fmla="*/ 67773 w 73445"/>
                      <a:gd name="connsiteY5" fmla="*/ 33820 h 257060"/>
                      <a:gd name="connsiteX6" fmla="*/ 66963 w 73445"/>
                      <a:gd name="connsiteY6" fmla="*/ 6829 h 257060"/>
                      <a:gd name="connsiteX7" fmla="*/ 67773 w 73445"/>
                      <a:gd name="connsiteY7" fmla="*/ 33820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3445" h="257060">
                        <a:moveTo>
                          <a:pt x="73408" y="221658"/>
                        </a:moveTo>
                        <a:cubicBezTo>
                          <a:pt x="73855" y="236565"/>
                          <a:pt x="74217" y="248649"/>
                          <a:pt x="74217" y="248649"/>
                        </a:cubicBezTo>
                        <a:lnTo>
                          <a:pt x="14084" y="250453"/>
                        </a:lnTo>
                        <a:cubicBezTo>
                          <a:pt x="14084" y="250453"/>
                          <a:pt x="13721" y="238369"/>
                          <a:pt x="13274" y="223462"/>
                        </a:cubicBezTo>
                        <a:lnTo>
                          <a:pt x="7639" y="35624"/>
                        </a:lnTo>
                        <a:lnTo>
                          <a:pt x="67773" y="33820"/>
                        </a:lnTo>
                        <a:cubicBezTo>
                          <a:pt x="67325" y="18913"/>
                          <a:pt x="66963" y="6829"/>
                          <a:pt x="66963" y="6829"/>
                        </a:cubicBezTo>
                        <a:cubicBezTo>
                          <a:pt x="66963" y="6829"/>
                          <a:pt x="67325" y="18913"/>
                          <a:pt x="67773" y="33820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1C69D239-A779-420F-8EF2-7A5FD2C2942C}"/>
                      </a:ext>
                    </a:extLst>
                  </p:cNvPr>
                  <p:cNvSpPr/>
                  <p:nvPr/>
                </p:nvSpPr>
                <p:spPr>
                  <a:xfrm>
                    <a:off x="5273504" y="2011335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300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300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4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300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300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" name="Freeform: Shape 17">
                    <a:extLst>
                      <a:ext uri="{FF2B5EF4-FFF2-40B4-BE49-F238E27FC236}">
                        <a16:creationId xmlns:a16="http://schemas.microsoft.com/office/drawing/2014/main" id="{4071C781-2B00-42CD-ADDC-66FEA5A1E7E8}"/>
                      </a:ext>
                    </a:extLst>
                  </p:cNvPr>
                  <p:cNvSpPr/>
                  <p:nvPr/>
                </p:nvSpPr>
                <p:spPr>
                  <a:xfrm>
                    <a:off x="5307332" y="2064196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299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299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3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299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299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6EEC73A0-317B-4ABA-8E97-A3790178861D}"/>
                      </a:ext>
                    </a:extLst>
                  </p:cNvPr>
                  <p:cNvSpPr/>
                  <p:nvPr/>
                </p:nvSpPr>
                <p:spPr>
                  <a:xfrm>
                    <a:off x="5189390" y="2024697"/>
                    <a:ext cx="247880" cy="330506"/>
                  </a:xfrm>
                  <a:custGeom>
                    <a:avLst/>
                    <a:gdLst>
                      <a:gd name="connsiteX0" fmla="*/ 82830 w 247879"/>
                      <a:gd name="connsiteY0" fmla="*/ 6630 h 330506"/>
                      <a:gd name="connsiteX1" fmla="*/ 53635 w 247879"/>
                      <a:gd name="connsiteY1" fmla="*/ 58501 h 330506"/>
                      <a:gd name="connsiteX2" fmla="*/ 11220 w 247879"/>
                      <a:gd name="connsiteY2" fmla="*/ 204383 h 330506"/>
                      <a:gd name="connsiteX3" fmla="*/ 6630 w 247879"/>
                      <a:gd name="connsiteY3" fmla="*/ 302525 h 330506"/>
                      <a:gd name="connsiteX4" fmla="*/ 166742 w 247879"/>
                      <a:gd name="connsiteY4" fmla="*/ 325109 h 330506"/>
                      <a:gd name="connsiteX5" fmla="*/ 236148 w 247879"/>
                      <a:gd name="connsiteY5" fmla="*/ 102752 h 330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7879" h="330506">
                        <a:moveTo>
                          <a:pt x="82830" y="6630"/>
                        </a:moveTo>
                        <a:cubicBezTo>
                          <a:pt x="81912" y="8834"/>
                          <a:pt x="68416" y="32703"/>
                          <a:pt x="53635" y="58501"/>
                        </a:cubicBezTo>
                        <a:cubicBezTo>
                          <a:pt x="28105" y="103067"/>
                          <a:pt x="13566" y="153076"/>
                          <a:pt x="11220" y="204383"/>
                        </a:cubicBezTo>
                        <a:lnTo>
                          <a:pt x="6630" y="302525"/>
                        </a:lnTo>
                        <a:cubicBezTo>
                          <a:pt x="6630" y="302525"/>
                          <a:pt x="162702" y="330526"/>
                          <a:pt x="166742" y="325109"/>
                        </a:cubicBezTo>
                        <a:cubicBezTo>
                          <a:pt x="275625" y="191071"/>
                          <a:pt x="236148" y="102752"/>
                          <a:pt x="236148" y="10275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524030AD-436C-42BD-BD9D-A7E9D7113958}"/>
                      </a:ext>
                    </a:extLst>
                  </p:cNvPr>
                  <p:cNvSpPr/>
                  <p:nvPr/>
                </p:nvSpPr>
                <p:spPr>
                  <a:xfrm>
                    <a:off x="5145873" y="2229335"/>
                    <a:ext cx="275422" cy="201976"/>
                  </a:xfrm>
                  <a:custGeom>
                    <a:avLst/>
                    <a:gdLst>
                      <a:gd name="connsiteX0" fmla="*/ 6630 w 275421"/>
                      <a:gd name="connsiteY0" fmla="*/ 89716 h 201975"/>
                      <a:gd name="connsiteX1" fmla="*/ 39130 w 275421"/>
                      <a:gd name="connsiteY1" fmla="*/ 6630 h 201975"/>
                      <a:gd name="connsiteX2" fmla="*/ 277553 w 275421"/>
                      <a:gd name="connsiteY2" fmla="*/ 107802 h 201975"/>
                      <a:gd name="connsiteX3" fmla="*/ 226967 w 275421"/>
                      <a:gd name="connsiteY3" fmla="*/ 201720 h 201975"/>
                      <a:gd name="connsiteX4" fmla="*/ 6630 w 275421"/>
                      <a:gd name="connsiteY4" fmla="*/ 89716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5421" h="201975">
                        <a:moveTo>
                          <a:pt x="6630" y="89716"/>
                        </a:moveTo>
                        <a:lnTo>
                          <a:pt x="39130" y="6630"/>
                        </a:lnTo>
                        <a:lnTo>
                          <a:pt x="277553" y="107802"/>
                        </a:lnTo>
                        <a:lnTo>
                          <a:pt x="226967" y="201720"/>
                        </a:lnTo>
                        <a:lnTo>
                          <a:pt x="6630" y="897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D596E2D5-C78B-4B32-854E-ADB7FE3A4ADA}"/>
                      </a:ext>
                    </a:extLst>
                  </p:cNvPr>
                  <p:cNvSpPr/>
                  <p:nvPr/>
                </p:nvSpPr>
                <p:spPr>
                  <a:xfrm>
                    <a:off x="4256904" y="2276432"/>
                    <a:ext cx="1165952" cy="899711"/>
                  </a:xfrm>
                  <a:custGeom>
                    <a:avLst/>
                    <a:gdLst>
                      <a:gd name="connsiteX0" fmla="*/ 1162942 w 1165951"/>
                      <a:gd name="connsiteY0" fmla="*/ 122124 h 899710"/>
                      <a:gd name="connsiteX1" fmla="*/ 953346 w 1165951"/>
                      <a:gd name="connsiteY1" fmla="*/ 635142 h 899710"/>
                      <a:gd name="connsiteX2" fmla="*/ 566838 w 1165951"/>
                      <a:gd name="connsiteY2" fmla="*/ 895324 h 899710"/>
                      <a:gd name="connsiteX3" fmla="*/ 451161 w 1165951"/>
                      <a:gd name="connsiteY3" fmla="*/ 866405 h 899710"/>
                      <a:gd name="connsiteX4" fmla="*/ 50239 w 1165951"/>
                      <a:gd name="connsiteY4" fmla="*/ 624493 h 899710"/>
                      <a:gd name="connsiteX5" fmla="*/ 6630 w 1165951"/>
                      <a:gd name="connsiteY5" fmla="*/ 207504 h 899710"/>
                      <a:gd name="connsiteX6" fmla="*/ 485588 w 1165951"/>
                      <a:gd name="connsiteY6" fmla="*/ 541407 h 899710"/>
                      <a:gd name="connsiteX7" fmla="*/ 614118 w 1165951"/>
                      <a:gd name="connsiteY7" fmla="*/ 573448 h 899710"/>
                      <a:gd name="connsiteX8" fmla="*/ 695368 w 1165951"/>
                      <a:gd name="connsiteY8" fmla="*/ 503766 h 899710"/>
                      <a:gd name="connsiteX9" fmla="*/ 895233 w 1165951"/>
                      <a:gd name="connsiteY9" fmla="*/ 6630 h 899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65951" h="899710">
                        <a:moveTo>
                          <a:pt x="1162942" y="122124"/>
                        </a:moveTo>
                        <a:cubicBezTo>
                          <a:pt x="1162942" y="122124"/>
                          <a:pt x="953989" y="633398"/>
                          <a:pt x="953346" y="635142"/>
                        </a:cubicBezTo>
                        <a:cubicBezTo>
                          <a:pt x="891927" y="793143"/>
                          <a:pt x="736131" y="914879"/>
                          <a:pt x="566838" y="895324"/>
                        </a:cubicBezTo>
                        <a:cubicBezTo>
                          <a:pt x="527603" y="888626"/>
                          <a:pt x="488932" y="878959"/>
                          <a:pt x="451161" y="866405"/>
                        </a:cubicBezTo>
                        <a:cubicBezTo>
                          <a:pt x="417284" y="854286"/>
                          <a:pt x="50239" y="624493"/>
                          <a:pt x="50239" y="624493"/>
                        </a:cubicBezTo>
                        <a:lnTo>
                          <a:pt x="6630" y="207504"/>
                        </a:lnTo>
                        <a:cubicBezTo>
                          <a:pt x="6630" y="207504"/>
                          <a:pt x="459515" y="524882"/>
                          <a:pt x="485588" y="541407"/>
                        </a:cubicBezTo>
                        <a:cubicBezTo>
                          <a:pt x="530390" y="569684"/>
                          <a:pt x="590708" y="582537"/>
                          <a:pt x="614118" y="573448"/>
                        </a:cubicBezTo>
                        <a:cubicBezTo>
                          <a:pt x="655891" y="558116"/>
                          <a:pt x="674528" y="538928"/>
                          <a:pt x="695368" y="503766"/>
                        </a:cubicBezTo>
                        <a:cubicBezTo>
                          <a:pt x="798192" y="331169"/>
                          <a:pt x="895233" y="6630"/>
                          <a:pt x="895233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A07A192E-0ACF-4A20-AFA5-4D4341A4CD09}"/>
                      </a:ext>
                    </a:extLst>
                  </p:cNvPr>
                  <p:cNvSpPr/>
                  <p:nvPr/>
                </p:nvSpPr>
                <p:spPr>
                  <a:xfrm>
                    <a:off x="3657770" y="4138283"/>
                    <a:ext cx="936434" cy="468217"/>
                  </a:xfrm>
                  <a:custGeom>
                    <a:avLst/>
                    <a:gdLst>
                      <a:gd name="connsiteX0" fmla="*/ 934709 w 936433"/>
                      <a:gd name="connsiteY0" fmla="*/ 147279 h 468216"/>
                      <a:gd name="connsiteX1" fmla="*/ 708037 w 936433"/>
                      <a:gd name="connsiteY1" fmla="*/ 422701 h 468216"/>
                      <a:gd name="connsiteX2" fmla="*/ 286458 w 936433"/>
                      <a:gd name="connsiteY2" fmla="*/ 463463 h 468216"/>
                      <a:gd name="connsiteX3" fmla="*/ 249736 w 936433"/>
                      <a:gd name="connsiteY3" fmla="*/ 464198 h 468216"/>
                      <a:gd name="connsiteX4" fmla="*/ 160682 w 936433"/>
                      <a:gd name="connsiteY4" fmla="*/ 443082 h 468216"/>
                      <a:gd name="connsiteX5" fmla="*/ 146269 w 936433"/>
                      <a:gd name="connsiteY5" fmla="*/ 436105 h 468216"/>
                      <a:gd name="connsiteX6" fmla="*/ 11863 w 936433"/>
                      <a:gd name="connsiteY6" fmla="*/ 236883 h 468216"/>
                      <a:gd name="connsiteX7" fmla="*/ 6630 w 936433"/>
                      <a:gd name="connsiteY7" fmla="*/ 102385 h 468216"/>
                      <a:gd name="connsiteX8" fmla="*/ 913410 w 936433"/>
                      <a:gd name="connsiteY8" fmla="*/ 6630 h 468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36433" h="468216">
                        <a:moveTo>
                          <a:pt x="934709" y="147279"/>
                        </a:moveTo>
                        <a:cubicBezTo>
                          <a:pt x="948138" y="285918"/>
                          <a:pt x="846670" y="409207"/>
                          <a:pt x="708037" y="422701"/>
                        </a:cubicBezTo>
                        <a:lnTo>
                          <a:pt x="286458" y="463463"/>
                        </a:lnTo>
                        <a:cubicBezTo>
                          <a:pt x="274254" y="464648"/>
                          <a:pt x="261977" y="464894"/>
                          <a:pt x="249736" y="464198"/>
                        </a:cubicBezTo>
                        <a:cubicBezTo>
                          <a:pt x="218995" y="462771"/>
                          <a:pt x="188791" y="455610"/>
                          <a:pt x="160682" y="443082"/>
                        </a:cubicBezTo>
                        <a:cubicBezTo>
                          <a:pt x="155817" y="440970"/>
                          <a:pt x="150951" y="438583"/>
                          <a:pt x="146269" y="436105"/>
                        </a:cubicBezTo>
                        <a:cubicBezTo>
                          <a:pt x="70580" y="396789"/>
                          <a:pt x="19980" y="321787"/>
                          <a:pt x="11863" y="236883"/>
                        </a:cubicBezTo>
                        <a:lnTo>
                          <a:pt x="6630" y="102385"/>
                        </a:lnTo>
                        <a:lnTo>
                          <a:pt x="913410" y="6630"/>
                        </a:lnTo>
                        <a:close/>
                      </a:path>
                    </a:pathLst>
                  </a:custGeom>
                  <a:solidFill>
                    <a:srgbClr val="0C164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E7F0C1C8-97AE-4BF9-914A-9180A03E6180}"/>
                      </a:ext>
                    </a:extLst>
                  </p:cNvPr>
                  <p:cNvSpPr/>
                  <p:nvPr/>
                </p:nvSpPr>
                <p:spPr>
                  <a:xfrm>
                    <a:off x="3806258" y="1994639"/>
                    <a:ext cx="358048" cy="578386"/>
                  </a:xfrm>
                  <a:custGeom>
                    <a:avLst/>
                    <a:gdLst>
                      <a:gd name="connsiteX0" fmla="*/ 195524 w 358048"/>
                      <a:gd name="connsiteY0" fmla="*/ 18609 h 578385"/>
                      <a:gd name="connsiteX1" fmla="*/ 294773 w 358048"/>
                      <a:gd name="connsiteY1" fmla="*/ 7336 h 578385"/>
                      <a:gd name="connsiteX2" fmla="*/ 355291 w 358048"/>
                      <a:gd name="connsiteY2" fmla="*/ 540156 h 578385"/>
                      <a:gd name="connsiteX3" fmla="*/ 256043 w 358048"/>
                      <a:gd name="connsiteY3" fmla="*/ 551429 h 578385"/>
                      <a:gd name="connsiteX4" fmla="*/ 167103 w 358048"/>
                      <a:gd name="connsiteY4" fmla="*/ 561531 h 578385"/>
                      <a:gd name="connsiteX5" fmla="*/ 106584 w 358048"/>
                      <a:gd name="connsiteY5" fmla="*/ 28711 h 578385"/>
                      <a:gd name="connsiteX6" fmla="*/ 7336 w 358048"/>
                      <a:gd name="connsiteY6" fmla="*/ 39984 h 578385"/>
                      <a:gd name="connsiteX7" fmla="*/ 106584 w 358048"/>
                      <a:gd name="connsiteY7" fmla="*/ 28711 h 5783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58048" h="578385">
                        <a:moveTo>
                          <a:pt x="195524" y="18609"/>
                        </a:moveTo>
                        <a:cubicBezTo>
                          <a:pt x="250337" y="12383"/>
                          <a:pt x="294773" y="7336"/>
                          <a:pt x="294773" y="7336"/>
                        </a:cubicBezTo>
                        <a:lnTo>
                          <a:pt x="355291" y="540156"/>
                        </a:lnTo>
                        <a:cubicBezTo>
                          <a:pt x="355291" y="540156"/>
                          <a:pt x="310856" y="545203"/>
                          <a:pt x="256043" y="551429"/>
                        </a:cubicBezTo>
                        <a:lnTo>
                          <a:pt x="167103" y="561531"/>
                        </a:lnTo>
                        <a:lnTo>
                          <a:pt x="106584" y="28711"/>
                        </a:lnTo>
                        <a:cubicBezTo>
                          <a:pt x="51771" y="34937"/>
                          <a:pt x="7336" y="39984"/>
                          <a:pt x="7336" y="39984"/>
                        </a:cubicBezTo>
                        <a:cubicBezTo>
                          <a:pt x="7336" y="39984"/>
                          <a:pt x="51771" y="34937"/>
                          <a:pt x="106584" y="28711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F3410215-2169-42DF-9A5D-BFD74CBBD6D1}"/>
                      </a:ext>
                    </a:extLst>
                  </p:cNvPr>
                  <p:cNvSpPr/>
                  <p:nvPr/>
                </p:nvSpPr>
                <p:spPr>
                  <a:xfrm>
                    <a:off x="3583073" y="1232029"/>
                    <a:ext cx="918072" cy="945614"/>
                  </a:xfrm>
                  <a:custGeom>
                    <a:avLst/>
                    <a:gdLst>
                      <a:gd name="connsiteX0" fmla="*/ 918058 w 918072"/>
                      <a:gd name="connsiteY0" fmla="*/ 442902 h 945614"/>
                      <a:gd name="connsiteX1" fmla="*/ 918058 w 918072"/>
                      <a:gd name="connsiteY1" fmla="*/ 463191 h 945614"/>
                      <a:gd name="connsiteX2" fmla="*/ 907776 w 918072"/>
                      <a:gd name="connsiteY2" fmla="*/ 558763 h 945614"/>
                      <a:gd name="connsiteX3" fmla="*/ 481882 w 918072"/>
                      <a:gd name="connsiteY3" fmla="*/ 917729 h 945614"/>
                      <a:gd name="connsiteX4" fmla="*/ 192873 w 918072"/>
                      <a:gd name="connsiteY4" fmla="*/ 912037 h 945614"/>
                      <a:gd name="connsiteX5" fmla="*/ 120804 w 918072"/>
                      <a:gd name="connsiteY5" fmla="*/ 840519 h 945614"/>
                      <a:gd name="connsiteX6" fmla="*/ 97118 w 918072"/>
                      <a:gd name="connsiteY6" fmla="*/ 808478 h 945614"/>
                      <a:gd name="connsiteX7" fmla="*/ 7055 w 918072"/>
                      <a:gd name="connsiteY7" fmla="*/ 482012 h 945614"/>
                      <a:gd name="connsiteX8" fmla="*/ 422024 w 918072"/>
                      <a:gd name="connsiteY8" fmla="*/ 8378 h 945614"/>
                      <a:gd name="connsiteX9" fmla="*/ 442680 w 918072"/>
                      <a:gd name="connsiteY9" fmla="*/ 7093 h 945614"/>
                      <a:gd name="connsiteX10" fmla="*/ 822854 w 918072"/>
                      <a:gd name="connsiteY10" fmla="*/ 182904 h 945614"/>
                      <a:gd name="connsiteX11" fmla="*/ 822854 w 918072"/>
                      <a:gd name="connsiteY11" fmla="*/ 182904 h 945614"/>
                      <a:gd name="connsiteX12" fmla="*/ 918058 w 918072"/>
                      <a:gd name="connsiteY12" fmla="*/ 442810 h 945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918072" h="945614">
                        <a:moveTo>
                          <a:pt x="918058" y="442902"/>
                        </a:moveTo>
                        <a:cubicBezTo>
                          <a:pt x="918058" y="449604"/>
                          <a:pt x="918058" y="456398"/>
                          <a:pt x="918058" y="463191"/>
                        </a:cubicBezTo>
                        <a:cubicBezTo>
                          <a:pt x="917960" y="495319"/>
                          <a:pt x="914514" y="527349"/>
                          <a:pt x="907776" y="558763"/>
                        </a:cubicBezTo>
                        <a:cubicBezTo>
                          <a:pt x="864016" y="761380"/>
                          <a:pt x="688983" y="908907"/>
                          <a:pt x="481882" y="917729"/>
                        </a:cubicBezTo>
                        <a:cubicBezTo>
                          <a:pt x="368133" y="922595"/>
                          <a:pt x="275500" y="977587"/>
                          <a:pt x="192873" y="912037"/>
                        </a:cubicBezTo>
                        <a:cubicBezTo>
                          <a:pt x="166228" y="890994"/>
                          <a:pt x="142052" y="867002"/>
                          <a:pt x="120804" y="840519"/>
                        </a:cubicBezTo>
                        <a:cubicBezTo>
                          <a:pt x="112480" y="830176"/>
                          <a:pt x="104585" y="819495"/>
                          <a:pt x="97118" y="808478"/>
                        </a:cubicBezTo>
                        <a:cubicBezTo>
                          <a:pt x="52041" y="741276"/>
                          <a:pt x="10819" y="568770"/>
                          <a:pt x="7055" y="482012"/>
                        </a:cubicBezTo>
                        <a:cubicBezTo>
                          <a:pt x="-3377" y="238623"/>
                          <a:pt x="179376" y="30034"/>
                          <a:pt x="422024" y="8378"/>
                        </a:cubicBezTo>
                        <a:cubicBezTo>
                          <a:pt x="428909" y="7828"/>
                          <a:pt x="435795" y="7368"/>
                          <a:pt x="442680" y="7093"/>
                        </a:cubicBezTo>
                        <a:cubicBezTo>
                          <a:pt x="590446" y="431"/>
                          <a:pt x="732232" y="66000"/>
                          <a:pt x="822854" y="182904"/>
                        </a:cubicBezTo>
                        <a:lnTo>
                          <a:pt x="822854" y="182904"/>
                        </a:lnTo>
                        <a:cubicBezTo>
                          <a:pt x="880746" y="257586"/>
                          <a:pt x="914013" y="348405"/>
                          <a:pt x="918058" y="44281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3931153F-C994-4FF5-B1C3-226333AD3091}"/>
                      </a:ext>
                    </a:extLst>
                  </p:cNvPr>
                  <p:cNvSpPr/>
                  <p:nvPr/>
                </p:nvSpPr>
                <p:spPr>
                  <a:xfrm>
                    <a:off x="3730481" y="1754148"/>
                    <a:ext cx="183614" cy="174434"/>
                  </a:xfrm>
                  <a:custGeom>
                    <a:avLst/>
                    <a:gdLst>
                      <a:gd name="connsiteX0" fmla="*/ 178126 w 183614"/>
                      <a:gd name="connsiteY0" fmla="*/ 82181 h 174433"/>
                      <a:gd name="connsiteX1" fmla="*/ 174454 w 183614"/>
                      <a:gd name="connsiteY1" fmla="*/ 110916 h 174433"/>
                      <a:gd name="connsiteX2" fmla="*/ 157837 w 183614"/>
                      <a:gd name="connsiteY2" fmla="*/ 142315 h 174433"/>
                      <a:gd name="connsiteX3" fmla="*/ 101926 w 183614"/>
                      <a:gd name="connsiteY3" fmla="*/ 171326 h 174433"/>
                      <a:gd name="connsiteX4" fmla="*/ 53544 w 183614"/>
                      <a:gd name="connsiteY4" fmla="*/ 174263 h 174433"/>
                      <a:gd name="connsiteX5" fmla="*/ 16821 w 183614"/>
                      <a:gd name="connsiteY5" fmla="*/ 176650 h 174433"/>
                      <a:gd name="connsiteX6" fmla="*/ 9843 w 183614"/>
                      <a:gd name="connsiteY6" fmla="*/ 66482 h 174433"/>
                      <a:gd name="connsiteX7" fmla="*/ 9843 w 183614"/>
                      <a:gd name="connsiteY7" fmla="*/ 66482 h 174433"/>
                      <a:gd name="connsiteX8" fmla="*/ 8466 w 183614"/>
                      <a:gd name="connsiteY8" fmla="*/ 46100 h 174433"/>
                      <a:gd name="connsiteX9" fmla="*/ 7456 w 183614"/>
                      <a:gd name="connsiteY9" fmla="*/ 30310 h 174433"/>
                      <a:gd name="connsiteX10" fmla="*/ 6630 w 183614"/>
                      <a:gd name="connsiteY10" fmla="*/ 15804 h 174433"/>
                      <a:gd name="connsiteX11" fmla="*/ 6630 w 183614"/>
                      <a:gd name="connsiteY11" fmla="*/ 12132 h 174433"/>
                      <a:gd name="connsiteX12" fmla="*/ 6630 w 183614"/>
                      <a:gd name="connsiteY12" fmla="*/ 12132 h 174433"/>
                      <a:gd name="connsiteX13" fmla="*/ 92011 w 183614"/>
                      <a:gd name="connsiteY13" fmla="*/ 6807 h 174433"/>
                      <a:gd name="connsiteX14" fmla="*/ 171241 w 183614"/>
                      <a:gd name="connsiteY14" fmla="*/ 54088 h 174433"/>
                      <a:gd name="connsiteX15" fmla="*/ 178126 w 183614"/>
                      <a:gd name="connsiteY15" fmla="*/ 82181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83614" h="174433">
                        <a:moveTo>
                          <a:pt x="178126" y="82181"/>
                        </a:moveTo>
                        <a:cubicBezTo>
                          <a:pt x="178726" y="91905"/>
                          <a:pt x="177480" y="101655"/>
                          <a:pt x="174454" y="110916"/>
                        </a:cubicBezTo>
                        <a:cubicBezTo>
                          <a:pt x="171135" y="122414"/>
                          <a:pt x="165478" y="133104"/>
                          <a:pt x="157837" y="142315"/>
                        </a:cubicBezTo>
                        <a:cubicBezTo>
                          <a:pt x="143762" y="158988"/>
                          <a:pt x="123663" y="169417"/>
                          <a:pt x="101926" y="171326"/>
                        </a:cubicBezTo>
                        <a:lnTo>
                          <a:pt x="53544" y="174263"/>
                        </a:lnTo>
                        <a:lnTo>
                          <a:pt x="16821" y="176650"/>
                        </a:lnTo>
                        <a:lnTo>
                          <a:pt x="9843" y="66482"/>
                        </a:lnTo>
                        <a:lnTo>
                          <a:pt x="9843" y="66482"/>
                        </a:lnTo>
                        <a:lnTo>
                          <a:pt x="8466" y="46100"/>
                        </a:lnTo>
                        <a:lnTo>
                          <a:pt x="7456" y="30310"/>
                        </a:lnTo>
                        <a:lnTo>
                          <a:pt x="6630" y="15804"/>
                        </a:lnTo>
                        <a:lnTo>
                          <a:pt x="6630" y="12132"/>
                        </a:lnTo>
                        <a:lnTo>
                          <a:pt x="6630" y="12132"/>
                        </a:lnTo>
                        <a:lnTo>
                          <a:pt x="92011" y="6807"/>
                        </a:lnTo>
                        <a:cubicBezTo>
                          <a:pt x="125676" y="4589"/>
                          <a:pt x="157209" y="23406"/>
                          <a:pt x="171241" y="54088"/>
                        </a:cubicBezTo>
                        <a:cubicBezTo>
                          <a:pt x="175375" y="62903"/>
                          <a:pt x="177716" y="72452"/>
                          <a:pt x="178126" y="82181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1DAF5AA1-1854-4772-8D7C-B0EC7A319ED6}"/>
                      </a:ext>
                    </a:extLst>
                  </p:cNvPr>
                  <p:cNvSpPr/>
                  <p:nvPr/>
                </p:nvSpPr>
                <p:spPr>
                  <a:xfrm>
                    <a:off x="3730883" y="1368377"/>
                    <a:ext cx="771181" cy="954795"/>
                  </a:xfrm>
                  <a:custGeom>
                    <a:avLst/>
                    <a:gdLst>
                      <a:gd name="connsiteX0" fmla="*/ 756202 w 771180"/>
                      <a:gd name="connsiteY0" fmla="*/ 355212 h 954795"/>
                      <a:gd name="connsiteX1" fmla="*/ 767310 w 771180"/>
                      <a:gd name="connsiteY1" fmla="*/ 533134 h 954795"/>
                      <a:gd name="connsiteX2" fmla="*/ 768962 w 771180"/>
                      <a:gd name="connsiteY2" fmla="*/ 559758 h 954795"/>
                      <a:gd name="connsiteX3" fmla="*/ 768962 w 771180"/>
                      <a:gd name="connsiteY3" fmla="*/ 611905 h 954795"/>
                      <a:gd name="connsiteX4" fmla="*/ 483442 w 771180"/>
                      <a:gd name="connsiteY4" fmla="*/ 944155 h 954795"/>
                      <a:gd name="connsiteX5" fmla="*/ 469028 w 771180"/>
                      <a:gd name="connsiteY5" fmla="*/ 947276 h 954795"/>
                      <a:gd name="connsiteX6" fmla="*/ 417433 w 771180"/>
                      <a:gd name="connsiteY6" fmla="*/ 954162 h 954795"/>
                      <a:gd name="connsiteX7" fmla="*/ 366755 w 771180"/>
                      <a:gd name="connsiteY7" fmla="*/ 954162 h 954795"/>
                      <a:gd name="connsiteX8" fmla="*/ 272653 w 771180"/>
                      <a:gd name="connsiteY8" fmla="*/ 935158 h 954795"/>
                      <a:gd name="connsiteX9" fmla="*/ 272653 w 771180"/>
                      <a:gd name="connsiteY9" fmla="*/ 935158 h 954795"/>
                      <a:gd name="connsiteX10" fmla="*/ 22753 w 771180"/>
                      <a:gd name="connsiteY10" fmla="*/ 636968 h 954795"/>
                      <a:gd name="connsiteX11" fmla="*/ 21193 w 771180"/>
                      <a:gd name="connsiteY11" fmla="*/ 624299 h 954795"/>
                      <a:gd name="connsiteX12" fmla="*/ 19724 w 771180"/>
                      <a:gd name="connsiteY12" fmla="*/ 609242 h 954795"/>
                      <a:gd name="connsiteX13" fmla="*/ 19724 w 771180"/>
                      <a:gd name="connsiteY13" fmla="*/ 606580 h 954795"/>
                      <a:gd name="connsiteX14" fmla="*/ 18897 w 771180"/>
                      <a:gd name="connsiteY14" fmla="*/ 594553 h 954795"/>
                      <a:gd name="connsiteX15" fmla="*/ 16969 w 771180"/>
                      <a:gd name="connsiteY15" fmla="*/ 562788 h 954795"/>
                      <a:gd name="connsiteX16" fmla="*/ 9992 w 771180"/>
                      <a:gd name="connsiteY16" fmla="*/ 453813 h 954795"/>
                      <a:gd name="connsiteX17" fmla="*/ 9992 w 771180"/>
                      <a:gd name="connsiteY17" fmla="*/ 452527 h 954795"/>
                      <a:gd name="connsiteX18" fmla="*/ 8799 w 771180"/>
                      <a:gd name="connsiteY18" fmla="*/ 432330 h 954795"/>
                      <a:gd name="connsiteX19" fmla="*/ 7789 w 771180"/>
                      <a:gd name="connsiteY19" fmla="*/ 416539 h 954795"/>
                      <a:gd name="connsiteX20" fmla="*/ 6963 w 771180"/>
                      <a:gd name="connsiteY20" fmla="*/ 402033 h 954795"/>
                      <a:gd name="connsiteX21" fmla="*/ 6963 w 771180"/>
                      <a:gd name="connsiteY21" fmla="*/ 398361 h 954795"/>
                      <a:gd name="connsiteX22" fmla="*/ 12655 w 771180"/>
                      <a:gd name="connsiteY22" fmla="*/ 324273 h 954795"/>
                      <a:gd name="connsiteX23" fmla="*/ 25049 w 771180"/>
                      <a:gd name="connsiteY23" fmla="*/ 275064 h 954795"/>
                      <a:gd name="connsiteX24" fmla="*/ 27252 w 771180"/>
                      <a:gd name="connsiteY24" fmla="*/ 267719 h 954795"/>
                      <a:gd name="connsiteX25" fmla="*/ 42216 w 771180"/>
                      <a:gd name="connsiteY25" fmla="*/ 228977 h 954795"/>
                      <a:gd name="connsiteX26" fmla="*/ 134850 w 771180"/>
                      <a:gd name="connsiteY26" fmla="*/ 103568 h 954795"/>
                      <a:gd name="connsiteX27" fmla="*/ 159087 w 771180"/>
                      <a:gd name="connsiteY27" fmla="*/ 83554 h 954795"/>
                      <a:gd name="connsiteX28" fmla="*/ 638688 w 771180"/>
                      <a:gd name="connsiteY28" fmla="*/ 99988 h 954795"/>
                      <a:gd name="connsiteX29" fmla="*/ 727098 w 771180"/>
                      <a:gd name="connsiteY29" fmla="*/ 222367 h 954795"/>
                      <a:gd name="connsiteX30" fmla="*/ 746469 w 771180"/>
                      <a:gd name="connsiteY30" fmla="*/ 278277 h 954795"/>
                      <a:gd name="connsiteX31" fmla="*/ 756201 w 771180"/>
                      <a:gd name="connsiteY31" fmla="*/ 355212 h 954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771180" h="954795">
                        <a:moveTo>
                          <a:pt x="756202" y="355212"/>
                        </a:moveTo>
                        <a:lnTo>
                          <a:pt x="767310" y="533134"/>
                        </a:lnTo>
                        <a:lnTo>
                          <a:pt x="768962" y="559758"/>
                        </a:lnTo>
                        <a:cubicBezTo>
                          <a:pt x="770203" y="577118"/>
                          <a:pt x="770203" y="594545"/>
                          <a:pt x="768962" y="611905"/>
                        </a:cubicBezTo>
                        <a:cubicBezTo>
                          <a:pt x="755307" y="772601"/>
                          <a:pt x="640255" y="906482"/>
                          <a:pt x="483442" y="944155"/>
                        </a:cubicBezTo>
                        <a:cubicBezTo>
                          <a:pt x="478668" y="945441"/>
                          <a:pt x="474261" y="946450"/>
                          <a:pt x="469028" y="947276"/>
                        </a:cubicBezTo>
                        <a:cubicBezTo>
                          <a:pt x="452023" y="950841"/>
                          <a:pt x="434777" y="953142"/>
                          <a:pt x="417433" y="954162"/>
                        </a:cubicBezTo>
                        <a:cubicBezTo>
                          <a:pt x="400561" y="955357"/>
                          <a:pt x="383626" y="955357"/>
                          <a:pt x="366755" y="954162"/>
                        </a:cubicBezTo>
                        <a:cubicBezTo>
                          <a:pt x="334694" y="951950"/>
                          <a:pt x="303059" y="945562"/>
                          <a:pt x="272653" y="935158"/>
                        </a:cubicBezTo>
                        <a:lnTo>
                          <a:pt x="272653" y="935158"/>
                        </a:lnTo>
                        <a:cubicBezTo>
                          <a:pt x="140119" y="890352"/>
                          <a:pt x="43695" y="775295"/>
                          <a:pt x="22753" y="636968"/>
                        </a:cubicBezTo>
                        <a:cubicBezTo>
                          <a:pt x="22111" y="632653"/>
                          <a:pt x="21468" y="628522"/>
                          <a:pt x="21193" y="624299"/>
                        </a:cubicBezTo>
                        <a:cubicBezTo>
                          <a:pt x="20421" y="619311"/>
                          <a:pt x="19931" y="614285"/>
                          <a:pt x="19724" y="609242"/>
                        </a:cubicBezTo>
                        <a:lnTo>
                          <a:pt x="19724" y="606580"/>
                        </a:lnTo>
                        <a:lnTo>
                          <a:pt x="18897" y="594553"/>
                        </a:lnTo>
                        <a:lnTo>
                          <a:pt x="16969" y="562788"/>
                        </a:lnTo>
                        <a:lnTo>
                          <a:pt x="9992" y="453813"/>
                        </a:lnTo>
                        <a:lnTo>
                          <a:pt x="9992" y="452527"/>
                        </a:lnTo>
                        <a:lnTo>
                          <a:pt x="8799" y="432330"/>
                        </a:lnTo>
                        <a:lnTo>
                          <a:pt x="7789" y="416539"/>
                        </a:lnTo>
                        <a:lnTo>
                          <a:pt x="6963" y="402033"/>
                        </a:lnTo>
                        <a:lnTo>
                          <a:pt x="6963" y="398361"/>
                        </a:lnTo>
                        <a:cubicBezTo>
                          <a:pt x="5795" y="373525"/>
                          <a:pt x="7707" y="348639"/>
                          <a:pt x="12655" y="324273"/>
                        </a:cubicBezTo>
                        <a:cubicBezTo>
                          <a:pt x="15723" y="307620"/>
                          <a:pt x="19863" y="291183"/>
                          <a:pt x="25049" y="275064"/>
                        </a:cubicBezTo>
                        <a:cubicBezTo>
                          <a:pt x="25691" y="272402"/>
                          <a:pt x="26426" y="270106"/>
                          <a:pt x="27252" y="267719"/>
                        </a:cubicBezTo>
                        <a:cubicBezTo>
                          <a:pt x="31448" y="254513"/>
                          <a:pt x="36446" y="241575"/>
                          <a:pt x="42216" y="228977"/>
                        </a:cubicBezTo>
                        <a:cubicBezTo>
                          <a:pt x="64020" y="181177"/>
                          <a:pt x="95572" y="138461"/>
                          <a:pt x="134850" y="103568"/>
                        </a:cubicBezTo>
                        <a:cubicBezTo>
                          <a:pt x="142654" y="96591"/>
                          <a:pt x="150824" y="89889"/>
                          <a:pt x="159087" y="83554"/>
                        </a:cubicBezTo>
                        <a:cubicBezTo>
                          <a:pt x="302787" y="-24877"/>
                          <a:pt x="502747" y="-18025"/>
                          <a:pt x="638688" y="99988"/>
                        </a:cubicBezTo>
                        <a:cubicBezTo>
                          <a:pt x="676456" y="134091"/>
                          <a:pt x="706586" y="175797"/>
                          <a:pt x="727098" y="222367"/>
                        </a:cubicBezTo>
                        <a:cubicBezTo>
                          <a:pt x="735553" y="240250"/>
                          <a:pt x="742048" y="258996"/>
                          <a:pt x="746469" y="278277"/>
                        </a:cubicBezTo>
                        <a:cubicBezTo>
                          <a:pt x="751915" y="303595"/>
                          <a:pt x="755171" y="329335"/>
                          <a:pt x="756201" y="35521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22AF5527-02EE-4564-BCBE-0DC7EA6369FC}"/>
                      </a:ext>
                    </a:extLst>
                  </p:cNvPr>
                  <p:cNvSpPr/>
                  <p:nvPr/>
                </p:nvSpPr>
                <p:spPr>
                  <a:xfrm>
                    <a:off x="3652108" y="1811337"/>
                    <a:ext cx="137711" cy="192795"/>
                  </a:xfrm>
                  <a:custGeom>
                    <a:avLst/>
                    <a:gdLst>
                      <a:gd name="connsiteX0" fmla="*/ 125031 w 137710"/>
                      <a:gd name="connsiteY0" fmla="*/ 6630 h 192795"/>
                      <a:gd name="connsiteX1" fmla="*/ 131917 w 137710"/>
                      <a:gd name="connsiteY1" fmla="*/ 116799 h 192795"/>
                      <a:gd name="connsiteX2" fmla="*/ 136507 w 137710"/>
                      <a:gd name="connsiteY2" fmla="*/ 191438 h 192795"/>
                      <a:gd name="connsiteX3" fmla="*/ 107221 w 137710"/>
                      <a:gd name="connsiteY3" fmla="*/ 193274 h 192795"/>
                      <a:gd name="connsiteX4" fmla="*/ 100886 w 137710"/>
                      <a:gd name="connsiteY4" fmla="*/ 193274 h 192795"/>
                      <a:gd name="connsiteX5" fmla="*/ 6783 w 137710"/>
                      <a:gd name="connsiteY5" fmla="*/ 103762 h 192795"/>
                      <a:gd name="connsiteX6" fmla="*/ 30470 w 137710"/>
                      <a:gd name="connsiteY6" fmla="*/ 37936 h 192795"/>
                      <a:gd name="connsiteX7" fmla="*/ 87849 w 137710"/>
                      <a:gd name="connsiteY7" fmla="*/ 9017 h 192795"/>
                      <a:gd name="connsiteX8" fmla="*/ 87849 w 137710"/>
                      <a:gd name="connsiteY8" fmla="*/ 9017 h 192795"/>
                      <a:gd name="connsiteX9" fmla="*/ 95469 w 137710"/>
                      <a:gd name="connsiteY9" fmla="*/ 8099 h 192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7710" h="192795">
                        <a:moveTo>
                          <a:pt x="125031" y="6630"/>
                        </a:moveTo>
                        <a:lnTo>
                          <a:pt x="131917" y="116799"/>
                        </a:lnTo>
                        <a:lnTo>
                          <a:pt x="136507" y="191438"/>
                        </a:lnTo>
                        <a:lnTo>
                          <a:pt x="107221" y="193274"/>
                        </a:lnTo>
                        <a:cubicBezTo>
                          <a:pt x="105017" y="193274"/>
                          <a:pt x="102906" y="193274"/>
                          <a:pt x="100886" y="193274"/>
                        </a:cubicBezTo>
                        <a:cubicBezTo>
                          <a:pt x="51127" y="192172"/>
                          <a:pt x="10370" y="153404"/>
                          <a:pt x="6783" y="103762"/>
                        </a:cubicBezTo>
                        <a:cubicBezTo>
                          <a:pt x="5358" y="79506"/>
                          <a:pt x="13916" y="55723"/>
                          <a:pt x="30470" y="37936"/>
                        </a:cubicBezTo>
                        <a:cubicBezTo>
                          <a:pt x="45447" y="21645"/>
                          <a:pt x="65844" y="11365"/>
                          <a:pt x="87849" y="9017"/>
                        </a:cubicBezTo>
                        <a:lnTo>
                          <a:pt x="87849" y="9017"/>
                        </a:lnTo>
                        <a:cubicBezTo>
                          <a:pt x="90356" y="8480"/>
                          <a:pt x="92907" y="8173"/>
                          <a:pt x="95469" y="8099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38C376E6-E55B-4AD9-A549-25910645AAED}"/>
                      </a:ext>
                    </a:extLst>
                  </p:cNvPr>
                  <p:cNvSpPr/>
                  <p:nvPr/>
                </p:nvSpPr>
                <p:spPr>
                  <a:xfrm>
                    <a:off x="3652384" y="1658257"/>
                    <a:ext cx="486578" cy="670193"/>
                  </a:xfrm>
                  <a:custGeom>
                    <a:avLst/>
                    <a:gdLst>
                      <a:gd name="connsiteX0" fmla="*/ 485099 w 486578"/>
                      <a:gd name="connsiteY0" fmla="*/ 664098 h 670192"/>
                      <a:gd name="connsiteX1" fmla="*/ 350785 w 486578"/>
                      <a:gd name="connsiteY1" fmla="*/ 645002 h 670192"/>
                      <a:gd name="connsiteX2" fmla="*/ 350785 w 486578"/>
                      <a:gd name="connsiteY2" fmla="*/ 645002 h 670192"/>
                      <a:gd name="connsiteX3" fmla="*/ 100886 w 486578"/>
                      <a:gd name="connsiteY3" fmla="*/ 346812 h 670192"/>
                      <a:gd name="connsiteX4" fmla="*/ 6783 w 486578"/>
                      <a:gd name="connsiteY4" fmla="*/ 257300 h 670192"/>
                      <a:gd name="connsiteX5" fmla="*/ 30470 w 486578"/>
                      <a:gd name="connsiteY5" fmla="*/ 191474 h 670192"/>
                      <a:gd name="connsiteX6" fmla="*/ 87849 w 486578"/>
                      <a:gd name="connsiteY6" fmla="*/ 162555 h 670192"/>
                      <a:gd name="connsiteX7" fmla="*/ 87849 w 486578"/>
                      <a:gd name="connsiteY7" fmla="*/ 162555 h 670192"/>
                      <a:gd name="connsiteX8" fmla="*/ 86656 w 486578"/>
                      <a:gd name="connsiteY8" fmla="*/ 142358 h 670192"/>
                      <a:gd name="connsiteX9" fmla="*/ 85646 w 486578"/>
                      <a:gd name="connsiteY9" fmla="*/ 126567 h 670192"/>
                      <a:gd name="connsiteX10" fmla="*/ 84820 w 486578"/>
                      <a:gd name="connsiteY10" fmla="*/ 112061 h 670192"/>
                      <a:gd name="connsiteX11" fmla="*/ 84820 w 486578"/>
                      <a:gd name="connsiteY11" fmla="*/ 108389 h 670192"/>
                      <a:gd name="connsiteX12" fmla="*/ 84820 w 486578"/>
                      <a:gd name="connsiteY12" fmla="*/ 108389 h 670192"/>
                      <a:gd name="connsiteX13" fmla="*/ 90512 w 486578"/>
                      <a:gd name="connsiteY13" fmla="*/ 34301 h 670192"/>
                      <a:gd name="connsiteX14" fmla="*/ 224550 w 486578"/>
                      <a:gd name="connsiteY14" fmla="*/ 49082 h 670192"/>
                      <a:gd name="connsiteX15" fmla="*/ 227304 w 486578"/>
                      <a:gd name="connsiteY15" fmla="*/ 121517 h 670192"/>
                      <a:gd name="connsiteX16" fmla="*/ 236485 w 486578"/>
                      <a:gd name="connsiteY16" fmla="*/ 238480 h 670192"/>
                      <a:gd name="connsiteX17" fmla="*/ 292120 w 486578"/>
                      <a:gd name="connsiteY17" fmla="*/ 484156 h 670192"/>
                      <a:gd name="connsiteX18" fmla="*/ 485099 w 486578"/>
                      <a:gd name="connsiteY18" fmla="*/ 664098 h 670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86578" h="670192">
                        <a:moveTo>
                          <a:pt x="485099" y="664098"/>
                        </a:moveTo>
                        <a:cubicBezTo>
                          <a:pt x="439423" y="670288"/>
                          <a:pt x="392926" y="663677"/>
                          <a:pt x="350785" y="645002"/>
                        </a:cubicBezTo>
                        <a:lnTo>
                          <a:pt x="350785" y="645002"/>
                        </a:lnTo>
                        <a:cubicBezTo>
                          <a:pt x="218251" y="600196"/>
                          <a:pt x="121827" y="485139"/>
                          <a:pt x="100886" y="346812"/>
                        </a:cubicBezTo>
                        <a:cubicBezTo>
                          <a:pt x="51127" y="345710"/>
                          <a:pt x="10370" y="306942"/>
                          <a:pt x="6783" y="257300"/>
                        </a:cubicBezTo>
                        <a:cubicBezTo>
                          <a:pt x="5358" y="233044"/>
                          <a:pt x="13916" y="209261"/>
                          <a:pt x="30470" y="191474"/>
                        </a:cubicBezTo>
                        <a:cubicBezTo>
                          <a:pt x="45447" y="175183"/>
                          <a:pt x="65844" y="164903"/>
                          <a:pt x="87849" y="162555"/>
                        </a:cubicBezTo>
                        <a:lnTo>
                          <a:pt x="87849" y="162555"/>
                        </a:lnTo>
                        <a:lnTo>
                          <a:pt x="86656" y="142358"/>
                        </a:lnTo>
                        <a:lnTo>
                          <a:pt x="85646" y="126567"/>
                        </a:lnTo>
                        <a:lnTo>
                          <a:pt x="84820" y="112061"/>
                        </a:lnTo>
                        <a:lnTo>
                          <a:pt x="84820" y="108389"/>
                        </a:lnTo>
                        <a:lnTo>
                          <a:pt x="84820" y="108389"/>
                        </a:lnTo>
                        <a:cubicBezTo>
                          <a:pt x="83652" y="83553"/>
                          <a:pt x="85564" y="58667"/>
                          <a:pt x="90512" y="34301"/>
                        </a:cubicBezTo>
                        <a:cubicBezTo>
                          <a:pt x="137609" y="516"/>
                          <a:pt x="188286" y="-10593"/>
                          <a:pt x="224550" y="49082"/>
                        </a:cubicBezTo>
                        <a:cubicBezTo>
                          <a:pt x="224550" y="49082"/>
                          <a:pt x="224550" y="77909"/>
                          <a:pt x="227304" y="121517"/>
                        </a:cubicBezTo>
                        <a:cubicBezTo>
                          <a:pt x="228957" y="154293"/>
                          <a:pt x="231711" y="194963"/>
                          <a:pt x="236485" y="238480"/>
                        </a:cubicBezTo>
                        <a:cubicBezTo>
                          <a:pt x="245666" y="327533"/>
                          <a:pt x="262375" y="426409"/>
                          <a:pt x="292120" y="484156"/>
                        </a:cubicBezTo>
                        <a:cubicBezTo>
                          <a:pt x="355008" y="607545"/>
                          <a:pt x="485099" y="664098"/>
                          <a:pt x="485099" y="66409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19491271-8A4D-4760-9D50-644E510D2421}"/>
                      </a:ext>
                    </a:extLst>
                  </p:cNvPr>
                  <p:cNvSpPr/>
                  <p:nvPr/>
                </p:nvSpPr>
                <p:spPr>
                  <a:xfrm>
                    <a:off x="3729762" y="1336160"/>
                    <a:ext cx="695507" cy="196600"/>
                  </a:xfrm>
                  <a:custGeom>
                    <a:avLst/>
                    <a:gdLst>
                      <a:gd name="connsiteX0" fmla="*/ 686566 w 771180"/>
                      <a:gd name="connsiteY0" fmla="*/ 14640 h 238698"/>
                      <a:gd name="connsiteX1" fmla="*/ 750876 w 771180"/>
                      <a:gd name="connsiteY1" fmla="*/ 7336 h 238698"/>
                      <a:gd name="connsiteX2" fmla="*/ 767153 w 771180"/>
                      <a:gd name="connsiteY2" fmla="*/ 150644 h 238698"/>
                      <a:gd name="connsiteX3" fmla="*/ 702843 w 771180"/>
                      <a:gd name="connsiteY3" fmla="*/ 157948 h 238698"/>
                      <a:gd name="connsiteX4" fmla="*/ 87924 w 771180"/>
                      <a:gd name="connsiteY4" fmla="*/ 227792 h 238698"/>
                      <a:gd name="connsiteX5" fmla="*/ 71647 w 771180"/>
                      <a:gd name="connsiteY5" fmla="*/ 84484 h 238698"/>
                      <a:gd name="connsiteX6" fmla="*/ 7336 w 771180"/>
                      <a:gd name="connsiteY6" fmla="*/ 91789 h 238698"/>
                      <a:gd name="connsiteX7" fmla="*/ 71647 w 771180"/>
                      <a:gd name="connsiteY7" fmla="*/ 84484 h 238698"/>
                      <a:gd name="connsiteX0" fmla="*/ 679230 w 759817"/>
                      <a:gd name="connsiteY0" fmla="*/ 200 h 213352"/>
                      <a:gd name="connsiteX1" fmla="*/ 608904 w 759817"/>
                      <a:gd name="connsiteY1" fmla="*/ 54604 h 213352"/>
                      <a:gd name="connsiteX2" fmla="*/ 759817 w 759817"/>
                      <a:gd name="connsiteY2" fmla="*/ 136204 h 213352"/>
                      <a:gd name="connsiteX3" fmla="*/ 695507 w 759817"/>
                      <a:gd name="connsiteY3" fmla="*/ 143508 h 213352"/>
                      <a:gd name="connsiteX4" fmla="*/ 80588 w 759817"/>
                      <a:gd name="connsiteY4" fmla="*/ 213352 h 213352"/>
                      <a:gd name="connsiteX5" fmla="*/ 64311 w 759817"/>
                      <a:gd name="connsiteY5" fmla="*/ 70044 h 213352"/>
                      <a:gd name="connsiteX6" fmla="*/ 0 w 759817"/>
                      <a:gd name="connsiteY6" fmla="*/ 77349 h 213352"/>
                      <a:gd name="connsiteX7" fmla="*/ 64311 w 759817"/>
                      <a:gd name="connsiteY7" fmla="*/ 70044 h 213352"/>
                      <a:gd name="connsiteX8" fmla="*/ 679230 w 759817"/>
                      <a:gd name="connsiteY8" fmla="*/ 200 h 213352"/>
                      <a:gd name="connsiteX0" fmla="*/ 569838 w 759817"/>
                      <a:gd name="connsiteY0" fmla="*/ 276 h 196599"/>
                      <a:gd name="connsiteX1" fmla="*/ 608904 w 759817"/>
                      <a:gd name="connsiteY1" fmla="*/ 37851 h 196599"/>
                      <a:gd name="connsiteX2" fmla="*/ 759817 w 759817"/>
                      <a:gd name="connsiteY2" fmla="*/ 119451 h 196599"/>
                      <a:gd name="connsiteX3" fmla="*/ 695507 w 759817"/>
                      <a:gd name="connsiteY3" fmla="*/ 126755 h 196599"/>
                      <a:gd name="connsiteX4" fmla="*/ 80588 w 759817"/>
                      <a:gd name="connsiteY4" fmla="*/ 196599 h 196599"/>
                      <a:gd name="connsiteX5" fmla="*/ 64311 w 759817"/>
                      <a:gd name="connsiteY5" fmla="*/ 53291 h 196599"/>
                      <a:gd name="connsiteX6" fmla="*/ 0 w 759817"/>
                      <a:gd name="connsiteY6" fmla="*/ 60596 h 196599"/>
                      <a:gd name="connsiteX7" fmla="*/ 64311 w 759817"/>
                      <a:gd name="connsiteY7" fmla="*/ 53291 h 196599"/>
                      <a:gd name="connsiteX8" fmla="*/ 569838 w 759817"/>
                      <a:gd name="connsiteY8" fmla="*/ 276 h 196599"/>
                      <a:gd name="connsiteX0" fmla="*/ 505527 w 695506"/>
                      <a:gd name="connsiteY0" fmla="*/ 276 h 196599"/>
                      <a:gd name="connsiteX1" fmla="*/ 544593 w 695506"/>
                      <a:gd name="connsiteY1" fmla="*/ 37851 h 196599"/>
                      <a:gd name="connsiteX2" fmla="*/ 695506 w 695506"/>
                      <a:gd name="connsiteY2" fmla="*/ 119451 h 196599"/>
                      <a:gd name="connsiteX3" fmla="*/ 631196 w 695506"/>
                      <a:gd name="connsiteY3" fmla="*/ 126755 h 196599"/>
                      <a:gd name="connsiteX4" fmla="*/ 16277 w 695506"/>
                      <a:gd name="connsiteY4" fmla="*/ 196599 h 196599"/>
                      <a:gd name="connsiteX5" fmla="*/ 0 w 695506"/>
                      <a:gd name="connsiteY5" fmla="*/ 53291 h 196599"/>
                      <a:gd name="connsiteX6" fmla="*/ 64714 w 695506"/>
                      <a:gd name="connsiteY6" fmla="*/ 71816 h 196599"/>
                      <a:gd name="connsiteX7" fmla="*/ 0 w 695506"/>
                      <a:gd name="connsiteY7" fmla="*/ 53291 h 196599"/>
                      <a:gd name="connsiteX8" fmla="*/ 505527 w 695506"/>
                      <a:gd name="connsiteY8" fmla="*/ 276 h 196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95506" h="196599">
                        <a:moveTo>
                          <a:pt x="505527" y="276"/>
                        </a:moveTo>
                        <a:cubicBezTo>
                          <a:pt x="541044" y="-3758"/>
                          <a:pt x="544593" y="37851"/>
                          <a:pt x="544593" y="37851"/>
                        </a:cubicBezTo>
                        <a:lnTo>
                          <a:pt x="695506" y="119451"/>
                        </a:lnTo>
                        <a:lnTo>
                          <a:pt x="631196" y="126755"/>
                        </a:lnTo>
                        <a:lnTo>
                          <a:pt x="16277" y="196599"/>
                        </a:lnTo>
                        <a:lnTo>
                          <a:pt x="0" y="53291"/>
                        </a:lnTo>
                        <a:lnTo>
                          <a:pt x="64714" y="71816"/>
                        </a:lnTo>
                        <a:lnTo>
                          <a:pt x="0" y="53291"/>
                        </a:lnTo>
                        <a:lnTo>
                          <a:pt x="505527" y="27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59FB2F54-2746-440E-A912-59372327D80D}"/>
                      </a:ext>
                    </a:extLst>
                  </p:cNvPr>
                  <p:cNvSpPr/>
                  <p:nvPr/>
                </p:nvSpPr>
                <p:spPr>
                  <a:xfrm>
                    <a:off x="3688008" y="1381751"/>
                    <a:ext cx="927253" cy="569205"/>
                  </a:xfrm>
                  <a:custGeom>
                    <a:avLst/>
                    <a:gdLst>
                      <a:gd name="connsiteX0" fmla="*/ 922187 w 927253"/>
                      <a:gd name="connsiteY0" fmla="*/ 73512 h 569204"/>
                      <a:gd name="connsiteX1" fmla="*/ 858254 w 927253"/>
                      <a:gd name="connsiteY1" fmla="*/ 192004 h 569204"/>
                      <a:gd name="connsiteX2" fmla="*/ 842130 w 927253"/>
                      <a:gd name="connsiteY2" fmla="*/ 195340 h 569204"/>
                      <a:gd name="connsiteX3" fmla="*/ 294776 w 927253"/>
                      <a:gd name="connsiteY3" fmla="*/ 257493 h 569204"/>
                      <a:gd name="connsiteX4" fmla="*/ 168817 w 927253"/>
                      <a:gd name="connsiteY4" fmla="*/ 415769 h 569204"/>
                      <a:gd name="connsiteX5" fmla="*/ 178915 w 927253"/>
                      <a:gd name="connsiteY5" fmla="*/ 504271 h 569204"/>
                      <a:gd name="connsiteX6" fmla="*/ 131543 w 927253"/>
                      <a:gd name="connsiteY6" fmla="*/ 563763 h 569204"/>
                      <a:gd name="connsiteX7" fmla="*/ 118873 w 927253"/>
                      <a:gd name="connsiteY7" fmla="*/ 565139 h 569204"/>
                      <a:gd name="connsiteX8" fmla="*/ 59490 w 927253"/>
                      <a:gd name="connsiteY8" fmla="*/ 517993 h 569204"/>
                      <a:gd name="connsiteX9" fmla="*/ 59474 w 927253"/>
                      <a:gd name="connsiteY9" fmla="*/ 517859 h 569204"/>
                      <a:gd name="connsiteX10" fmla="*/ 29178 w 927253"/>
                      <a:gd name="connsiteY10" fmla="*/ 251618 h 569204"/>
                      <a:gd name="connsiteX11" fmla="*/ 29178 w 927253"/>
                      <a:gd name="connsiteY11" fmla="*/ 245467 h 569204"/>
                      <a:gd name="connsiteX12" fmla="*/ 7236 w 927253"/>
                      <a:gd name="connsiteY12" fmla="*/ 195156 h 569204"/>
                      <a:gd name="connsiteX13" fmla="*/ 90780 w 927253"/>
                      <a:gd name="connsiteY13" fmla="*/ 90037 h 569204"/>
                      <a:gd name="connsiteX14" fmla="*/ 817068 w 927253"/>
                      <a:gd name="connsiteY14" fmla="*/ 7411 h 569204"/>
                      <a:gd name="connsiteX15" fmla="*/ 922187 w 927253"/>
                      <a:gd name="connsiteY15" fmla="*/ 73512 h 5692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927253" h="569204">
                        <a:moveTo>
                          <a:pt x="922187" y="73512"/>
                        </a:moveTo>
                        <a:cubicBezTo>
                          <a:pt x="937253" y="123887"/>
                          <a:pt x="908629" y="176937"/>
                          <a:pt x="858254" y="192004"/>
                        </a:cubicBezTo>
                        <a:cubicBezTo>
                          <a:pt x="852986" y="193579"/>
                          <a:pt x="847591" y="194696"/>
                          <a:pt x="842130" y="195340"/>
                        </a:cubicBezTo>
                        <a:lnTo>
                          <a:pt x="294776" y="257493"/>
                        </a:lnTo>
                        <a:cubicBezTo>
                          <a:pt x="216314" y="266467"/>
                          <a:pt x="159947" y="337295"/>
                          <a:pt x="168817" y="415769"/>
                        </a:cubicBezTo>
                        <a:lnTo>
                          <a:pt x="178915" y="504271"/>
                        </a:lnTo>
                        <a:cubicBezTo>
                          <a:pt x="182143" y="533747"/>
                          <a:pt x="160993" y="560308"/>
                          <a:pt x="131543" y="563763"/>
                        </a:cubicBezTo>
                        <a:lnTo>
                          <a:pt x="118873" y="565139"/>
                        </a:lnTo>
                        <a:cubicBezTo>
                          <a:pt x="89456" y="568519"/>
                          <a:pt x="62869" y="547411"/>
                          <a:pt x="59490" y="517993"/>
                        </a:cubicBezTo>
                        <a:cubicBezTo>
                          <a:pt x="59485" y="517948"/>
                          <a:pt x="59479" y="517903"/>
                          <a:pt x="59474" y="517859"/>
                        </a:cubicBezTo>
                        <a:lnTo>
                          <a:pt x="29178" y="251618"/>
                        </a:lnTo>
                        <a:cubicBezTo>
                          <a:pt x="28997" y="249571"/>
                          <a:pt x="28997" y="247513"/>
                          <a:pt x="29178" y="245467"/>
                        </a:cubicBezTo>
                        <a:cubicBezTo>
                          <a:pt x="17003" y="231264"/>
                          <a:pt x="9361" y="213741"/>
                          <a:pt x="7236" y="195156"/>
                        </a:cubicBezTo>
                        <a:cubicBezTo>
                          <a:pt x="1373" y="143085"/>
                          <a:pt x="38730" y="96081"/>
                          <a:pt x="90780" y="90037"/>
                        </a:cubicBezTo>
                        <a:lnTo>
                          <a:pt x="817068" y="7411"/>
                        </a:lnTo>
                        <a:cubicBezTo>
                          <a:pt x="863389" y="1547"/>
                          <a:pt x="907402" y="29223"/>
                          <a:pt x="922187" y="73512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8002C457-640F-42E7-B671-FCCED44E9149}"/>
                      </a:ext>
                    </a:extLst>
                  </p:cNvPr>
                  <p:cNvSpPr/>
                  <p:nvPr/>
                </p:nvSpPr>
                <p:spPr>
                  <a:xfrm>
                    <a:off x="4297076" y="1689111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1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10" y="8296"/>
                          <a:pt x="167064" y="7336"/>
                          <a:pt x="167064" y="7336"/>
                        </a:cubicBezTo>
                        <a:lnTo>
                          <a:pt x="171851" y="49480"/>
                        </a:lnTo>
                        <a:cubicBezTo>
                          <a:pt x="171851" y="49480"/>
                          <a:pt x="163397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A37B4EA9-0570-4BB3-A290-A9E656029441}"/>
                      </a:ext>
                    </a:extLst>
                  </p:cNvPr>
                  <p:cNvSpPr/>
                  <p:nvPr/>
                </p:nvSpPr>
                <p:spPr>
                  <a:xfrm>
                    <a:off x="4010819" y="1721668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0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09" y="8296"/>
                          <a:pt x="167064" y="7336"/>
                          <a:pt x="167064" y="7336"/>
                        </a:cubicBezTo>
                        <a:lnTo>
                          <a:pt x="171850" y="49480"/>
                        </a:lnTo>
                        <a:cubicBezTo>
                          <a:pt x="171850" y="49480"/>
                          <a:pt x="163396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94DB6C08-1CD3-4E53-B715-EECA19D1E0A6}"/>
                      </a:ext>
                    </a:extLst>
                  </p:cNvPr>
                  <p:cNvSpPr/>
                  <p:nvPr/>
                </p:nvSpPr>
                <p:spPr>
                  <a:xfrm>
                    <a:off x="4205951" y="2045720"/>
                    <a:ext cx="165253" cy="55084"/>
                  </a:xfrm>
                  <a:custGeom>
                    <a:avLst/>
                    <a:gdLst>
                      <a:gd name="connsiteX0" fmla="*/ 6630 w 165253"/>
                      <a:gd name="connsiteY0" fmla="*/ 26093 h 55084"/>
                      <a:gd name="connsiteX1" fmla="*/ 82647 w 165253"/>
                      <a:gd name="connsiteY1" fmla="*/ 56389 h 55084"/>
                      <a:gd name="connsiteX2" fmla="*/ 161142 w 165253"/>
                      <a:gd name="connsiteY2" fmla="*/ 6630 h 550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53" h="55084">
                        <a:moveTo>
                          <a:pt x="6630" y="26093"/>
                        </a:moveTo>
                        <a:cubicBezTo>
                          <a:pt x="25384" y="48163"/>
                          <a:pt x="53853" y="59509"/>
                          <a:pt x="82647" y="56389"/>
                        </a:cubicBezTo>
                        <a:cubicBezTo>
                          <a:pt x="116523" y="54278"/>
                          <a:pt x="152695" y="34907"/>
                          <a:pt x="161142" y="663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A23E2BBC-8A16-46A3-8691-D113027CAC00}"/>
                      </a:ext>
                    </a:extLst>
                  </p:cNvPr>
                  <p:cNvSpPr/>
                  <p:nvPr/>
                </p:nvSpPr>
                <p:spPr>
                  <a:xfrm>
                    <a:off x="4248733" y="1844846"/>
                    <a:ext cx="82627" cy="156072"/>
                  </a:xfrm>
                  <a:custGeom>
                    <a:avLst/>
                    <a:gdLst>
                      <a:gd name="connsiteX0" fmla="*/ 84391 w 82626"/>
                      <a:gd name="connsiteY0" fmla="*/ 115789 h 156072"/>
                      <a:gd name="connsiteX1" fmla="*/ 82187 w 82626"/>
                      <a:gd name="connsiteY1" fmla="*/ 115789 h 156072"/>
                      <a:gd name="connsiteX2" fmla="*/ 28388 w 82626"/>
                      <a:gd name="connsiteY2" fmla="*/ 155083 h 156072"/>
                      <a:gd name="connsiteX3" fmla="*/ 6630 w 82626"/>
                      <a:gd name="connsiteY3" fmla="*/ 6630 h 156072"/>
                      <a:gd name="connsiteX4" fmla="*/ 84391 w 82626"/>
                      <a:gd name="connsiteY4" fmla="*/ 115789 h 156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626" h="156072">
                        <a:moveTo>
                          <a:pt x="84391" y="115789"/>
                        </a:moveTo>
                        <a:cubicBezTo>
                          <a:pt x="84391" y="116340"/>
                          <a:pt x="82187" y="115789"/>
                          <a:pt x="82187" y="115789"/>
                        </a:cubicBezTo>
                        <a:cubicBezTo>
                          <a:pt x="83748" y="134793"/>
                          <a:pt x="69059" y="151594"/>
                          <a:pt x="28388" y="155083"/>
                        </a:cubicBezTo>
                        <a:lnTo>
                          <a:pt x="6630" y="6630"/>
                        </a:lnTo>
                        <a:cubicBezTo>
                          <a:pt x="56206" y="56757"/>
                          <a:pt x="77964" y="85217"/>
                          <a:pt x="84391" y="11578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A71D0E9D-85E5-4DAD-AD15-40FC0EA479B9}"/>
                      </a:ext>
                    </a:extLst>
                  </p:cNvPr>
                  <p:cNvSpPr/>
                  <p:nvPr/>
                </p:nvSpPr>
                <p:spPr>
                  <a:xfrm>
                    <a:off x="3627198" y="4104222"/>
                    <a:ext cx="963976" cy="376410"/>
                  </a:xfrm>
                  <a:custGeom>
                    <a:avLst/>
                    <a:gdLst>
                      <a:gd name="connsiteX0" fmla="*/ 60246 w 963975"/>
                      <a:gd name="connsiteY0" fmla="*/ 377347 h 376409"/>
                      <a:gd name="connsiteX1" fmla="*/ 426557 w 963975"/>
                      <a:gd name="connsiteY1" fmla="*/ 323732 h 376409"/>
                      <a:gd name="connsiteX2" fmla="*/ 422058 w 963975"/>
                      <a:gd name="connsiteY2" fmla="*/ 154073 h 376409"/>
                      <a:gd name="connsiteX3" fmla="*/ 716851 w 963975"/>
                      <a:gd name="connsiteY3" fmla="*/ 122766 h 376409"/>
                      <a:gd name="connsiteX4" fmla="*/ 743659 w 963975"/>
                      <a:gd name="connsiteY4" fmla="*/ 278839 h 376409"/>
                      <a:gd name="connsiteX5" fmla="*/ 962344 w 963975"/>
                      <a:gd name="connsiteY5" fmla="*/ 238903 h 376409"/>
                      <a:gd name="connsiteX6" fmla="*/ 957845 w 963975"/>
                      <a:gd name="connsiteY6" fmla="*/ 6630 h 376409"/>
                      <a:gd name="connsiteX7" fmla="*/ 6630 w 963975"/>
                      <a:gd name="connsiteY7" fmla="*/ 104956 h 376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63975" h="376409">
                        <a:moveTo>
                          <a:pt x="60246" y="377347"/>
                        </a:moveTo>
                        <a:cubicBezTo>
                          <a:pt x="60246" y="377347"/>
                          <a:pt x="430963" y="337136"/>
                          <a:pt x="426557" y="323732"/>
                        </a:cubicBezTo>
                        <a:cubicBezTo>
                          <a:pt x="422150" y="310328"/>
                          <a:pt x="422058" y="154073"/>
                          <a:pt x="422058" y="154073"/>
                        </a:cubicBezTo>
                        <a:cubicBezTo>
                          <a:pt x="422058" y="154073"/>
                          <a:pt x="716851" y="104956"/>
                          <a:pt x="716851" y="122766"/>
                        </a:cubicBezTo>
                        <a:cubicBezTo>
                          <a:pt x="716851" y="140577"/>
                          <a:pt x="743659" y="278839"/>
                          <a:pt x="743659" y="278839"/>
                        </a:cubicBezTo>
                        <a:lnTo>
                          <a:pt x="962344" y="238903"/>
                        </a:lnTo>
                        <a:lnTo>
                          <a:pt x="957845" y="6630"/>
                        </a:lnTo>
                        <a:lnTo>
                          <a:pt x="6630" y="104956"/>
                        </a:lnTo>
                        <a:close/>
                      </a:path>
                    </a:pathLst>
                  </a:custGeom>
                  <a:solidFill>
                    <a:srgbClr val="0E103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6385ED34-BD20-4E40-9774-A548E47CB43B}"/>
                      </a:ext>
                    </a:extLst>
                  </p:cNvPr>
                  <p:cNvSpPr/>
                  <p:nvPr/>
                </p:nvSpPr>
                <p:spPr>
                  <a:xfrm>
                    <a:off x="3815358" y="2375290"/>
                    <a:ext cx="550843" cy="1762699"/>
                  </a:xfrm>
                  <a:custGeom>
                    <a:avLst/>
                    <a:gdLst>
                      <a:gd name="connsiteX0" fmla="*/ 7182 w 550843"/>
                      <a:gd name="connsiteY0" fmla="*/ 41567 h 1762698"/>
                      <a:gd name="connsiteX1" fmla="*/ 401005 w 550843"/>
                      <a:gd name="connsiteY1" fmla="*/ 7182 h 1762698"/>
                      <a:gd name="connsiteX2" fmla="*/ 551214 w 550843"/>
                      <a:gd name="connsiteY2" fmla="*/ 1727531 h 1762698"/>
                      <a:gd name="connsiteX3" fmla="*/ 157390 w 550843"/>
                      <a:gd name="connsiteY3" fmla="*/ 1761916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50843" h="1762698">
                        <a:moveTo>
                          <a:pt x="7182" y="41567"/>
                        </a:moveTo>
                        <a:lnTo>
                          <a:pt x="401005" y="7182"/>
                        </a:lnTo>
                        <a:lnTo>
                          <a:pt x="551214" y="1727531"/>
                        </a:lnTo>
                        <a:lnTo>
                          <a:pt x="157390" y="1761916"/>
                        </a:lnTo>
                        <a:close/>
                      </a:path>
                    </a:pathLst>
                  </a:custGeom>
                  <a:solidFill>
                    <a:srgbClr val="ECEDF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5EF7AA8F-8592-45D7-AB13-82A4B338DF8E}"/>
                      </a:ext>
                    </a:extLst>
                  </p:cNvPr>
                  <p:cNvSpPr/>
                  <p:nvPr/>
                </p:nvSpPr>
                <p:spPr>
                  <a:xfrm>
                    <a:off x="3935028" y="2376686"/>
                    <a:ext cx="201976" cy="201976"/>
                  </a:xfrm>
                  <a:custGeom>
                    <a:avLst/>
                    <a:gdLst>
                      <a:gd name="connsiteX0" fmla="*/ 117809 w 201975"/>
                      <a:gd name="connsiteY0" fmla="*/ 201261 h 201975"/>
                      <a:gd name="connsiteX1" fmla="*/ 6630 w 201975"/>
                      <a:gd name="connsiteY1" fmla="*/ 69059 h 201975"/>
                      <a:gd name="connsiteX2" fmla="*/ 93021 w 201975"/>
                      <a:gd name="connsiteY2" fmla="*/ 6630 h 201975"/>
                      <a:gd name="connsiteX3" fmla="*/ 204475 w 201975"/>
                      <a:gd name="connsiteY3" fmla="*/ 51799 h 201975"/>
                      <a:gd name="connsiteX4" fmla="*/ 117809 w 201975"/>
                      <a:gd name="connsiteY4" fmla="*/ 201261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975" h="201975">
                        <a:moveTo>
                          <a:pt x="117809" y="201261"/>
                        </a:moveTo>
                        <a:lnTo>
                          <a:pt x="6630" y="69059"/>
                        </a:lnTo>
                        <a:lnTo>
                          <a:pt x="93021" y="6630"/>
                        </a:lnTo>
                        <a:lnTo>
                          <a:pt x="204475" y="51799"/>
                        </a:lnTo>
                        <a:lnTo>
                          <a:pt x="117809" y="201261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CDABE54E-63CE-4544-9B9A-90AE767127FB}"/>
                      </a:ext>
                    </a:extLst>
                  </p:cNvPr>
                  <p:cNvSpPr/>
                  <p:nvPr/>
                </p:nvSpPr>
                <p:spPr>
                  <a:xfrm>
                    <a:off x="3810721" y="2349419"/>
                    <a:ext cx="413133" cy="174434"/>
                  </a:xfrm>
                  <a:custGeom>
                    <a:avLst/>
                    <a:gdLst>
                      <a:gd name="connsiteX0" fmla="*/ 411041 w 413132"/>
                      <a:gd name="connsiteY0" fmla="*/ 127265 h 174433"/>
                      <a:gd name="connsiteX1" fmla="*/ 224580 w 413132"/>
                      <a:gd name="connsiteY1" fmla="*/ 40507 h 174433"/>
                      <a:gd name="connsiteX2" fmla="*/ 18290 w 413132"/>
                      <a:gd name="connsiteY2" fmla="*/ 167844 h 174433"/>
                      <a:gd name="connsiteX3" fmla="*/ 6630 w 413132"/>
                      <a:gd name="connsiteY3" fmla="*/ 34356 h 174433"/>
                      <a:gd name="connsiteX4" fmla="*/ 399290 w 413132"/>
                      <a:gd name="connsiteY4" fmla="*/ 6630 h 174433"/>
                      <a:gd name="connsiteX5" fmla="*/ 411041 w 413132"/>
                      <a:gd name="connsiteY5" fmla="*/ 127265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13132" h="174433">
                        <a:moveTo>
                          <a:pt x="411041" y="127265"/>
                        </a:moveTo>
                        <a:lnTo>
                          <a:pt x="224580" y="40507"/>
                        </a:lnTo>
                        <a:lnTo>
                          <a:pt x="18290" y="167844"/>
                        </a:lnTo>
                        <a:lnTo>
                          <a:pt x="6630" y="34356"/>
                        </a:lnTo>
                        <a:lnTo>
                          <a:pt x="399290" y="6630"/>
                        </a:lnTo>
                        <a:lnTo>
                          <a:pt x="411041" y="12726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A4BE7071-A265-4BBD-A551-7E020AECF00E}"/>
                      </a:ext>
                    </a:extLst>
                  </p:cNvPr>
                  <p:cNvSpPr/>
                  <p:nvPr/>
                </p:nvSpPr>
                <p:spPr>
                  <a:xfrm>
                    <a:off x="3963029" y="4085769"/>
                    <a:ext cx="431494" cy="137711"/>
                  </a:xfrm>
                  <a:custGeom>
                    <a:avLst/>
                    <a:gdLst>
                      <a:gd name="connsiteX0" fmla="*/ 426006 w 431493"/>
                      <a:gd name="connsiteY0" fmla="*/ 90909 h 137710"/>
                      <a:gd name="connsiteX1" fmla="*/ 13975 w 431493"/>
                      <a:gd name="connsiteY1" fmla="*/ 133232 h 137710"/>
                      <a:gd name="connsiteX2" fmla="*/ 6630 w 431493"/>
                      <a:gd name="connsiteY2" fmla="*/ 48953 h 137710"/>
                      <a:gd name="connsiteX3" fmla="*/ 418661 w 431493"/>
                      <a:gd name="connsiteY3" fmla="*/ 6630 h 137710"/>
                      <a:gd name="connsiteX4" fmla="*/ 426006 w 431493"/>
                      <a:gd name="connsiteY4" fmla="*/ 90909 h 137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1493" h="137710">
                        <a:moveTo>
                          <a:pt x="426006" y="90909"/>
                        </a:moveTo>
                        <a:lnTo>
                          <a:pt x="13975" y="133232"/>
                        </a:lnTo>
                        <a:lnTo>
                          <a:pt x="6630" y="48953"/>
                        </a:lnTo>
                        <a:lnTo>
                          <a:pt x="418661" y="6630"/>
                        </a:lnTo>
                        <a:lnTo>
                          <a:pt x="426006" y="90909"/>
                        </a:lnTo>
                        <a:close/>
                      </a:path>
                    </a:pathLst>
                  </a:custGeom>
                  <a:solidFill>
                    <a:srgbClr val="9C98A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57A3B610-8FA1-4B76-9A98-E6E7F2086ABF}"/>
                      </a:ext>
                    </a:extLst>
                  </p:cNvPr>
                  <p:cNvSpPr/>
                  <p:nvPr/>
                </p:nvSpPr>
                <p:spPr>
                  <a:xfrm>
                    <a:off x="4141790" y="4098436"/>
                    <a:ext cx="165253" cy="110169"/>
                  </a:xfrm>
                  <a:custGeom>
                    <a:avLst/>
                    <a:gdLst>
                      <a:gd name="connsiteX0" fmla="*/ 7182 w 165253"/>
                      <a:gd name="connsiteY0" fmla="*/ 19711 h 110168"/>
                      <a:gd name="connsiteX1" fmla="*/ 150681 w 165253"/>
                      <a:gd name="connsiteY1" fmla="*/ 7182 h 110168"/>
                      <a:gd name="connsiteX2" fmla="*/ 158260 w 165253"/>
                      <a:gd name="connsiteY2" fmla="*/ 93976 h 110168"/>
                      <a:gd name="connsiteX3" fmla="*/ 14760 w 165253"/>
                      <a:gd name="connsiteY3" fmla="*/ 106506 h 110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253" h="110168">
                        <a:moveTo>
                          <a:pt x="7182" y="19711"/>
                        </a:moveTo>
                        <a:lnTo>
                          <a:pt x="150681" y="7182"/>
                        </a:lnTo>
                        <a:lnTo>
                          <a:pt x="158260" y="93976"/>
                        </a:lnTo>
                        <a:lnTo>
                          <a:pt x="14760" y="106506"/>
                        </a:lnTo>
                        <a:close/>
                      </a:path>
                    </a:pathLst>
                  </a:custGeom>
                  <a:solidFill>
                    <a:srgbClr val="0C20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3DEEA4B0-0D86-4C1A-8899-7581EB6710AB}"/>
                      </a:ext>
                    </a:extLst>
                  </p:cNvPr>
                  <p:cNvSpPr/>
                  <p:nvPr/>
                </p:nvSpPr>
                <p:spPr>
                  <a:xfrm>
                    <a:off x="3500215" y="2443062"/>
                    <a:ext cx="495759" cy="1983036"/>
                  </a:xfrm>
                  <a:custGeom>
                    <a:avLst/>
                    <a:gdLst>
                      <a:gd name="connsiteX0" fmla="*/ 492580 w 495759"/>
                      <a:gd name="connsiteY0" fmla="*/ 1936418 h 1983036"/>
                      <a:gd name="connsiteX1" fmla="*/ 281423 w 495759"/>
                      <a:gd name="connsiteY1" fmla="*/ 1977731 h 1983036"/>
                      <a:gd name="connsiteX2" fmla="*/ 127462 w 495759"/>
                      <a:gd name="connsiteY2" fmla="*/ 1984801 h 1983036"/>
                      <a:gd name="connsiteX3" fmla="*/ 117823 w 495759"/>
                      <a:gd name="connsiteY3" fmla="*/ 1982689 h 1983036"/>
                      <a:gd name="connsiteX4" fmla="*/ 27759 w 495759"/>
                      <a:gd name="connsiteY4" fmla="*/ 798376 h 1983036"/>
                      <a:gd name="connsiteX5" fmla="*/ 8480 w 495759"/>
                      <a:gd name="connsiteY5" fmla="*/ 331261 h 1983036"/>
                      <a:gd name="connsiteX6" fmla="*/ 6736 w 495759"/>
                      <a:gd name="connsiteY6" fmla="*/ 260110 h 1983036"/>
                      <a:gd name="connsiteX7" fmla="*/ 11142 w 495759"/>
                      <a:gd name="connsiteY7" fmla="*/ 218062 h 1983036"/>
                      <a:gd name="connsiteX8" fmla="*/ 166297 w 495759"/>
                      <a:gd name="connsiteY8" fmla="*/ 63826 h 1983036"/>
                      <a:gd name="connsiteX9" fmla="*/ 293633 w 495759"/>
                      <a:gd name="connsiteY9" fmla="*/ 10303 h 1983036"/>
                      <a:gd name="connsiteX10" fmla="*/ 319982 w 495759"/>
                      <a:gd name="connsiteY10" fmla="*/ 6630 h 1983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95759" h="1983036">
                        <a:moveTo>
                          <a:pt x="492580" y="1936418"/>
                        </a:moveTo>
                        <a:cubicBezTo>
                          <a:pt x="423711" y="1957045"/>
                          <a:pt x="352988" y="1970883"/>
                          <a:pt x="281423" y="1977731"/>
                        </a:cubicBezTo>
                        <a:cubicBezTo>
                          <a:pt x="230296" y="1983240"/>
                          <a:pt x="178879" y="1985601"/>
                          <a:pt x="127462" y="1984801"/>
                        </a:cubicBezTo>
                        <a:cubicBezTo>
                          <a:pt x="124162" y="1984578"/>
                          <a:pt x="120914" y="1983866"/>
                          <a:pt x="117823" y="1982689"/>
                        </a:cubicBezTo>
                        <a:lnTo>
                          <a:pt x="27759" y="798376"/>
                        </a:lnTo>
                        <a:cubicBezTo>
                          <a:pt x="4073" y="600072"/>
                          <a:pt x="11051" y="494861"/>
                          <a:pt x="8480" y="331261"/>
                        </a:cubicBezTo>
                        <a:cubicBezTo>
                          <a:pt x="8021" y="308768"/>
                          <a:pt x="7562" y="285357"/>
                          <a:pt x="6736" y="260110"/>
                        </a:cubicBezTo>
                        <a:cubicBezTo>
                          <a:pt x="6204" y="245956"/>
                          <a:pt x="7687" y="231799"/>
                          <a:pt x="11142" y="218062"/>
                        </a:cubicBezTo>
                        <a:cubicBezTo>
                          <a:pt x="28586" y="148472"/>
                          <a:pt x="94320" y="99998"/>
                          <a:pt x="166297" y="63826"/>
                        </a:cubicBezTo>
                        <a:cubicBezTo>
                          <a:pt x="207782" y="43781"/>
                          <a:pt x="250285" y="25915"/>
                          <a:pt x="293633" y="10303"/>
                        </a:cubicBezTo>
                        <a:cubicBezTo>
                          <a:pt x="311536" y="3509"/>
                          <a:pt x="300703" y="9293"/>
                          <a:pt x="319982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2872FFA2-3A7F-4A2E-909F-D4A8F109D2EF}"/>
                      </a:ext>
                    </a:extLst>
                  </p:cNvPr>
                  <p:cNvSpPr/>
                  <p:nvPr/>
                </p:nvSpPr>
                <p:spPr>
                  <a:xfrm>
                    <a:off x="4215432" y="2438181"/>
                    <a:ext cx="431494" cy="1891229"/>
                  </a:xfrm>
                  <a:custGeom>
                    <a:avLst/>
                    <a:gdLst>
                      <a:gd name="connsiteX0" fmla="*/ 427817 w 431493"/>
                      <a:gd name="connsiteY0" fmla="*/ 1869231 h 1891228"/>
                      <a:gd name="connsiteX1" fmla="*/ 354371 w 431493"/>
                      <a:gd name="connsiteY1" fmla="*/ 1876024 h 1891228"/>
                      <a:gd name="connsiteX2" fmla="*/ 186364 w 431493"/>
                      <a:gd name="connsiteY2" fmla="*/ 1891632 h 1891228"/>
                      <a:gd name="connsiteX3" fmla="*/ 7707 w 431493"/>
                      <a:gd name="connsiteY3" fmla="*/ 6646 h 1891228"/>
                      <a:gd name="connsiteX4" fmla="*/ 99514 w 431493"/>
                      <a:gd name="connsiteY4" fmla="*/ 56956 h 1891228"/>
                      <a:gd name="connsiteX5" fmla="*/ 259259 w 431493"/>
                      <a:gd name="connsiteY5" fmla="*/ 251771 h 1891228"/>
                      <a:gd name="connsiteX6" fmla="*/ 281476 w 431493"/>
                      <a:gd name="connsiteY6" fmla="*/ 325217 h 1891228"/>
                      <a:gd name="connsiteX7" fmla="*/ 282119 w 431493"/>
                      <a:gd name="connsiteY7" fmla="*/ 328155 h 1891228"/>
                      <a:gd name="connsiteX8" fmla="*/ 427817 w 431493"/>
                      <a:gd name="connsiteY8" fmla="*/ 1869231 h 18912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31493" h="1891228">
                        <a:moveTo>
                          <a:pt x="427817" y="1869231"/>
                        </a:moveTo>
                        <a:lnTo>
                          <a:pt x="354371" y="1876024"/>
                        </a:lnTo>
                        <a:lnTo>
                          <a:pt x="186364" y="1891632"/>
                        </a:lnTo>
                        <a:cubicBezTo>
                          <a:pt x="186364" y="1891632"/>
                          <a:pt x="-9553" y="403"/>
                          <a:pt x="7707" y="6646"/>
                        </a:cubicBezTo>
                        <a:cubicBezTo>
                          <a:pt x="40356" y="19376"/>
                          <a:pt x="71216" y="36287"/>
                          <a:pt x="99514" y="56956"/>
                        </a:cubicBezTo>
                        <a:cubicBezTo>
                          <a:pt x="169523" y="106121"/>
                          <a:pt x="224762" y="173487"/>
                          <a:pt x="259259" y="251771"/>
                        </a:cubicBezTo>
                        <a:cubicBezTo>
                          <a:pt x="269351" y="275358"/>
                          <a:pt x="276802" y="299990"/>
                          <a:pt x="281476" y="325217"/>
                        </a:cubicBezTo>
                        <a:cubicBezTo>
                          <a:pt x="281778" y="326175"/>
                          <a:pt x="281993" y="327158"/>
                          <a:pt x="282119" y="328155"/>
                        </a:cubicBezTo>
                        <a:cubicBezTo>
                          <a:pt x="311956" y="489827"/>
                          <a:pt x="427817" y="1869231"/>
                          <a:pt x="427817" y="1869231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B6D11993-4553-4C17-AE49-191F9B75183D}"/>
                      </a:ext>
                    </a:extLst>
                  </p:cNvPr>
                  <p:cNvSpPr/>
                  <p:nvPr/>
                </p:nvSpPr>
                <p:spPr>
                  <a:xfrm>
                    <a:off x="4045360" y="2574969"/>
                    <a:ext cx="165253" cy="1551542"/>
                  </a:xfrm>
                  <a:custGeom>
                    <a:avLst/>
                    <a:gdLst>
                      <a:gd name="connsiteX0" fmla="*/ 9680 w 165253"/>
                      <a:gd name="connsiteY0" fmla="*/ 9680 h 1551542"/>
                      <a:gd name="connsiteX1" fmla="*/ 157031 w 165253"/>
                      <a:gd name="connsiteY1" fmla="*/ 1550664 h 1551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5253" h="1551542">
                        <a:moveTo>
                          <a:pt x="9680" y="9680"/>
                        </a:moveTo>
                        <a:lnTo>
                          <a:pt x="157031" y="1550664"/>
                        </a:lnTo>
                      </a:path>
                    </a:pathLst>
                  </a:custGeom>
                  <a:ln w="13391" cap="flat">
                    <a:solidFill>
                      <a:srgbClr val="9C98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D3A8395E-6737-4036-BD17-584A0474FEF6}"/>
                      </a:ext>
                    </a:extLst>
                  </p:cNvPr>
                  <p:cNvSpPr/>
                  <p:nvPr/>
                </p:nvSpPr>
                <p:spPr>
                  <a:xfrm>
                    <a:off x="3651802" y="2395781"/>
                    <a:ext cx="257060" cy="991518"/>
                  </a:xfrm>
                  <a:custGeom>
                    <a:avLst/>
                    <a:gdLst>
                      <a:gd name="connsiteX0" fmla="*/ 254143 w 257060"/>
                      <a:gd name="connsiteY0" fmla="*/ 991538 h 991518"/>
                      <a:gd name="connsiteX1" fmla="*/ 57951 w 257060"/>
                      <a:gd name="connsiteY1" fmla="*/ 415356 h 991518"/>
                      <a:gd name="connsiteX2" fmla="*/ 124602 w 257060"/>
                      <a:gd name="connsiteY2" fmla="*/ 348337 h 991518"/>
                      <a:gd name="connsiteX3" fmla="*/ 6630 w 257060"/>
                      <a:gd name="connsiteY3" fmla="*/ 110923 h 991518"/>
                      <a:gd name="connsiteX4" fmla="*/ 163254 w 257060"/>
                      <a:gd name="connsiteY4" fmla="*/ 6630 h 991518"/>
                      <a:gd name="connsiteX5" fmla="*/ 254143 w 257060"/>
                      <a:gd name="connsiteY5" fmla="*/ 991538 h 991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57060" h="991518">
                        <a:moveTo>
                          <a:pt x="254143" y="991538"/>
                        </a:moveTo>
                        <a:cubicBezTo>
                          <a:pt x="262130" y="1007512"/>
                          <a:pt x="57951" y="415356"/>
                          <a:pt x="57951" y="415356"/>
                        </a:cubicBezTo>
                        <a:lnTo>
                          <a:pt x="124602" y="348337"/>
                        </a:lnTo>
                        <a:lnTo>
                          <a:pt x="6630" y="110923"/>
                        </a:lnTo>
                        <a:lnTo>
                          <a:pt x="163254" y="6630"/>
                        </a:lnTo>
                        <a:cubicBezTo>
                          <a:pt x="163254" y="6630"/>
                          <a:pt x="240739" y="964730"/>
                          <a:pt x="254143" y="991538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FCC19298-74C4-443F-BE2B-6549DD21666E}"/>
                      </a:ext>
                    </a:extLst>
                  </p:cNvPr>
                  <p:cNvSpPr/>
                  <p:nvPr/>
                </p:nvSpPr>
                <p:spPr>
                  <a:xfrm>
                    <a:off x="4199800" y="2376502"/>
                    <a:ext cx="192795" cy="1009880"/>
                  </a:xfrm>
                  <a:custGeom>
                    <a:avLst/>
                    <a:gdLst>
                      <a:gd name="connsiteX0" fmla="*/ 106333 w 192795"/>
                      <a:gd name="connsiteY0" fmla="*/ 1003749 h 1009879"/>
                      <a:gd name="connsiteX1" fmla="*/ 188959 w 192795"/>
                      <a:gd name="connsiteY1" fmla="*/ 403329 h 1009879"/>
                      <a:gd name="connsiteX2" fmla="*/ 114596 w 192795"/>
                      <a:gd name="connsiteY2" fmla="*/ 347694 h 1009879"/>
                      <a:gd name="connsiteX3" fmla="*/ 169680 w 192795"/>
                      <a:gd name="connsiteY3" fmla="*/ 127357 h 1009879"/>
                      <a:gd name="connsiteX4" fmla="*/ 6630 w 192795"/>
                      <a:gd name="connsiteY4" fmla="*/ 6630 h 1009879"/>
                      <a:gd name="connsiteX5" fmla="*/ 106333 w 192795"/>
                      <a:gd name="connsiteY5" fmla="*/ 1003749 h 1009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2795" h="1009879">
                        <a:moveTo>
                          <a:pt x="106333" y="1003749"/>
                        </a:moveTo>
                        <a:cubicBezTo>
                          <a:pt x="101375" y="1020917"/>
                          <a:pt x="188959" y="403329"/>
                          <a:pt x="188959" y="403329"/>
                        </a:cubicBezTo>
                        <a:lnTo>
                          <a:pt x="114596" y="347694"/>
                        </a:lnTo>
                        <a:lnTo>
                          <a:pt x="169680" y="127357"/>
                        </a:lnTo>
                        <a:lnTo>
                          <a:pt x="6630" y="6630"/>
                        </a:lnTo>
                        <a:cubicBezTo>
                          <a:pt x="6630" y="6630"/>
                          <a:pt x="114320" y="974921"/>
                          <a:pt x="106333" y="1003749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789B7A88-EFCC-4A2F-AFBD-F30ED8A83AEA}"/>
                      </a:ext>
                    </a:extLst>
                  </p:cNvPr>
                  <p:cNvSpPr/>
                  <p:nvPr/>
                </p:nvSpPr>
                <p:spPr>
                  <a:xfrm>
                    <a:off x="3548544" y="4197315"/>
                    <a:ext cx="312145" cy="348867"/>
                  </a:xfrm>
                  <a:custGeom>
                    <a:avLst/>
                    <a:gdLst>
                      <a:gd name="connsiteX0" fmla="*/ 210877 w 312144"/>
                      <a:gd name="connsiteY0" fmla="*/ 326303 h 348867"/>
                      <a:gd name="connsiteX1" fmla="*/ 310029 w 312144"/>
                      <a:gd name="connsiteY1" fmla="*/ 191438 h 348867"/>
                      <a:gd name="connsiteX2" fmla="*/ 203073 w 312144"/>
                      <a:gd name="connsiteY2" fmla="*/ 72089 h 348867"/>
                      <a:gd name="connsiteX3" fmla="*/ 126782 w 312144"/>
                      <a:gd name="connsiteY3" fmla="*/ 6630 h 348867"/>
                      <a:gd name="connsiteX4" fmla="*/ 24967 w 312144"/>
                      <a:gd name="connsiteY4" fmla="*/ 111107 h 348867"/>
                      <a:gd name="connsiteX5" fmla="*/ 119253 w 312144"/>
                      <a:gd name="connsiteY5" fmla="*/ 292151 h 348867"/>
                      <a:gd name="connsiteX6" fmla="*/ 210877 w 312144"/>
                      <a:gd name="connsiteY6" fmla="*/ 326303 h 348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12144" h="348867">
                        <a:moveTo>
                          <a:pt x="210877" y="326303"/>
                        </a:moveTo>
                        <a:cubicBezTo>
                          <a:pt x="211887" y="324008"/>
                          <a:pt x="327105" y="216593"/>
                          <a:pt x="310029" y="191438"/>
                        </a:cubicBezTo>
                        <a:cubicBezTo>
                          <a:pt x="279604" y="147263"/>
                          <a:pt x="243661" y="107156"/>
                          <a:pt x="203073" y="72089"/>
                        </a:cubicBezTo>
                        <a:lnTo>
                          <a:pt x="126782" y="6630"/>
                        </a:lnTo>
                        <a:cubicBezTo>
                          <a:pt x="126782" y="6630"/>
                          <a:pt x="30200" y="106608"/>
                          <a:pt x="24967" y="111107"/>
                        </a:cubicBezTo>
                        <a:cubicBezTo>
                          <a:pt x="-47744" y="180697"/>
                          <a:pt x="119253" y="292151"/>
                          <a:pt x="119253" y="292151"/>
                        </a:cubicBezTo>
                        <a:cubicBezTo>
                          <a:pt x="119253" y="292151"/>
                          <a:pt x="188660" y="376705"/>
                          <a:pt x="210877" y="326303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71050A08-8DF5-4FA5-AD87-7476722F32F7}"/>
                      </a:ext>
                    </a:extLst>
                  </p:cNvPr>
                  <p:cNvSpPr/>
                  <p:nvPr/>
                </p:nvSpPr>
                <p:spPr>
                  <a:xfrm>
                    <a:off x="3733254" y="4311333"/>
                    <a:ext cx="275422" cy="257060"/>
                  </a:xfrm>
                  <a:custGeom>
                    <a:avLst/>
                    <a:gdLst>
                      <a:gd name="connsiteX0" fmla="*/ 29981 w 275421"/>
                      <a:gd name="connsiteY0" fmla="*/ 73657 h 257060"/>
                      <a:gd name="connsiteX1" fmla="*/ 9361 w 275421"/>
                      <a:gd name="connsiteY1" fmla="*/ 55259 h 257060"/>
                      <a:gd name="connsiteX2" fmla="*/ 50312 w 275421"/>
                      <a:gd name="connsiteY2" fmla="*/ 9361 h 257060"/>
                      <a:gd name="connsiteX3" fmla="*/ 70932 w 275421"/>
                      <a:gd name="connsiteY3" fmla="*/ 27759 h 257060"/>
                      <a:gd name="connsiteX4" fmla="*/ 248358 w 275421"/>
                      <a:gd name="connsiteY4" fmla="*/ 186062 h 257060"/>
                      <a:gd name="connsiteX5" fmla="*/ 207407 w 275421"/>
                      <a:gd name="connsiteY5" fmla="*/ 231959 h 257060"/>
                      <a:gd name="connsiteX6" fmla="*/ 228026 w 275421"/>
                      <a:gd name="connsiteY6" fmla="*/ 250357 h 257060"/>
                      <a:gd name="connsiteX7" fmla="*/ 207407 w 275421"/>
                      <a:gd name="connsiteY7" fmla="*/ 231959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5421" h="257060">
                        <a:moveTo>
                          <a:pt x="29981" y="73657"/>
                        </a:moveTo>
                        <a:cubicBezTo>
                          <a:pt x="18593" y="63496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9"/>
                        </a:cubicBezTo>
                        <a:lnTo>
                          <a:pt x="248358" y="186062"/>
                        </a:lnTo>
                        <a:lnTo>
                          <a:pt x="207407" y="231959"/>
                        </a:lnTo>
                        <a:cubicBezTo>
                          <a:pt x="218795" y="242120"/>
                          <a:pt x="228026" y="250357"/>
                          <a:pt x="228026" y="250357"/>
                        </a:cubicBezTo>
                        <a:cubicBezTo>
                          <a:pt x="228026" y="250357"/>
                          <a:pt x="218795" y="242120"/>
                          <a:pt x="207407" y="23195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48DA0732-E673-4CAB-A8C8-7339CA477A69}"/>
                      </a:ext>
                    </a:extLst>
                  </p:cNvPr>
                  <p:cNvSpPr/>
                  <p:nvPr/>
                </p:nvSpPr>
                <p:spPr>
                  <a:xfrm>
                    <a:off x="3726318" y="4360955"/>
                    <a:ext cx="238699" cy="229518"/>
                  </a:xfrm>
                  <a:custGeom>
                    <a:avLst/>
                    <a:gdLst>
                      <a:gd name="connsiteX0" fmla="*/ 30140 w 238698"/>
                      <a:gd name="connsiteY0" fmla="*/ 74063 h 229518"/>
                      <a:gd name="connsiteX1" fmla="*/ 9415 w 238698"/>
                      <a:gd name="connsiteY1" fmla="*/ 55548 h 229518"/>
                      <a:gd name="connsiteX2" fmla="*/ 50627 w 238698"/>
                      <a:gd name="connsiteY2" fmla="*/ 9415 h 229518"/>
                      <a:gd name="connsiteX3" fmla="*/ 71353 w 238698"/>
                      <a:gd name="connsiteY3" fmla="*/ 27929 h 229518"/>
                      <a:gd name="connsiteX4" fmla="*/ 215467 w 238698"/>
                      <a:gd name="connsiteY4" fmla="*/ 156672 h 229518"/>
                      <a:gd name="connsiteX5" fmla="*/ 174255 w 238698"/>
                      <a:gd name="connsiteY5" fmla="*/ 202805 h 229518"/>
                      <a:gd name="connsiteX6" fmla="*/ 194980 w 238698"/>
                      <a:gd name="connsiteY6" fmla="*/ 221320 h 229518"/>
                      <a:gd name="connsiteX7" fmla="*/ 174255 w 238698"/>
                      <a:gd name="connsiteY7" fmla="*/ 202805 h 229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38698" h="229518">
                        <a:moveTo>
                          <a:pt x="30140" y="74063"/>
                        </a:moveTo>
                        <a:cubicBezTo>
                          <a:pt x="18694" y="63837"/>
                          <a:pt x="9415" y="55548"/>
                          <a:pt x="9415" y="55548"/>
                        </a:cubicBezTo>
                        <a:lnTo>
                          <a:pt x="50627" y="9415"/>
                        </a:lnTo>
                        <a:cubicBezTo>
                          <a:pt x="50627" y="9415"/>
                          <a:pt x="59906" y="17704"/>
                          <a:pt x="71353" y="27929"/>
                        </a:cubicBezTo>
                        <a:lnTo>
                          <a:pt x="215467" y="156672"/>
                        </a:lnTo>
                        <a:lnTo>
                          <a:pt x="174255" y="202805"/>
                        </a:lnTo>
                        <a:cubicBezTo>
                          <a:pt x="185701" y="213030"/>
                          <a:pt x="194980" y="221320"/>
                          <a:pt x="194980" y="221320"/>
                        </a:cubicBezTo>
                        <a:cubicBezTo>
                          <a:pt x="194980" y="221320"/>
                          <a:pt x="185701" y="213030"/>
                          <a:pt x="174255" y="202805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3457FD38-9C03-4A0B-ADA8-E7AF2C31BFE3}"/>
                      </a:ext>
                    </a:extLst>
                  </p:cNvPr>
                  <p:cNvSpPr/>
                  <p:nvPr/>
                </p:nvSpPr>
                <p:spPr>
                  <a:xfrm>
                    <a:off x="3606639" y="4393030"/>
                    <a:ext cx="266241" cy="247880"/>
                  </a:xfrm>
                  <a:custGeom>
                    <a:avLst/>
                    <a:gdLst>
                      <a:gd name="connsiteX0" fmla="*/ 29981 w 266240"/>
                      <a:gd name="connsiteY0" fmla="*/ 73656 h 247879"/>
                      <a:gd name="connsiteX1" fmla="*/ 9361 w 266240"/>
                      <a:gd name="connsiteY1" fmla="*/ 55259 h 247879"/>
                      <a:gd name="connsiteX2" fmla="*/ 50312 w 266240"/>
                      <a:gd name="connsiteY2" fmla="*/ 9361 h 247879"/>
                      <a:gd name="connsiteX3" fmla="*/ 70932 w 266240"/>
                      <a:gd name="connsiteY3" fmla="*/ 27758 h 247879"/>
                      <a:gd name="connsiteX4" fmla="*/ 239726 w 266240"/>
                      <a:gd name="connsiteY4" fmla="*/ 178360 h 247879"/>
                      <a:gd name="connsiteX5" fmla="*/ 198775 w 266240"/>
                      <a:gd name="connsiteY5" fmla="*/ 224258 h 247879"/>
                      <a:gd name="connsiteX6" fmla="*/ 219395 w 266240"/>
                      <a:gd name="connsiteY6" fmla="*/ 242655 h 247879"/>
                      <a:gd name="connsiteX7" fmla="*/ 198775 w 266240"/>
                      <a:gd name="connsiteY7" fmla="*/ 224258 h 247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66240" h="247879">
                        <a:moveTo>
                          <a:pt x="29981" y="73656"/>
                        </a:moveTo>
                        <a:cubicBezTo>
                          <a:pt x="18593" y="63495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8"/>
                        </a:cubicBezTo>
                        <a:lnTo>
                          <a:pt x="239726" y="178360"/>
                        </a:lnTo>
                        <a:lnTo>
                          <a:pt x="198775" y="224258"/>
                        </a:lnTo>
                        <a:cubicBezTo>
                          <a:pt x="210163" y="234418"/>
                          <a:pt x="219395" y="242655"/>
                          <a:pt x="219395" y="242655"/>
                        </a:cubicBezTo>
                        <a:cubicBezTo>
                          <a:pt x="219395" y="242655"/>
                          <a:pt x="210163" y="234418"/>
                          <a:pt x="198775" y="22425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389EDDBC-3F88-4150-89F2-942B4B9E9CFB}"/>
                      </a:ext>
                    </a:extLst>
                  </p:cNvPr>
                  <p:cNvSpPr/>
                  <p:nvPr/>
                </p:nvSpPr>
                <p:spPr>
                  <a:xfrm>
                    <a:off x="3630065" y="4199077"/>
                    <a:ext cx="302964" cy="183614"/>
                  </a:xfrm>
                  <a:custGeom>
                    <a:avLst/>
                    <a:gdLst>
                      <a:gd name="connsiteX0" fmla="*/ 34155 w 302963"/>
                      <a:gd name="connsiteY0" fmla="*/ 76095 h 183614"/>
                      <a:gd name="connsiteX1" fmla="*/ 8682 w 302963"/>
                      <a:gd name="connsiteY1" fmla="*/ 65382 h 183614"/>
                      <a:gd name="connsiteX2" fmla="*/ 32528 w 302963"/>
                      <a:gd name="connsiteY2" fmla="*/ 8682 h 183614"/>
                      <a:gd name="connsiteX3" fmla="*/ 58001 w 302963"/>
                      <a:gd name="connsiteY3" fmla="*/ 19395 h 183614"/>
                      <a:gd name="connsiteX4" fmla="*/ 277186 w 302963"/>
                      <a:gd name="connsiteY4" fmla="*/ 111577 h 183614"/>
                      <a:gd name="connsiteX5" fmla="*/ 253340 w 302963"/>
                      <a:gd name="connsiteY5" fmla="*/ 168277 h 183614"/>
                      <a:gd name="connsiteX6" fmla="*/ 278813 w 302963"/>
                      <a:gd name="connsiteY6" fmla="*/ 178990 h 183614"/>
                      <a:gd name="connsiteX7" fmla="*/ 253340 w 302963"/>
                      <a:gd name="connsiteY7" fmla="*/ 168277 h 183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2963" h="183614">
                        <a:moveTo>
                          <a:pt x="34155" y="76095"/>
                        </a:moveTo>
                        <a:cubicBezTo>
                          <a:pt x="20087" y="70179"/>
                          <a:pt x="8682" y="65382"/>
                          <a:pt x="8682" y="65382"/>
                        </a:cubicBezTo>
                        <a:lnTo>
                          <a:pt x="32528" y="8682"/>
                        </a:lnTo>
                        <a:cubicBezTo>
                          <a:pt x="32528" y="8682"/>
                          <a:pt x="43933" y="13478"/>
                          <a:pt x="58001" y="19395"/>
                        </a:cubicBezTo>
                        <a:lnTo>
                          <a:pt x="277186" y="111577"/>
                        </a:lnTo>
                        <a:lnTo>
                          <a:pt x="253340" y="168277"/>
                        </a:lnTo>
                        <a:cubicBezTo>
                          <a:pt x="267408" y="174194"/>
                          <a:pt x="278813" y="178990"/>
                          <a:pt x="278813" y="178990"/>
                        </a:cubicBezTo>
                        <a:cubicBezTo>
                          <a:pt x="278813" y="178990"/>
                          <a:pt x="267408" y="174194"/>
                          <a:pt x="253340" y="168277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779FE06C-A57F-4F96-8718-E3E78279FB69}"/>
                      </a:ext>
                    </a:extLst>
                  </p:cNvPr>
                  <p:cNvSpPr/>
                  <p:nvPr/>
                </p:nvSpPr>
                <p:spPr>
                  <a:xfrm>
                    <a:off x="3480398" y="4134243"/>
                    <a:ext cx="247880" cy="266241"/>
                  </a:xfrm>
                  <a:custGeom>
                    <a:avLst/>
                    <a:gdLst>
                      <a:gd name="connsiteX0" fmla="*/ 249185 w 247879"/>
                      <a:gd name="connsiteY0" fmla="*/ 70344 h 266240"/>
                      <a:gd name="connsiteX1" fmla="*/ 226967 w 247879"/>
                      <a:gd name="connsiteY1" fmla="*/ 50514 h 266240"/>
                      <a:gd name="connsiteX2" fmla="*/ 177575 w 247879"/>
                      <a:gd name="connsiteY2" fmla="*/ 6630 h 266240"/>
                      <a:gd name="connsiteX3" fmla="*/ 36192 w 247879"/>
                      <a:gd name="connsiteY3" fmla="*/ 165089 h 266240"/>
                      <a:gd name="connsiteX4" fmla="*/ 6630 w 247879"/>
                      <a:gd name="connsiteY4" fmla="*/ 198324 h 266240"/>
                      <a:gd name="connsiteX5" fmla="*/ 16086 w 247879"/>
                      <a:gd name="connsiteY5" fmla="*/ 206770 h 266240"/>
                      <a:gd name="connsiteX6" fmla="*/ 36927 w 247879"/>
                      <a:gd name="connsiteY6" fmla="*/ 225407 h 266240"/>
                      <a:gd name="connsiteX7" fmla="*/ 78148 w 247879"/>
                      <a:gd name="connsiteY7" fmla="*/ 262130 h 266240"/>
                      <a:gd name="connsiteX8" fmla="*/ 86044 w 247879"/>
                      <a:gd name="connsiteY8" fmla="*/ 253224 h 266240"/>
                      <a:gd name="connsiteX9" fmla="*/ 185654 w 247879"/>
                      <a:gd name="connsiteY9" fmla="*/ 141587 h 266240"/>
                      <a:gd name="connsiteX10" fmla="*/ 225958 w 247879"/>
                      <a:gd name="connsiteY10" fmla="*/ 96418 h 266240"/>
                      <a:gd name="connsiteX11" fmla="*/ 228896 w 247879"/>
                      <a:gd name="connsiteY11" fmla="*/ 93112 h 266240"/>
                      <a:gd name="connsiteX12" fmla="*/ 249185 w 247879"/>
                      <a:gd name="connsiteY12" fmla="*/ 70344 h 266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47879" h="266240">
                        <a:moveTo>
                          <a:pt x="249185" y="70344"/>
                        </a:moveTo>
                        <a:lnTo>
                          <a:pt x="226967" y="50514"/>
                        </a:lnTo>
                        <a:lnTo>
                          <a:pt x="177575" y="6630"/>
                        </a:lnTo>
                        <a:lnTo>
                          <a:pt x="36192" y="165089"/>
                        </a:lnTo>
                        <a:lnTo>
                          <a:pt x="6630" y="198324"/>
                        </a:lnTo>
                        <a:lnTo>
                          <a:pt x="16086" y="206770"/>
                        </a:lnTo>
                        <a:lnTo>
                          <a:pt x="36927" y="225407"/>
                        </a:lnTo>
                        <a:lnTo>
                          <a:pt x="78148" y="262130"/>
                        </a:lnTo>
                        <a:lnTo>
                          <a:pt x="86044" y="253224"/>
                        </a:lnTo>
                        <a:lnTo>
                          <a:pt x="185654" y="141587"/>
                        </a:lnTo>
                        <a:lnTo>
                          <a:pt x="225958" y="96418"/>
                        </a:lnTo>
                        <a:lnTo>
                          <a:pt x="228896" y="93112"/>
                        </a:lnTo>
                        <a:lnTo>
                          <a:pt x="249185" y="7034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C4CEA5C9-8300-4780-B58F-C2CB03E33F98}"/>
                      </a:ext>
                    </a:extLst>
                  </p:cNvPr>
                  <p:cNvSpPr/>
                  <p:nvPr/>
                </p:nvSpPr>
                <p:spPr>
                  <a:xfrm>
                    <a:off x="3143327" y="2592341"/>
                    <a:ext cx="587566" cy="1762699"/>
                  </a:xfrm>
                  <a:custGeom>
                    <a:avLst/>
                    <a:gdLst>
                      <a:gd name="connsiteX0" fmla="*/ 503079 w 587566"/>
                      <a:gd name="connsiteY0" fmla="*/ 189602 h 1762698"/>
                      <a:gd name="connsiteX1" fmla="*/ 435601 w 587566"/>
                      <a:gd name="connsiteY1" fmla="*/ 22329 h 1762698"/>
                      <a:gd name="connsiteX2" fmla="*/ 417240 w 587566"/>
                      <a:gd name="connsiteY2" fmla="*/ 6630 h 1762698"/>
                      <a:gd name="connsiteX3" fmla="*/ 339112 w 587566"/>
                      <a:gd name="connsiteY3" fmla="*/ 107618 h 1762698"/>
                      <a:gd name="connsiteX4" fmla="*/ 207093 w 587566"/>
                      <a:gd name="connsiteY4" fmla="*/ 308309 h 1762698"/>
                      <a:gd name="connsiteX5" fmla="*/ 7779 w 587566"/>
                      <a:gd name="connsiteY5" fmla="*/ 957477 h 1762698"/>
                      <a:gd name="connsiteX6" fmla="*/ 335990 w 587566"/>
                      <a:gd name="connsiteY6" fmla="*/ 1761892 h 1762698"/>
                      <a:gd name="connsiteX7" fmla="*/ 353709 w 587566"/>
                      <a:gd name="connsiteY7" fmla="*/ 1748305 h 1762698"/>
                      <a:gd name="connsiteX8" fmla="*/ 385566 w 587566"/>
                      <a:gd name="connsiteY8" fmla="*/ 1724711 h 1762698"/>
                      <a:gd name="connsiteX9" fmla="*/ 516759 w 587566"/>
                      <a:gd name="connsiteY9" fmla="*/ 1627395 h 1762698"/>
                      <a:gd name="connsiteX10" fmla="*/ 535120 w 587566"/>
                      <a:gd name="connsiteY10" fmla="*/ 1613899 h 1762698"/>
                      <a:gd name="connsiteX11" fmla="*/ 564407 w 587566"/>
                      <a:gd name="connsiteY11" fmla="*/ 1592141 h 1762698"/>
                      <a:gd name="connsiteX12" fmla="*/ 584237 w 587566"/>
                      <a:gd name="connsiteY12" fmla="*/ 1577452 h 1762698"/>
                      <a:gd name="connsiteX13" fmla="*/ 316252 w 587566"/>
                      <a:gd name="connsiteY13" fmla="*/ 938657 h 1762698"/>
                      <a:gd name="connsiteX14" fmla="*/ 529520 w 587566"/>
                      <a:gd name="connsiteY14" fmla="*/ 392496 h 1762698"/>
                      <a:gd name="connsiteX15" fmla="*/ 503079 w 587566"/>
                      <a:gd name="connsiteY15" fmla="*/ 189602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87566" h="1762698">
                        <a:moveTo>
                          <a:pt x="503079" y="189602"/>
                        </a:moveTo>
                        <a:lnTo>
                          <a:pt x="435601" y="22329"/>
                        </a:lnTo>
                        <a:lnTo>
                          <a:pt x="417240" y="6630"/>
                        </a:lnTo>
                        <a:cubicBezTo>
                          <a:pt x="414944" y="9384"/>
                          <a:pt x="383454" y="46566"/>
                          <a:pt x="339112" y="107618"/>
                        </a:cubicBezTo>
                        <a:cubicBezTo>
                          <a:pt x="301287" y="159581"/>
                          <a:pt x="253914" y="228712"/>
                          <a:pt x="207093" y="308309"/>
                        </a:cubicBezTo>
                        <a:cubicBezTo>
                          <a:pt x="63873" y="552149"/>
                          <a:pt x="-3146" y="770466"/>
                          <a:pt x="7779" y="957477"/>
                        </a:cubicBezTo>
                        <a:cubicBezTo>
                          <a:pt x="30547" y="1346006"/>
                          <a:pt x="323504" y="1745092"/>
                          <a:pt x="335990" y="1761892"/>
                        </a:cubicBezTo>
                        <a:lnTo>
                          <a:pt x="353709" y="1748305"/>
                        </a:lnTo>
                        <a:lnTo>
                          <a:pt x="385566" y="1724711"/>
                        </a:lnTo>
                        <a:lnTo>
                          <a:pt x="516759" y="1627395"/>
                        </a:lnTo>
                        <a:lnTo>
                          <a:pt x="535120" y="1613899"/>
                        </a:lnTo>
                        <a:lnTo>
                          <a:pt x="564407" y="1592141"/>
                        </a:lnTo>
                        <a:lnTo>
                          <a:pt x="584237" y="1577452"/>
                        </a:lnTo>
                        <a:cubicBezTo>
                          <a:pt x="581850" y="1574147"/>
                          <a:pt x="333695" y="1234643"/>
                          <a:pt x="316252" y="938657"/>
                        </a:cubicBezTo>
                        <a:cubicBezTo>
                          <a:pt x="303123" y="713179"/>
                          <a:pt x="415036" y="542601"/>
                          <a:pt x="529520" y="392496"/>
                        </a:cubicBezTo>
                        <a:cubicBezTo>
                          <a:pt x="545494" y="371197"/>
                          <a:pt x="490777" y="204199"/>
                          <a:pt x="503079" y="189602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9B37D30C-6016-4AB3-A8EC-9FCC71489198}"/>
                      </a:ext>
                    </a:extLst>
                  </p:cNvPr>
                  <p:cNvSpPr/>
                  <p:nvPr/>
                </p:nvSpPr>
                <p:spPr>
                  <a:xfrm>
                    <a:off x="4014900" y="2517701"/>
                    <a:ext cx="220337" cy="1221036"/>
                  </a:xfrm>
                  <a:custGeom>
                    <a:avLst/>
                    <a:gdLst>
                      <a:gd name="connsiteX0" fmla="*/ 6630 w 220337"/>
                      <a:gd name="connsiteY0" fmla="*/ 6630 h 1221036"/>
                      <a:gd name="connsiteX1" fmla="*/ 40140 w 220337"/>
                      <a:gd name="connsiteY1" fmla="*/ 1078571 h 1221036"/>
                      <a:gd name="connsiteX2" fmla="*/ 147279 w 220337"/>
                      <a:gd name="connsiteY2" fmla="*/ 1215915 h 1221036"/>
                      <a:gd name="connsiteX3" fmla="*/ 217603 w 220337"/>
                      <a:gd name="connsiteY3" fmla="*/ 1071869 h 1221036"/>
                      <a:gd name="connsiteX4" fmla="*/ 60246 w 220337"/>
                      <a:gd name="connsiteY4" fmla="*/ 6630 h 1221036"/>
                      <a:gd name="connsiteX5" fmla="*/ 6630 w 220337"/>
                      <a:gd name="connsiteY5" fmla="*/ 6630 h 1221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0337" h="1221036">
                        <a:moveTo>
                          <a:pt x="6630" y="6630"/>
                        </a:moveTo>
                        <a:lnTo>
                          <a:pt x="40140" y="1078571"/>
                        </a:lnTo>
                        <a:lnTo>
                          <a:pt x="147279" y="1215915"/>
                        </a:lnTo>
                        <a:lnTo>
                          <a:pt x="217603" y="1071869"/>
                        </a:lnTo>
                        <a:lnTo>
                          <a:pt x="60246" y="6630"/>
                        </a:lnTo>
                        <a:lnTo>
                          <a:pt x="6630" y="6630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D6C7A291-ABF8-4E2B-BF16-BEC7F7C0A05D}"/>
                      </a:ext>
                    </a:extLst>
                  </p:cNvPr>
                  <p:cNvSpPr/>
                  <p:nvPr/>
                </p:nvSpPr>
                <p:spPr>
                  <a:xfrm>
                    <a:off x="4061957" y="1836855"/>
                    <a:ext cx="137711" cy="64265"/>
                  </a:xfrm>
                  <a:custGeom>
                    <a:avLst/>
                    <a:gdLst>
                      <a:gd name="connsiteX0" fmla="*/ 12730 w 137710"/>
                      <a:gd name="connsiteY0" fmla="*/ 55476 h 64265"/>
                      <a:gd name="connsiteX1" fmla="*/ 70476 w 137710"/>
                      <a:gd name="connsiteY1" fmla="*/ 12877 h 64265"/>
                      <a:gd name="connsiteX2" fmla="*/ 126203 w 137710"/>
                      <a:gd name="connsiteY2" fmla="*/ 38399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7710" h="64265">
                        <a:moveTo>
                          <a:pt x="12730" y="55476"/>
                        </a:moveTo>
                        <a:cubicBezTo>
                          <a:pt x="12730" y="55476"/>
                          <a:pt x="32927" y="14897"/>
                          <a:pt x="70476" y="12877"/>
                        </a:cubicBezTo>
                        <a:cubicBezTo>
                          <a:pt x="92174" y="11408"/>
                          <a:pt x="113143" y="21011"/>
                          <a:pt x="126203" y="38399"/>
                        </a:cubicBezTo>
                      </a:path>
                    </a:pathLst>
                  </a:custGeom>
                  <a:noFill/>
                  <a:ln w="1761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064457EF-E650-4BDB-AF50-5F42FF38ED22}"/>
                      </a:ext>
                    </a:extLst>
                  </p:cNvPr>
                  <p:cNvSpPr/>
                  <p:nvPr/>
                </p:nvSpPr>
                <p:spPr>
                  <a:xfrm>
                    <a:off x="4332538" y="1798318"/>
                    <a:ext cx="119349" cy="64265"/>
                  </a:xfrm>
                  <a:custGeom>
                    <a:avLst/>
                    <a:gdLst>
                      <a:gd name="connsiteX0" fmla="*/ 11603 w 119349"/>
                      <a:gd name="connsiteY0" fmla="*/ 56555 h 64265"/>
                      <a:gd name="connsiteX1" fmla="*/ 55120 w 119349"/>
                      <a:gd name="connsiteY1" fmla="*/ 11753 h 64265"/>
                      <a:gd name="connsiteX2" fmla="*/ 109102 w 119349"/>
                      <a:gd name="connsiteY2" fmla="*/ 38285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9349" h="64265">
                        <a:moveTo>
                          <a:pt x="11603" y="56555"/>
                        </a:moveTo>
                        <a:cubicBezTo>
                          <a:pt x="11603" y="56555"/>
                          <a:pt x="23905" y="14232"/>
                          <a:pt x="55120" y="11753"/>
                        </a:cubicBezTo>
                        <a:cubicBezTo>
                          <a:pt x="86334" y="9274"/>
                          <a:pt x="109102" y="38285"/>
                          <a:pt x="109102" y="38285"/>
                        </a:cubicBezTo>
                      </a:path>
                    </a:pathLst>
                  </a:custGeom>
                  <a:noFill/>
                  <a:ln w="1605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09138C86-F329-45C6-B9F1-BCF3BE476BA9}"/>
                      </a:ext>
                    </a:extLst>
                  </p:cNvPr>
                  <p:cNvSpPr/>
                  <p:nvPr/>
                </p:nvSpPr>
                <p:spPr>
                  <a:xfrm>
                    <a:off x="3006612" y="4229478"/>
                    <a:ext cx="82627" cy="165253"/>
                  </a:xfrm>
                  <a:custGeom>
                    <a:avLst/>
                    <a:gdLst>
                      <a:gd name="connsiteX0" fmla="*/ 8619 w 82626"/>
                      <a:gd name="connsiteY0" fmla="*/ 8619 h 165253"/>
                      <a:gd name="connsiteX1" fmla="*/ 77566 w 82626"/>
                      <a:gd name="connsiteY1" fmla="*/ 161937 h 1652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2626" h="165253">
                        <a:moveTo>
                          <a:pt x="8619" y="8619"/>
                        </a:moveTo>
                        <a:lnTo>
                          <a:pt x="77566" y="161937"/>
                        </a:lnTo>
                      </a:path>
                    </a:pathLst>
                  </a:custGeom>
                  <a:ln w="11923" cap="flat">
                    <a:solidFill>
                      <a:srgbClr val="968E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C5D8A5E-1EED-4009-A8EA-7F14795FDD85}"/>
              </a:ext>
            </a:extLst>
          </p:cNvPr>
          <p:cNvSpPr txBox="1"/>
          <p:nvPr/>
        </p:nvSpPr>
        <p:spPr>
          <a:xfrm>
            <a:off x="2972413" y="1066802"/>
            <a:ext cx="6242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আজকের</a:t>
            </a:r>
            <a:r>
              <a:rPr lang="en-US" sz="7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72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পাঠ</a:t>
            </a:r>
            <a:r>
              <a:rPr lang="bn-IN" sz="7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endParaRPr lang="en-US" sz="7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DB4261-893C-4E14-AF66-7BEED51D20DF}"/>
              </a:ext>
            </a:extLst>
          </p:cNvPr>
          <p:cNvSpPr txBox="1"/>
          <p:nvPr/>
        </p:nvSpPr>
        <p:spPr>
          <a:xfrm>
            <a:off x="133225" y="2237790"/>
            <a:ext cx="1192063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n-IN" sz="80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জ</a:t>
            </a:r>
            <a:r>
              <a:rPr lang="en-US" sz="80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80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বর্ণ</a:t>
            </a:r>
            <a:r>
              <a:rPr lang="en-US" sz="80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80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শোনা-বলা,পড়া-লেখা</a:t>
            </a:r>
            <a:r>
              <a:rPr lang="en-US" sz="80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।</a:t>
            </a:r>
            <a:endParaRPr lang="en-US" sz="8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151297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50000" fill="hold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04259 L 0.37044 0.03495 " pathEditMode="relative" rAng="0" ptsTypes="AA" p14:bounceEnd="20000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490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04259 L 0.37044 0.03495 " pathEditMode="relative" rAng="0" ptsTypes="AA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490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6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1BDBC00-902C-43B2-9211-D5D373D311D6}"/>
              </a:ext>
            </a:extLst>
          </p:cNvPr>
          <p:cNvSpPr/>
          <p:nvPr/>
        </p:nvSpPr>
        <p:spPr>
          <a:xfrm rot="439804">
            <a:off x="5552057" y="574629"/>
            <a:ext cx="3545017" cy="934816"/>
          </a:xfrm>
          <a:prstGeom prst="rect">
            <a:avLst/>
          </a:prstGeom>
          <a:gradFill flip="none" rotWithShape="1">
            <a:gsLst>
              <a:gs pos="0">
                <a:srgbClr val="E6E7E9">
                  <a:alpha val="0"/>
                </a:srgbClr>
              </a:gs>
              <a:gs pos="100000">
                <a:schemeClr val="tx1">
                  <a:alpha val="45000"/>
                </a:schemeClr>
              </a:gs>
            </a:gsLst>
            <a:lin ang="2700000" scaled="1"/>
            <a:tileRect/>
          </a:gra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2504307" y="380005"/>
            <a:ext cx="3452552" cy="1123905"/>
            <a:chOff x="5413659" y="1364860"/>
            <a:chExt cx="3914383" cy="122682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14383" cy="1226821"/>
              <a:chOff x="3119461" y="2798299"/>
              <a:chExt cx="3914383" cy="1226821"/>
            </a:xfrm>
          </p:grpSpPr>
          <p:sp>
            <p:nvSpPr>
              <p:cNvPr id="77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00921" y="3192198"/>
                <a:ext cx="1213344" cy="452500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860052" y="1496318"/>
              <a:ext cx="2878761" cy="1007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sz="5400" dirty="0">
                  <a:latin typeface="NikoshBAN" panose="02000000000000000000" pitchFamily="2" charset="0"/>
                  <a:cs typeface="NikoshBAN" panose="02000000000000000000" pitchFamily="2" charset="0"/>
                </a:rPr>
                <a:t>শিখনফলঃ</a:t>
              </a:r>
              <a:endParaRPr lang="en-US" sz="5400" dirty="0">
                <a:solidFill>
                  <a:srgbClr val="23A6E8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2256112" y="293030"/>
            <a:ext cx="3656245" cy="1458489"/>
            <a:chOff x="1543242" y="699188"/>
            <a:chExt cx="4145323" cy="1778067"/>
          </a:xfrm>
        </p:grpSpPr>
        <p:sp>
          <p:nvSpPr>
            <p:cNvPr id="80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522709" y="1122979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778067"/>
              <a:chOff x="777702" y="1039430"/>
              <a:chExt cx="3914382" cy="1778067"/>
            </a:xfrm>
          </p:grpSpPr>
          <p:sp>
            <p:nvSpPr>
              <p:cNvPr id="82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053985"/>
                <a:ext cx="3189445" cy="176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61A816A-E3F0-4A4A-B1B0-5C678521436A}"/>
              </a:ext>
            </a:extLst>
          </p:cNvPr>
          <p:cNvSpPr/>
          <p:nvPr/>
        </p:nvSpPr>
        <p:spPr>
          <a:xfrm>
            <a:off x="114300" y="76203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C2B136-324E-2132-50BA-1E3A16872D93}"/>
              </a:ext>
            </a:extLst>
          </p:cNvPr>
          <p:cNvSpPr/>
          <p:nvPr/>
        </p:nvSpPr>
        <p:spPr>
          <a:xfrm>
            <a:off x="1168348" y="1820375"/>
            <a:ext cx="90439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NikoshBAN" panose="02000000000000000000" pitchFamily="2" charset="0"/>
                <a:cs typeface="NikoshBAN" panose="02000000000000000000" pitchFamily="2" charset="0"/>
              </a:rPr>
              <a:t>এ </a:t>
            </a:r>
            <a:r>
              <a:rPr lang="en-US" sz="40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পাঠ</a:t>
            </a:r>
            <a:r>
              <a:rPr lang="en-US" sz="40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শেষে</a:t>
            </a:r>
            <a:r>
              <a:rPr lang="en-US" sz="40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শিক্ষার্থীরা</a:t>
            </a:r>
            <a:r>
              <a:rPr lang="en-US" sz="4000" b="1" dirty="0">
                <a:latin typeface="NikoshBAN" panose="02000000000000000000" pitchFamily="2" charset="0"/>
                <a:cs typeface="NikoshBAN" panose="02000000000000000000" pitchFamily="2" charset="0"/>
              </a:rPr>
              <a:t>--------------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5A4A9E-9FCD-909D-2915-7CB27298E496}"/>
              </a:ext>
            </a:extLst>
          </p:cNvPr>
          <p:cNvSpPr/>
          <p:nvPr/>
        </p:nvSpPr>
        <p:spPr>
          <a:xfrm>
            <a:off x="1983037" y="2544598"/>
            <a:ext cx="112588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১.১.২ </a:t>
            </a:r>
            <a:r>
              <a:rPr lang="en-US" sz="2800" b="1" dirty="0" err="1">
                <a:latin typeface="+mj-lt"/>
              </a:rPr>
              <a:t>প্রমিত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উচ্চারেণে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বলা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বাংলা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বর্ণমালার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ব্যাঞ্জনধ্বনি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মনোযোগ</a:t>
            </a:r>
            <a:r>
              <a:rPr lang="en-US" sz="2800" b="1" dirty="0">
                <a:latin typeface="+mj-lt"/>
              </a:rPr>
              <a:t> </a:t>
            </a:r>
          </a:p>
          <a:p>
            <a:r>
              <a:rPr lang="en-US" sz="2800" b="1" dirty="0">
                <a:latin typeface="+mj-lt"/>
              </a:rPr>
              <a:t>        </a:t>
            </a:r>
            <a:r>
              <a:rPr lang="en-US" sz="2800" b="1" dirty="0" err="1">
                <a:latin typeface="+mj-lt"/>
              </a:rPr>
              <a:t>সহকারে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শুনে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শনাক্ত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করতে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পারবে</a:t>
            </a:r>
            <a:r>
              <a:rPr lang="en-US" sz="2800" b="1" dirty="0">
                <a:latin typeface="+mj-lt"/>
              </a:rPr>
              <a:t>।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45A72C-B680-E539-08D4-29A88BC8D7B8}"/>
              </a:ext>
            </a:extLst>
          </p:cNvPr>
          <p:cNvSpPr/>
          <p:nvPr/>
        </p:nvSpPr>
        <p:spPr>
          <a:xfrm>
            <a:off x="1168348" y="2598127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6764D3-F806-D4CF-EE78-1D8B341F9D05}"/>
              </a:ext>
            </a:extLst>
          </p:cNvPr>
          <p:cNvSpPr/>
          <p:nvPr/>
        </p:nvSpPr>
        <p:spPr>
          <a:xfrm>
            <a:off x="1933439" y="3580558"/>
            <a:ext cx="11258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৫.১.১ </a:t>
            </a:r>
            <a:r>
              <a:rPr lang="en-US" sz="2800" b="1" dirty="0" err="1"/>
              <a:t>বাক্যে</a:t>
            </a:r>
            <a:r>
              <a:rPr lang="en-US" sz="2800" b="1" dirty="0"/>
              <a:t> ও </a:t>
            </a:r>
            <a:r>
              <a:rPr lang="en-US" sz="2800" b="1" dirty="0" err="1"/>
              <a:t>শব্দে</a:t>
            </a:r>
            <a:r>
              <a:rPr lang="en-US" sz="2800" b="1" dirty="0"/>
              <a:t> </a:t>
            </a:r>
            <a:r>
              <a:rPr lang="en-US" sz="2800" b="1" dirty="0" err="1"/>
              <a:t>ব্যবহৃত</a:t>
            </a:r>
            <a:r>
              <a:rPr lang="en-US" sz="2800" b="1" dirty="0"/>
              <a:t> </a:t>
            </a:r>
            <a:r>
              <a:rPr lang="en-US" sz="2800" b="1" dirty="0" err="1"/>
              <a:t>বাংলা</a:t>
            </a:r>
            <a:r>
              <a:rPr lang="en-US" sz="2800" b="1" dirty="0"/>
              <a:t> </a:t>
            </a:r>
            <a:r>
              <a:rPr lang="en-US" sz="2800" b="1" dirty="0" err="1"/>
              <a:t>বর্ণমালার</a:t>
            </a:r>
            <a:r>
              <a:rPr lang="en-US" sz="2800" b="1" dirty="0"/>
              <a:t> </a:t>
            </a:r>
            <a:r>
              <a:rPr lang="en-US" sz="2800" b="1" dirty="0" err="1"/>
              <a:t>ধ্বনি</a:t>
            </a:r>
            <a:r>
              <a:rPr lang="en-US" sz="2800" b="1" dirty="0"/>
              <a:t> </a:t>
            </a:r>
            <a:r>
              <a:rPr lang="en-US" sz="2800" b="1" dirty="0" err="1"/>
              <a:t>স্পস্ট</a:t>
            </a:r>
            <a:r>
              <a:rPr lang="en-US" sz="2800" b="1" dirty="0"/>
              <a:t> ও </a:t>
            </a:r>
            <a:r>
              <a:rPr lang="en-US" sz="2800" b="1" dirty="0" err="1"/>
              <a:t>শুদ্ধভাবে</a:t>
            </a:r>
            <a:r>
              <a:rPr lang="en-US" sz="2800" b="1" dirty="0"/>
              <a:t> </a:t>
            </a:r>
            <a:r>
              <a:rPr lang="en-US" sz="2800" b="1" dirty="0" err="1"/>
              <a:t>বলতে</a:t>
            </a:r>
            <a:r>
              <a:rPr lang="en-US" sz="2800" b="1" dirty="0"/>
              <a:t> </a:t>
            </a:r>
            <a:r>
              <a:rPr lang="en-US" sz="2800" b="1" dirty="0" err="1"/>
              <a:t>পারবে</a:t>
            </a:r>
            <a:r>
              <a:rPr lang="en-US" sz="2800" b="1" dirty="0"/>
              <a:t>।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155586D-F147-C0B4-EC8F-9908E60BD210}"/>
              </a:ext>
            </a:extLst>
          </p:cNvPr>
          <p:cNvSpPr/>
          <p:nvPr/>
        </p:nvSpPr>
        <p:spPr>
          <a:xfrm>
            <a:off x="1168348" y="3650259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D7ABDD-582E-7F53-A941-239D5CDA8A72}"/>
              </a:ext>
            </a:extLst>
          </p:cNvPr>
          <p:cNvSpPr/>
          <p:nvPr/>
        </p:nvSpPr>
        <p:spPr>
          <a:xfrm>
            <a:off x="1933439" y="4268055"/>
            <a:ext cx="8228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৫.১.৪  </a:t>
            </a:r>
            <a:r>
              <a:rPr lang="en-US" sz="2800" b="1" dirty="0" err="1"/>
              <a:t>শব্দ</a:t>
            </a:r>
            <a:r>
              <a:rPr lang="en-US" sz="2800" b="1" dirty="0"/>
              <a:t> </a:t>
            </a:r>
            <a:r>
              <a:rPr lang="en-US" sz="2800" b="1" dirty="0" err="1"/>
              <a:t>ভেঙ্গে</a:t>
            </a:r>
            <a:r>
              <a:rPr lang="en-US" sz="2800" b="1" dirty="0"/>
              <a:t> </a:t>
            </a:r>
            <a:r>
              <a:rPr lang="en-US" sz="2800" b="1" dirty="0" err="1"/>
              <a:t>ধ্বনি</a:t>
            </a:r>
            <a:r>
              <a:rPr lang="en-US" sz="2800" b="1" dirty="0"/>
              <a:t> </a:t>
            </a:r>
            <a:r>
              <a:rPr lang="en-US" sz="2800" b="1" dirty="0" err="1"/>
              <a:t>বলতে</a:t>
            </a:r>
            <a:r>
              <a:rPr lang="en-US" sz="2800" b="1" dirty="0"/>
              <a:t> </a:t>
            </a:r>
            <a:r>
              <a:rPr lang="en-US" sz="2800" b="1" dirty="0" err="1"/>
              <a:t>পারবে</a:t>
            </a:r>
            <a:r>
              <a:rPr lang="en-US" sz="2800" b="1" dirty="0"/>
              <a:t>।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7282FF6-3C71-2AC0-3AB4-6EBB3EE6428D}"/>
              </a:ext>
            </a:extLst>
          </p:cNvPr>
          <p:cNvSpPr/>
          <p:nvPr/>
        </p:nvSpPr>
        <p:spPr>
          <a:xfrm>
            <a:off x="1168348" y="4302968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4E0BEC-4C6B-7DA6-ED61-D937B80DEA2D}"/>
              </a:ext>
            </a:extLst>
          </p:cNvPr>
          <p:cNvSpPr/>
          <p:nvPr/>
        </p:nvSpPr>
        <p:spPr>
          <a:xfrm>
            <a:off x="2029334" y="4852577"/>
            <a:ext cx="11258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৯.১.২ </a:t>
            </a:r>
            <a:r>
              <a:rPr lang="en-US" sz="2800" b="1" dirty="0" err="1">
                <a:latin typeface="+mj-lt"/>
              </a:rPr>
              <a:t>বাংলা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বর্ণমালার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ব্যাঞ্জবর্ণ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ক্রমানুসারে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স্পষ্টস্বরে</a:t>
            </a:r>
            <a:r>
              <a:rPr lang="en-US" sz="2800" b="1" dirty="0">
                <a:latin typeface="+mj-lt"/>
              </a:rPr>
              <a:t> ও </a:t>
            </a:r>
            <a:r>
              <a:rPr lang="en-US" sz="2800" b="1" dirty="0" err="1">
                <a:latin typeface="+mj-lt"/>
              </a:rPr>
              <a:t>শুদ্ধ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উচ্চারণে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পড়তে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পারবে</a:t>
            </a:r>
            <a:r>
              <a:rPr lang="en-US" sz="2800" b="1" dirty="0">
                <a:latin typeface="+mj-lt"/>
              </a:rPr>
              <a:t>।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CF28006-8641-800C-6FEC-9442DDAEEEFA}"/>
              </a:ext>
            </a:extLst>
          </p:cNvPr>
          <p:cNvSpPr/>
          <p:nvPr/>
        </p:nvSpPr>
        <p:spPr>
          <a:xfrm>
            <a:off x="1168348" y="4923687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36A842-BE60-B877-F7EC-09B8B0C73A4B}"/>
              </a:ext>
            </a:extLst>
          </p:cNvPr>
          <p:cNvSpPr/>
          <p:nvPr/>
        </p:nvSpPr>
        <p:spPr>
          <a:xfrm>
            <a:off x="1964435" y="5443903"/>
            <a:ext cx="11258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১৩.১.১ </a:t>
            </a:r>
            <a:r>
              <a:rPr lang="en-US" sz="2800" b="1" dirty="0" err="1"/>
              <a:t>সঠিক</a:t>
            </a:r>
            <a:r>
              <a:rPr lang="en-US" sz="2800" b="1" dirty="0"/>
              <a:t> </a:t>
            </a:r>
            <a:r>
              <a:rPr lang="en-US" sz="2800" b="1" dirty="0" err="1"/>
              <a:t>প্রবাহে</a:t>
            </a:r>
            <a:r>
              <a:rPr lang="en-US" sz="2800" b="1" dirty="0"/>
              <a:t> ও </a:t>
            </a:r>
            <a:r>
              <a:rPr lang="en-US" sz="2800" b="1" dirty="0" err="1"/>
              <a:t>আকৃতিতে</a:t>
            </a:r>
            <a:r>
              <a:rPr lang="en-US" sz="2800" b="1" dirty="0"/>
              <a:t> </a:t>
            </a:r>
            <a:r>
              <a:rPr lang="en-US" sz="2800" b="1" dirty="0" err="1"/>
              <a:t>বাংলা</a:t>
            </a:r>
            <a:r>
              <a:rPr lang="en-US" sz="2800" b="1" dirty="0"/>
              <a:t> </a:t>
            </a:r>
            <a:r>
              <a:rPr lang="en-US" sz="2800" b="1" dirty="0" err="1"/>
              <a:t>বর্ণমালা</a:t>
            </a:r>
            <a:r>
              <a:rPr lang="en-US" sz="2800" b="1" dirty="0"/>
              <a:t> </a:t>
            </a:r>
            <a:r>
              <a:rPr lang="en-US" sz="2800" b="1" dirty="0" err="1"/>
              <a:t>লিখতে</a:t>
            </a:r>
            <a:r>
              <a:rPr lang="en-US" sz="2800" b="1" dirty="0"/>
              <a:t> </a:t>
            </a:r>
            <a:r>
              <a:rPr lang="en-US" sz="2800" b="1" dirty="0" err="1"/>
              <a:t>পারবে</a:t>
            </a:r>
            <a:r>
              <a:rPr lang="en-US" sz="2800" b="1" dirty="0"/>
              <a:t>।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C0A2FD5-4CDA-93C4-9D12-CF0AF572D349}"/>
              </a:ext>
            </a:extLst>
          </p:cNvPr>
          <p:cNvSpPr/>
          <p:nvPr/>
        </p:nvSpPr>
        <p:spPr>
          <a:xfrm>
            <a:off x="1168348" y="5515952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F37167-A62E-E068-B8CD-C019C669312A}"/>
              </a:ext>
            </a:extLst>
          </p:cNvPr>
          <p:cNvSpPr/>
          <p:nvPr/>
        </p:nvSpPr>
        <p:spPr>
          <a:xfrm>
            <a:off x="1964435" y="6048338"/>
            <a:ext cx="11258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১৩.১.২ </a:t>
            </a:r>
            <a:r>
              <a:rPr lang="en-US" sz="2800" b="1" dirty="0" err="1"/>
              <a:t>ক্রমানুসারে</a:t>
            </a:r>
            <a:r>
              <a:rPr lang="en-US" sz="2800" b="1" dirty="0"/>
              <a:t> </a:t>
            </a:r>
            <a:r>
              <a:rPr lang="en-US" sz="2800" b="1" dirty="0" err="1"/>
              <a:t>বাংলা</a:t>
            </a:r>
            <a:r>
              <a:rPr lang="en-US" sz="2800" b="1" dirty="0"/>
              <a:t> </a:t>
            </a:r>
            <a:r>
              <a:rPr lang="en-US" sz="2800" b="1" dirty="0" err="1"/>
              <a:t>বর্ণমালা</a:t>
            </a:r>
            <a:r>
              <a:rPr lang="en-US" sz="2800" b="1" dirty="0"/>
              <a:t> </a:t>
            </a:r>
            <a:r>
              <a:rPr lang="en-US" sz="2800" b="1" dirty="0" err="1"/>
              <a:t>লিখতে</a:t>
            </a:r>
            <a:r>
              <a:rPr lang="en-US" sz="2800" b="1" dirty="0"/>
              <a:t> </a:t>
            </a:r>
            <a:r>
              <a:rPr lang="en-US" sz="2800" b="1" dirty="0" err="1"/>
              <a:t>পারবে</a:t>
            </a:r>
            <a:r>
              <a:rPr lang="en-US" sz="2800" b="1" dirty="0"/>
              <a:t>।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543D282-5767-013B-B03F-2F158CC11658}"/>
              </a:ext>
            </a:extLst>
          </p:cNvPr>
          <p:cNvSpPr/>
          <p:nvPr/>
        </p:nvSpPr>
        <p:spPr>
          <a:xfrm>
            <a:off x="1168348" y="6120387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26192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1.48148E-6 L 0.24583 -0.00023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92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" fill="hold">
                          <p:stCondLst>
                            <p:cond delay="indefinite"/>
                          </p:stCondLst>
                          <p:childTnLst>
                            <p:par>
                              <p:cTn id="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14" grpId="0"/>
          <p:bldP spid="5" grpId="0"/>
          <p:bldP spid="10" grpId="0" animBg="1"/>
          <p:bldP spid="2" grpId="0"/>
          <p:bldP spid="3" grpId="0" animBg="1"/>
          <p:bldP spid="9" grpId="0"/>
          <p:bldP spid="11" grpId="0" animBg="1"/>
          <p:bldP spid="8" grpId="0"/>
          <p:bldP spid="12" grpId="0" animBg="1"/>
          <p:bldP spid="13" grpId="0"/>
          <p:bldP spid="15" grpId="0" animBg="1"/>
          <p:bldP spid="20" grpId="0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1.48148E-6 L 0.24583 -0.00023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92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" fill="hold">
                          <p:stCondLst>
                            <p:cond delay="indefinite"/>
                          </p:stCondLst>
                          <p:childTnLst>
                            <p:par>
                              <p:cTn id="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14" grpId="0"/>
          <p:bldP spid="5" grpId="0"/>
          <p:bldP spid="10" grpId="0" animBg="1"/>
          <p:bldP spid="2" grpId="0"/>
          <p:bldP spid="3" grpId="0" animBg="1"/>
          <p:bldP spid="9" grpId="0"/>
          <p:bldP spid="11" grpId="0" animBg="1"/>
          <p:bldP spid="8" grpId="0"/>
          <p:bldP spid="12" grpId="0" animBg="1"/>
          <p:bldP spid="13" grpId="0"/>
          <p:bldP spid="15" grpId="0" animBg="1"/>
          <p:bldP spid="20" grpId="0"/>
          <p:bldP spid="21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9015F-0998-C724-9ADE-9C6DDB3ACA3F}"/>
              </a:ext>
            </a:extLst>
          </p:cNvPr>
          <p:cNvSpPr txBox="1"/>
          <p:nvPr/>
        </p:nvSpPr>
        <p:spPr>
          <a:xfrm>
            <a:off x="1104900" y="381000"/>
            <a:ext cx="9982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কি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মজার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একটা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ছড়া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শুনতে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চাও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FF977-4CDD-55E7-E99B-CA9ACEAFA1D5}"/>
              </a:ext>
            </a:extLst>
          </p:cNvPr>
          <p:cNvSpPr txBox="1"/>
          <p:nvPr/>
        </p:nvSpPr>
        <p:spPr>
          <a:xfrm>
            <a:off x="1104900" y="1086453"/>
            <a:ext cx="9982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চলো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আমরা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একটা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ছড়া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শুনি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ও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বলি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  <a:r>
              <a:rPr lang="bn-IN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endParaRPr lang="en-US" sz="4400" b="1" dirty="0">
              <a:solidFill>
                <a:srgbClr val="008481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83BE73-6E34-A72F-BC4E-EF87B0EADBCC}"/>
              </a:ext>
            </a:extLst>
          </p:cNvPr>
          <p:cNvSpPr txBox="1"/>
          <p:nvPr/>
        </p:nvSpPr>
        <p:spPr>
          <a:xfrm>
            <a:off x="2210480" y="2109436"/>
            <a:ext cx="777103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n-IN" sz="6600" b="1" dirty="0">
                <a:solidFill>
                  <a:srgbClr val="FF0000"/>
                </a:solidFill>
              </a:rPr>
              <a:t>জ</a:t>
            </a:r>
            <a:r>
              <a:rPr lang="bn-IN" sz="6600" b="1" dirty="0"/>
              <a:t>গ থেকে জল ঢালো।</a:t>
            </a:r>
          </a:p>
          <a:p>
            <a:pPr algn="ctr"/>
            <a:r>
              <a:rPr lang="bn-IN" sz="6600" b="1" dirty="0"/>
              <a:t>ঝড় আসে মেঘ কালো।</a:t>
            </a:r>
            <a:endParaRPr lang="en-US" sz="6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F7F5BD-A8F8-CA25-A6E0-2AF8037FD9C9}"/>
              </a:ext>
            </a:extLst>
          </p:cNvPr>
          <p:cNvSpPr txBox="1"/>
          <p:nvPr/>
        </p:nvSpPr>
        <p:spPr>
          <a:xfrm>
            <a:off x="1104900" y="4499128"/>
            <a:ext cx="9982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</p:spTree>
    <p:extLst>
      <p:ext uri="{BB962C8B-B14F-4D97-AF65-F5344CB8AC3E}">
        <p14:creationId xmlns:p14="http://schemas.microsoft.com/office/powerpoint/2010/main" val="108559050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1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  <p:bldP spid="14" grpId="0"/>
          <p:bldP spid="15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8|1|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8|1|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NikoshBAN"/>
        <a:ea typeface=""/>
        <a:cs typeface="NikoshBAN"/>
      </a:majorFont>
      <a:minorFont>
        <a:latin typeface="NikoshBAN"/>
        <a:ea typeface=""/>
        <a:cs typeface="NikoshB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200" dirty="0">
            <a:latin typeface="NikoshBAN" panose="02000000000000000000" pitchFamily="2" charset="0"/>
            <a:cs typeface="NikoshBAN" panose="02000000000000000000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10251</TotalTime>
  <Words>630</Words>
  <Application>Microsoft Office PowerPoint</Application>
  <PresentationFormat>Widescreen</PresentationFormat>
  <Paragraphs>90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 Black</vt:lpstr>
      <vt:lpstr>Calibri</vt:lpstr>
      <vt:lpstr>Century Gothic</vt:lpstr>
      <vt:lpstr>Nikosh</vt:lpstr>
      <vt:lpstr>NikoshBAN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Abu Hasan</cp:lastModifiedBy>
  <cp:revision>763</cp:revision>
  <dcterms:created xsi:type="dcterms:W3CDTF">2006-08-16T00:00:00Z</dcterms:created>
  <dcterms:modified xsi:type="dcterms:W3CDTF">2024-07-01T02:29:30Z</dcterms:modified>
</cp:coreProperties>
</file>