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eg"/>
  <Override PartName="/ppt/media/image10.jpg" ContentType="image/jpeg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0" r:id="rId2"/>
    <p:sldId id="432" r:id="rId3"/>
    <p:sldId id="433" r:id="rId4"/>
    <p:sldId id="438" r:id="rId5"/>
    <p:sldId id="389" r:id="rId6"/>
    <p:sldId id="274" r:id="rId7"/>
    <p:sldId id="273" r:id="rId8"/>
    <p:sldId id="449" r:id="rId9"/>
    <p:sldId id="452" r:id="rId10"/>
    <p:sldId id="459" r:id="rId11"/>
    <p:sldId id="460" r:id="rId12"/>
    <p:sldId id="455" r:id="rId13"/>
    <p:sldId id="458" r:id="rId14"/>
    <p:sldId id="457" r:id="rId15"/>
    <p:sldId id="446" r:id="rId16"/>
    <p:sldId id="406" r:id="rId17"/>
    <p:sldId id="447" r:id="rId18"/>
    <p:sldId id="285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40"/>
    <a:srgbClr val="FEFDFC"/>
    <a:srgbClr val="FC105C"/>
    <a:srgbClr val="6E4228"/>
    <a:srgbClr val="008000"/>
    <a:srgbClr val="296666"/>
    <a:srgbClr val="00DFDA"/>
    <a:srgbClr val="66FFFF"/>
    <a:srgbClr val="36A110"/>
    <a:srgbClr val="D952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4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B93AE-F2F5-4753-B735-C2B788ED6A4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C84EE-7A91-4D4B-ACB4-F753EF4E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6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n-IN" dirty="0"/>
              <a:t>ধন্যবাদ</a:t>
            </a:r>
            <a:r>
              <a:rPr lang="bn-IN" baseline="0" dirty="0"/>
              <a:t> দ্বারা শ্রেণীর কার্যক্রম সমাপ্ত করা যেতে পারে।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033A8-80DC-42D0-B919-6586464BBE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46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5AE0-1301-4A86-9E6D-DF79D5B94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867AE-2E55-4E00-82ED-BB3EAE813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04E45-07B4-429D-9670-8BF702B3C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93D83-A9A9-421F-BFF7-64001C2C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BC777-F696-4230-9270-506CAA59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5306-74FC-452F-941A-C6CF1FD1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CADD1-D658-461C-B107-8283EFA2E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EE1D4-AB46-4A85-B19C-0CA48F7A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6453A-C2FA-4797-B015-17C90C1B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7B733-F417-4FAB-8689-F0542CAB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8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5629D-0B25-46DA-91ED-9CD8129AD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E3317-69A6-4FCC-B6C3-CCCA4762D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D5D91-CC5B-4A88-8019-1A16B248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8F62F-5726-4FD3-969F-3407A250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CCEB7-5BBD-44F8-8E70-72EE8B7A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1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EF28-FAE2-4D46-B2C2-6BC49F2F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210C-1413-4682-B941-1ACE19FF5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B5E4E-CFC5-4AAD-9B10-559009A1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E8C1-658F-41E3-98C8-684EF930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61476-BAF0-47C8-8C4B-E8C3688E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3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ACD6-9F18-4C63-A7CA-2153B742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EC621-CF74-498D-B6B2-E2BB3D740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414AB-66AB-486E-A87E-B3A883AD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4389C-597B-4FB6-A1C2-325388808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0FA90-0024-49B8-BF0E-BD98E1C9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2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C6EE-A385-4A1B-B517-723006F4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B6728-B6C2-4D7C-8596-A042DD5B2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3A6E2-4E89-413F-81A6-CAF178B03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3F37B-3D94-4141-A741-895F827A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DB288-C2E8-4FBA-986B-A29B89FC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14F25-E40D-4BD1-9555-CA5E0A7A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1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9848-E9EE-4397-A756-B7C3C798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7C479-3A7F-4DE4-A1CF-AE4394F98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5C332-71E2-40D2-9E28-24BE5BFC3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C5A94-06E9-4DB0-A26C-F3C7D766A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6C14A-3B7F-4F80-AE42-BEFD47151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EF106-797D-42C1-89C7-FAF5EB80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6AB9C-3257-43DD-8774-4B8918F9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261DA-2182-445B-B213-B31675CE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5D98-3EEA-49D0-B824-41EF46B7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06D5D-33C0-467A-8BF7-F5FA87C4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F79C1-6161-4037-BBE6-53B4B790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111B0-2F30-44B0-A3A4-13936813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4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A445F-1DDB-4B2E-A276-50CC8B51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60D18-28B2-44F5-968C-87E4FE13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C5425-5E69-4728-938D-EBBAD2F2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0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A3A27-D06E-453D-BB7A-6211DA20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E3744-F3A3-4666-B373-56DE15516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B9067-9187-476C-86C0-EE518C55E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EFA31-4931-44C7-80B3-6B71CCD6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C494E-64D4-41BC-8565-C147E3C7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E8A6-6A84-4F07-8B30-3DC8ED15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5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50B8-5AAE-4535-A90C-BD141D5A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497E2-40E8-4E74-8C3D-1C1DE15CD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F653D-C694-4B31-B784-73F6C810E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1D559-722D-49CB-9C1B-2213AA77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79690-5BE0-4E3E-BC15-E8BC2CEA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2C9EE-05B5-4821-BF7B-9281EDB0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1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C20AF-6772-4340-B20A-B4D916E2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CF2BF-E123-4187-B01B-8868246AC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39975-A6AA-4527-9A8D-59BE4360C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DD55D-031C-40CB-86E8-284C7EAAE60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7CEE5-71E2-4E29-8CD0-18ECB3E70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9CC33-7584-49D0-95D2-4C4316BD7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2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EDB51D35-557B-4225-9BAA-D628CCEB486B}"/>
              </a:ext>
            </a:extLst>
          </p:cNvPr>
          <p:cNvGrpSpPr/>
          <p:nvPr/>
        </p:nvGrpSpPr>
        <p:grpSpPr>
          <a:xfrm>
            <a:off x="2720339" y="2026128"/>
            <a:ext cx="6751322" cy="2805744"/>
            <a:chOff x="2679639" y="1987907"/>
            <a:chExt cx="6751322" cy="280574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A713DC3-8543-EDFD-E748-674B639CB32A}"/>
                </a:ext>
              </a:extLst>
            </p:cNvPr>
            <p:cNvSpPr/>
            <p:nvPr/>
          </p:nvSpPr>
          <p:spPr>
            <a:xfrm>
              <a:off x="7024017" y="1987907"/>
              <a:ext cx="2406944" cy="957793"/>
            </a:xfrm>
            <a:custGeom>
              <a:avLst/>
              <a:gdLst/>
              <a:ahLst/>
              <a:cxnLst/>
              <a:rect l="l" t="t" r="r" b="b"/>
              <a:pathLst>
                <a:path w="2406944" h="957793">
                  <a:moveTo>
                    <a:pt x="988330" y="0"/>
                  </a:moveTo>
                  <a:cubicBezTo>
                    <a:pt x="1024798" y="14529"/>
                    <a:pt x="1048388" y="34512"/>
                    <a:pt x="1059099" y="59951"/>
                  </a:cubicBezTo>
                  <a:cubicBezTo>
                    <a:pt x="1069810" y="85390"/>
                    <a:pt x="1077374" y="106968"/>
                    <a:pt x="1081792" y="124683"/>
                  </a:cubicBezTo>
                  <a:lnTo>
                    <a:pt x="1085528" y="136625"/>
                  </a:lnTo>
                  <a:lnTo>
                    <a:pt x="1168062" y="136625"/>
                  </a:lnTo>
                  <a:lnTo>
                    <a:pt x="1186239" y="136625"/>
                  </a:lnTo>
                  <a:lnTo>
                    <a:pt x="1608747" y="136625"/>
                  </a:lnTo>
                  <a:lnTo>
                    <a:pt x="1659677" y="136625"/>
                  </a:lnTo>
                  <a:lnTo>
                    <a:pt x="2347593" y="136625"/>
                  </a:lnTo>
                  <a:lnTo>
                    <a:pt x="2406944" y="231977"/>
                  </a:lnTo>
                  <a:lnTo>
                    <a:pt x="2291133" y="231977"/>
                  </a:lnTo>
                  <a:lnTo>
                    <a:pt x="2291133" y="957793"/>
                  </a:lnTo>
                  <a:lnTo>
                    <a:pt x="2187243" y="883121"/>
                  </a:lnTo>
                  <a:lnTo>
                    <a:pt x="2187243" y="589593"/>
                  </a:lnTo>
                  <a:cubicBezTo>
                    <a:pt x="2187243" y="584196"/>
                    <a:pt x="2184941" y="575643"/>
                    <a:pt x="2180338" y="563931"/>
                  </a:cubicBezTo>
                  <a:cubicBezTo>
                    <a:pt x="2175735" y="552220"/>
                    <a:pt x="2169557" y="540542"/>
                    <a:pt x="2161803" y="528897"/>
                  </a:cubicBezTo>
                  <a:cubicBezTo>
                    <a:pt x="2154050" y="517252"/>
                    <a:pt x="2145911" y="507549"/>
                    <a:pt x="2137387" y="499788"/>
                  </a:cubicBezTo>
                  <a:cubicBezTo>
                    <a:pt x="2128863" y="492028"/>
                    <a:pt x="2121451" y="488147"/>
                    <a:pt x="2115150" y="488147"/>
                  </a:cubicBezTo>
                  <a:cubicBezTo>
                    <a:pt x="2110021" y="488147"/>
                    <a:pt x="2103198" y="490860"/>
                    <a:pt x="2094681" y="496286"/>
                  </a:cubicBezTo>
                  <a:cubicBezTo>
                    <a:pt x="2086164" y="501712"/>
                    <a:pt x="2076354" y="509324"/>
                    <a:pt x="2065251" y="519124"/>
                  </a:cubicBezTo>
                  <a:cubicBezTo>
                    <a:pt x="2054147" y="528923"/>
                    <a:pt x="2042509" y="540597"/>
                    <a:pt x="2030338" y="554147"/>
                  </a:cubicBezTo>
                  <a:cubicBezTo>
                    <a:pt x="2018167" y="567697"/>
                    <a:pt x="2005173" y="581884"/>
                    <a:pt x="1991357" y="596709"/>
                  </a:cubicBezTo>
                  <a:cubicBezTo>
                    <a:pt x="1977437" y="611593"/>
                    <a:pt x="1963727" y="626258"/>
                    <a:pt x="1950229" y="640704"/>
                  </a:cubicBezTo>
                  <a:cubicBezTo>
                    <a:pt x="1936731" y="655151"/>
                    <a:pt x="1923437" y="668193"/>
                    <a:pt x="1910347" y="679831"/>
                  </a:cubicBezTo>
                  <a:cubicBezTo>
                    <a:pt x="1897257" y="691468"/>
                    <a:pt x="1884345" y="701267"/>
                    <a:pt x="1871611" y="709228"/>
                  </a:cubicBezTo>
                  <a:cubicBezTo>
                    <a:pt x="1858876" y="717189"/>
                    <a:pt x="1846231" y="721169"/>
                    <a:pt x="1833674" y="721169"/>
                  </a:cubicBezTo>
                  <a:cubicBezTo>
                    <a:pt x="1816240" y="721169"/>
                    <a:pt x="1798966" y="714424"/>
                    <a:pt x="1781851" y="700933"/>
                  </a:cubicBezTo>
                  <a:cubicBezTo>
                    <a:pt x="1764735" y="687443"/>
                    <a:pt x="1749377" y="671714"/>
                    <a:pt x="1735775" y="653746"/>
                  </a:cubicBezTo>
                  <a:cubicBezTo>
                    <a:pt x="1722174" y="635779"/>
                    <a:pt x="1710444" y="616696"/>
                    <a:pt x="1700585" y="596497"/>
                  </a:cubicBezTo>
                  <a:cubicBezTo>
                    <a:pt x="1690727" y="576299"/>
                    <a:pt x="1684768" y="553354"/>
                    <a:pt x="1682707" y="527663"/>
                  </a:cubicBezTo>
                  <a:lnTo>
                    <a:pt x="1764784" y="523860"/>
                  </a:lnTo>
                  <a:cubicBezTo>
                    <a:pt x="1771544" y="549477"/>
                    <a:pt x="1778585" y="564950"/>
                    <a:pt x="1785909" y="570280"/>
                  </a:cubicBezTo>
                  <a:cubicBezTo>
                    <a:pt x="1793232" y="575609"/>
                    <a:pt x="1796131" y="578274"/>
                    <a:pt x="1794603" y="578274"/>
                  </a:cubicBezTo>
                  <a:cubicBezTo>
                    <a:pt x="1797702" y="578274"/>
                    <a:pt x="1806883" y="571914"/>
                    <a:pt x="1822145" y="559195"/>
                  </a:cubicBezTo>
                  <a:cubicBezTo>
                    <a:pt x="1837406" y="546475"/>
                    <a:pt x="1853221" y="531269"/>
                    <a:pt x="1869587" y="513575"/>
                  </a:cubicBezTo>
                  <a:cubicBezTo>
                    <a:pt x="1885953" y="495882"/>
                    <a:pt x="1900293" y="478448"/>
                    <a:pt x="1912605" y="461274"/>
                  </a:cubicBezTo>
                  <a:cubicBezTo>
                    <a:pt x="1924917" y="444100"/>
                    <a:pt x="1931072" y="432451"/>
                    <a:pt x="1931072" y="426329"/>
                  </a:cubicBezTo>
                  <a:cubicBezTo>
                    <a:pt x="1931072" y="403558"/>
                    <a:pt x="1927647" y="385505"/>
                    <a:pt x="1920799" y="372170"/>
                  </a:cubicBezTo>
                  <a:cubicBezTo>
                    <a:pt x="1913949" y="358835"/>
                    <a:pt x="1904591" y="348062"/>
                    <a:pt x="1892725" y="339849"/>
                  </a:cubicBezTo>
                  <a:cubicBezTo>
                    <a:pt x="1880857" y="331636"/>
                    <a:pt x="1866077" y="324891"/>
                    <a:pt x="1848384" y="319613"/>
                  </a:cubicBezTo>
                  <a:cubicBezTo>
                    <a:pt x="1830691" y="314335"/>
                    <a:pt x="1814483" y="309755"/>
                    <a:pt x="1799763" y="305871"/>
                  </a:cubicBezTo>
                  <a:cubicBezTo>
                    <a:pt x="1780194" y="301957"/>
                    <a:pt x="1761619" y="297376"/>
                    <a:pt x="1744037" y="292128"/>
                  </a:cubicBezTo>
                  <a:cubicBezTo>
                    <a:pt x="1726455" y="286880"/>
                    <a:pt x="1707093" y="277785"/>
                    <a:pt x="1685954" y="264843"/>
                  </a:cubicBezTo>
                  <a:lnTo>
                    <a:pt x="1677881" y="233611"/>
                  </a:lnTo>
                  <a:lnTo>
                    <a:pt x="1654999" y="238941"/>
                  </a:lnTo>
                  <a:cubicBezTo>
                    <a:pt x="1625429" y="247622"/>
                    <a:pt x="1596836" y="261452"/>
                    <a:pt x="1569217" y="280431"/>
                  </a:cubicBezTo>
                  <a:cubicBezTo>
                    <a:pt x="1532393" y="305737"/>
                    <a:pt x="1497103" y="342324"/>
                    <a:pt x="1463347" y="390193"/>
                  </a:cubicBezTo>
                  <a:cubicBezTo>
                    <a:pt x="1453622" y="406619"/>
                    <a:pt x="1444712" y="422426"/>
                    <a:pt x="1436618" y="437614"/>
                  </a:cubicBezTo>
                  <a:cubicBezTo>
                    <a:pt x="1428523" y="452802"/>
                    <a:pt x="1421256" y="469539"/>
                    <a:pt x="1414815" y="487825"/>
                  </a:cubicBezTo>
                  <a:cubicBezTo>
                    <a:pt x="1408373" y="506111"/>
                    <a:pt x="1403177" y="525917"/>
                    <a:pt x="1399227" y="547242"/>
                  </a:cubicBezTo>
                  <a:cubicBezTo>
                    <a:pt x="1395275" y="568568"/>
                    <a:pt x="1393300" y="593188"/>
                    <a:pt x="1393300" y="621103"/>
                  </a:cubicBezTo>
                  <a:cubicBezTo>
                    <a:pt x="1393300" y="640641"/>
                    <a:pt x="1396258" y="662156"/>
                    <a:pt x="1402173" y="685645"/>
                  </a:cubicBezTo>
                  <a:cubicBezTo>
                    <a:pt x="1408088" y="709135"/>
                    <a:pt x="1416337" y="732032"/>
                    <a:pt x="1426923" y="754336"/>
                  </a:cubicBezTo>
                  <a:cubicBezTo>
                    <a:pt x="1437507" y="776639"/>
                    <a:pt x="1450617" y="797101"/>
                    <a:pt x="1466249" y="815721"/>
                  </a:cubicBezTo>
                  <a:cubicBezTo>
                    <a:pt x="1474065" y="825031"/>
                    <a:pt x="1480539" y="833101"/>
                    <a:pt x="1485670" y="839931"/>
                  </a:cubicBezTo>
                  <a:lnTo>
                    <a:pt x="1489847" y="845748"/>
                  </a:lnTo>
                  <a:lnTo>
                    <a:pt x="1488653" y="826439"/>
                  </a:lnTo>
                  <a:cubicBezTo>
                    <a:pt x="1488653" y="802097"/>
                    <a:pt x="1495116" y="780987"/>
                    <a:pt x="1508043" y="763108"/>
                  </a:cubicBezTo>
                  <a:cubicBezTo>
                    <a:pt x="1520970" y="745230"/>
                    <a:pt x="1541688" y="735645"/>
                    <a:pt x="1570195" y="734356"/>
                  </a:cubicBezTo>
                  <a:cubicBezTo>
                    <a:pt x="1583138" y="734356"/>
                    <a:pt x="1596525" y="737106"/>
                    <a:pt x="1610356" y="742606"/>
                  </a:cubicBezTo>
                  <a:cubicBezTo>
                    <a:pt x="1624187" y="748106"/>
                    <a:pt x="1635947" y="755674"/>
                    <a:pt x="1645635" y="765310"/>
                  </a:cubicBezTo>
                  <a:cubicBezTo>
                    <a:pt x="1655323" y="774946"/>
                    <a:pt x="1663128" y="786183"/>
                    <a:pt x="1669051" y="799021"/>
                  </a:cubicBezTo>
                  <a:cubicBezTo>
                    <a:pt x="1674973" y="811859"/>
                    <a:pt x="1677934" y="824705"/>
                    <a:pt x="1677934" y="837558"/>
                  </a:cubicBezTo>
                  <a:cubicBezTo>
                    <a:pt x="1677934" y="849254"/>
                    <a:pt x="1675477" y="861329"/>
                    <a:pt x="1670563" y="873782"/>
                  </a:cubicBezTo>
                  <a:cubicBezTo>
                    <a:pt x="1665648" y="886234"/>
                    <a:pt x="1658103" y="897779"/>
                    <a:pt x="1647925" y="908416"/>
                  </a:cubicBezTo>
                  <a:cubicBezTo>
                    <a:pt x="1637748" y="919053"/>
                    <a:pt x="1624332" y="927569"/>
                    <a:pt x="1607677" y="933966"/>
                  </a:cubicBezTo>
                  <a:cubicBezTo>
                    <a:pt x="1591021" y="940363"/>
                    <a:pt x="1571397" y="943562"/>
                    <a:pt x="1548804" y="943562"/>
                  </a:cubicBezTo>
                  <a:cubicBezTo>
                    <a:pt x="1518517" y="943562"/>
                    <a:pt x="1488185" y="936368"/>
                    <a:pt x="1457810" y="921980"/>
                  </a:cubicBezTo>
                  <a:cubicBezTo>
                    <a:pt x="1427434" y="907593"/>
                    <a:pt x="1400179" y="885927"/>
                    <a:pt x="1376044" y="856982"/>
                  </a:cubicBezTo>
                  <a:cubicBezTo>
                    <a:pt x="1351910" y="828037"/>
                    <a:pt x="1331915" y="792035"/>
                    <a:pt x="1316060" y="748977"/>
                  </a:cubicBezTo>
                  <a:cubicBezTo>
                    <a:pt x="1300205" y="705918"/>
                    <a:pt x="1291796" y="654562"/>
                    <a:pt x="1290832" y="594907"/>
                  </a:cubicBezTo>
                  <a:cubicBezTo>
                    <a:pt x="1288979" y="506997"/>
                    <a:pt x="1303437" y="430932"/>
                    <a:pt x="1334206" y="366711"/>
                  </a:cubicBezTo>
                  <a:cubicBezTo>
                    <a:pt x="1364974" y="302491"/>
                    <a:pt x="1403285" y="257579"/>
                    <a:pt x="1449137" y="231977"/>
                  </a:cubicBezTo>
                  <a:lnTo>
                    <a:pt x="1247080" y="231977"/>
                  </a:lnTo>
                  <a:lnTo>
                    <a:pt x="1222053" y="231977"/>
                  </a:lnTo>
                  <a:lnTo>
                    <a:pt x="1090798" y="231977"/>
                  </a:lnTo>
                  <a:lnTo>
                    <a:pt x="1090798" y="957793"/>
                  </a:lnTo>
                  <a:lnTo>
                    <a:pt x="988330" y="883121"/>
                  </a:lnTo>
                  <a:lnTo>
                    <a:pt x="988330" y="326618"/>
                  </a:lnTo>
                  <a:cubicBezTo>
                    <a:pt x="988330" y="322496"/>
                    <a:pt x="986036" y="315429"/>
                    <a:pt x="981448" y="305415"/>
                  </a:cubicBezTo>
                  <a:cubicBezTo>
                    <a:pt x="976859" y="295401"/>
                    <a:pt x="970967" y="284990"/>
                    <a:pt x="963769" y="274183"/>
                  </a:cubicBezTo>
                  <a:cubicBezTo>
                    <a:pt x="956572" y="263376"/>
                    <a:pt x="949541" y="253936"/>
                    <a:pt x="942677" y="245864"/>
                  </a:cubicBezTo>
                  <a:cubicBezTo>
                    <a:pt x="935814" y="237792"/>
                    <a:pt x="931003" y="233163"/>
                    <a:pt x="928246" y="231977"/>
                  </a:cubicBezTo>
                  <a:lnTo>
                    <a:pt x="906225" y="231977"/>
                  </a:lnTo>
                  <a:lnTo>
                    <a:pt x="862891" y="231977"/>
                  </a:lnTo>
                  <a:lnTo>
                    <a:pt x="546208" y="231977"/>
                  </a:lnTo>
                  <a:lnTo>
                    <a:pt x="546208" y="236669"/>
                  </a:lnTo>
                  <a:cubicBezTo>
                    <a:pt x="583625" y="242925"/>
                    <a:pt x="620135" y="255341"/>
                    <a:pt x="655737" y="273916"/>
                  </a:cubicBezTo>
                  <a:cubicBezTo>
                    <a:pt x="691338" y="292491"/>
                    <a:pt x="720936" y="314350"/>
                    <a:pt x="744529" y="339493"/>
                  </a:cubicBezTo>
                  <a:cubicBezTo>
                    <a:pt x="768122" y="364636"/>
                    <a:pt x="785797" y="391694"/>
                    <a:pt x="797553" y="420669"/>
                  </a:cubicBezTo>
                  <a:cubicBezTo>
                    <a:pt x="809309" y="449644"/>
                    <a:pt x="815187" y="478408"/>
                    <a:pt x="815187" y="506960"/>
                  </a:cubicBezTo>
                  <a:cubicBezTo>
                    <a:pt x="815187" y="523489"/>
                    <a:pt x="812422" y="542076"/>
                    <a:pt x="806893" y="562719"/>
                  </a:cubicBezTo>
                  <a:cubicBezTo>
                    <a:pt x="801363" y="583363"/>
                    <a:pt x="793184" y="603057"/>
                    <a:pt x="782354" y="621803"/>
                  </a:cubicBezTo>
                  <a:cubicBezTo>
                    <a:pt x="771525" y="640549"/>
                    <a:pt x="757252" y="656641"/>
                    <a:pt x="739537" y="670080"/>
                  </a:cubicBezTo>
                  <a:cubicBezTo>
                    <a:pt x="721821" y="683518"/>
                    <a:pt x="700911" y="690237"/>
                    <a:pt x="676806" y="690237"/>
                  </a:cubicBezTo>
                  <a:cubicBezTo>
                    <a:pt x="653828" y="690237"/>
                    <a:pt x="631535" y="681828"/>
                    <a:pt x="609928" y="665010"/>
                  </a:cubicBezTo>
                  <a:cubicBezTo>
                    <a:pt x="588322" y="648191"/>
                    <a:pt x="577518" y="624319"/>
                    <a:pt x="577518" y="593395"/>
                  </a:cubicBezTo>
                  <a:cubicBezTo>
                    <a:pt x="577518" y="583122"/>
                    <a:pt x="579334" y="572259"/>
                    <a:pt x="582966" y="560807"/>
                  </a:cubicBezTo>
                  <a:cubicBezTo>
                    <a:pt x="586598" y="549355"/>
                    <a:pt x="592431" y="538251"/>
                    <a:pt x="600466" y="527496"/>
                  </a:cubicBezTo>
                  <a:cubicBezTo>
                    <a:pt x="608501" y="516741"/>
                    <a:pt x="618927" y="507731"/>
                    <a:pt x="631743" y="500467"/>
                  </a:cubicBezTo>
                  <a:cubicBezTo>
                    <a:pt x="644559" y="493203"/>
                    <a:pt x="659135" y="489571"/>
                    <a:pt x="675472" y="489571"/>
                  </a:cubicBezTo>
                  <a:cubicBezTo>
                    <a:pt x="684397" y="489571"/>
                    <a:pt x="694314" y="491387"/>
                    <a:pt x="705225" y="495019"/>
                  </a:cubicBezTo>
                  <a:cubicBezTo>
                    <a:pt x="716136" y="498651"/>
                    <a:pt x="720702" y="501490"/>
                    <a:pt x="718923" y="503535"/>
                  </a:cubicBezTo>
                  <a:cubicBezTo>
                    <a:pt x="720480" y="497620"/>
                    <a:pt x="721258" y="488392"/>
                    <a:pt x="721258" y="475850"/>
                  </a:cubicBezTo>
                  <a:cubicBezTo>
                    <a:pt x="721258" y="461396"/>
                    <a:pt x="715973" y="447239"/>
                    <a:pt x="705403" y="433378"/>
                  </a:cubicBezTo>
                  <a:cubicBezTo>
                    <a:pt x="694833" y="419517"/>
                    <a:pt x="680490" y="407179"/>
                    <a:pt x="662374" y="396364"/>
                  </a:cubicBezTo>
                  <a:cubicBezTo>
                    <a:pt x="644258" y="385550"/>
                    <a:pt x="623678" y="377033"/>
                    <a:pt x="600633" y="370814"/>
                  </a:cubicBezTo>
                  <a:cubicBezTo>
                    <a:pt x="589110" y="367704"/>
                    <a:pt x="577741" y="365372"/>
                    <a:pt x="566525" y="363818"/>
                  </a:cubicBezTo>
                  <a:lnTo>
                    <a:pt x="546208" y="362390"/>
                  </a:lnTo>
                  <a:lnTo>
                    <a:pt x="546208" y="956370"/>
                  </a:lnTo>
                  <a:lnTo>
                    <a:pt x="475138" y="919123"/>
                  </a:lnTo>
                  <a:cubicBezTo>
                    <a:pt x="470306" y="904654"/>
                    <a:pt x="466296" y="891972"/>
                    <a:pt x="463108" y="881076"/>
                  </a:cubicBezTo>
                  <a:lnTo>
                    <a:pt x="450509" y="847069"/>
                  </a:lnTo>
                  <a:lnTo>
                    <a:pt x="446764" y="845496"/>
                  </a:lnTo>
                  <a:cubicBezTo>
                    <a:pt x="443851" y="844040"/>
                    <a:pt x="442031" y="838510"/>
                    <a:pt x="441302" y="828906"/>
                  </a:cubicBezTo>
                  <a:lnTo>
                    <a:pt x="441211" y="826168"/>
                  </a:lnTo>
                  <a:lnTo>
                    <a:pt x="439462" y="831312"/>
                  </a:lnTo>
                  <a:cubicBezTo>
                    <a:pt x="438026" y="833878"/>
                    <a:pt x="436105" y="834556"/>
                    <a:pt x="433700" y="833344"/>
                  </a:cubicBezTo>
                  <a:cubicBezTo>
                    <a:pt x="428889" y="830920"/>
                    <a:pt x="424068" y="829708"/>
                    <a:pt x="419235" y="829708"/>
                  </a:cubicBezTo>
                  <a:cubicBezTo>
                    <a:pt x="411822" y="829708"/>
                    <a:pt x="402905" y="836824"/>
                    <a:pt x="392484" y="851056"/>
                  </a:cubicBezTo>
                  <a:cubicBezTo>
                    <a:pt x="382062" y="865287"/>
                    <a:pt x="376851" y="896145"/>
                    <a:pt x="376851" y="943628"/>
                  </a:cubicBezTo>
                  <a:lnTo>
                    <a:pt x="290505" y="895774"/>
                  </a:lnTo>
                  <a:cubicBezTo>
                    <a:pt x="283745" y="855525"/>
                    <a:pt x="271889" y="824727"/>
                    <a:pt x="254937" y="803379"/>
                  </a:cubicBezTo>
                  <a:cubicBezTo>
                    <a:pt x="237985" y="782032"/>
                    <a:pt x="219280" y="771358"/>
                    <a:pt x="198822" y="771358"/>
                  </a:cubicBezTo>
                  <a:cubicBezTo>
                    <a:pt x="178008" y="771358"/>
                    <a:pt x="159781" y="775038"/>
                    <a:pt x="144141" y="782399"/>
                  </a:cubicBezTo>
                  <a:cubicBezTo>
                    <a:pt x="128501" y="789759"/>
                    <a:pt x="120681" y="800733"/>
                    <a:pt x="120681" y="815321"/>
                  </a:cubicBezTo>
                  <a:cubicBezTo>
                    <a:pt x="120681" y="828010"/>
                    <a:pt x="121111" y="835831"/>
                    <a:pt x="121970" y="838781"/>
                  </a:cubicBezTo>
                  <a:cubicBezTo>
                    <a:pt x="123142" y="825557"/>
                    <a:pt x="131414" y="814809"/>
                    <a:pt x="146787" y="806537"/>
                  </a:cubicBezTo>
                  <a:cubicBezTo>
                    <a:pt x="162160" y="798265"/>
                    <a:pt x="176636" y="794129"/>
                    <a:pt x="190216" y="794129"/>
                  </a:cubicBezTo>
                  <a:cubicBezTo>
                    <a:pt x="220443" y="794129"/>
                    <a:pt x="241316" y="803313"/>
                    <a:pt x="252835" y="821680"/>
                  </a:cubicBezTo>
                  <a:cubicBezTo>
                    <a:pt x="264354" y="840048"/>
                    <a:pt x="270113" y="857400"/>
                    <a:pt x="270113" y="873737"/>
                  </a:cubicBezTo>
                  <a:cubicBezTo>
                    <a:pt x="270113" y="897145"/>
                    <a:pt x="260425" y="915109"/>
                    <a:pt x="241049" y="927629"/>
                  </a:cubicBezTo>
                  <a:cubicBezTo>
                    <a:pt x="221674" y="940148"/>
                    <a:pt x="201994" y="946408"/>
                    <a:pt x="182010" y="946408"/>
                  </a:cubicBezTo>
                  <a:cubicBezTo>
                    <a:pt x="136795" y="946408"/>
                    <a:pt x="102224" y="932903"/>
                    <a:pt x="78297" y="905892"/>
                  </a:cubicBezTo>
                  <a:cubicBezTo>
                    <a:pt x="54370" y="878881"/>
                    <a:pt x="42406" y="844977"/>
                    <a:pt x="42406" y="804180"/>
                  </a:cubicBezTo>
                  <a:cubicBezTo>
                    <a:pt x="42406" y="764909"/>
                    <a:pt x="55189" y="732543"/>
                    <a:pt x="80754" y="707082"/>
                  </a:cubicBezTo>
                  <a:cubicBezTo>
                    <a:pt x="106319" y="681621"/>
                    <a:pt x="139723" y="668890"/>
                    <a:pt x="180965" y="668890"/>
                  </a:cubicBezTo>
                  <a:cubicBezTo>
                    <a:pt x="185472" y="668890"/>
                    <a:pt x="190164" y="669164"/>
                    <a:pt x="195041" y="669713"/>
                  </a:cubicBezTo>
                  <a:cubicBezTo>
                    <a:pt x="199919" y="670261"/>
                    <a:pt x="205804" y="670973"/>
                    <a:pt x="212697" y="671847"/>
                  </a:cubicBezTo>
                  <a:cubicBezTo>
                    <a:pt x="214803" y="671773"/>
                    <a:pt x="220781" y="673649"/>
                    <a:pt x="230632" y="677473"/>
                  </a:cubicBezTo>
                  <a:cubicBezTo>
                    <a:pt x="240483" y="681298"/>
                    <a:pt x="251857" y="687324"/>
                    <a:pt x="264754" y="695552"/>
                  </a:cubicBezTo>
                  <a:cubicBezTo>
                    <a:pt x="277652" y="703780"/>
                    <a:pt x="290961" y="714998"/>
                    <a:pt x="304681" y="729208"/>
                  </a:cubicBezTo>
                  <a:cubicBezTo>
                    <a:pt x="318401" y="743417"/>
                    <a:pt x="325194" y="758668"/>
                    <a:pt x="325061" y="774960"/>
                  </a:cubicBezTo>
                  <a:cubicBezTo>
                    <a:pt x="324097" y="761900"/>
                    <a:pt x="331247" y="750133"/>
                    <a:pt x="346509" y="739659"/>
                  </a:cubicBezTo>
                  <a:cubicBezTo>
                    <a:pt x="361771" y="729186"/>
                    <a:pt x="375161" y="723801"/>
                    <a:pt x="386680" y="723504"/>
                  </a:cubicBezTo>
                  <a:cubicBezTo>
                    <a:pt x="354377" y="693647"/>
                    <a:pt x="316752" y="666622"/>
                    <a:pt x="273805" y="642428"/>
                  </a:cubicBezTo>
                  <a:cubicBezTo>
                    <a:pt x="230858" y="618234"/>
                    <a:pt x="182299" y="602260"/>
                    <a:pt x="128130" y="594507"/>
                  </a:cubicBezTo>
                  <a:lnTo>
                    <a:pt x="47610" y="480520"/>
                  </a:lnTo>
                  <a:lnTo>
                    <a:pt x="442317" y="248766"/>
                  </a:lnTo>
                  <a:lnTo>
                    <a:pt x="442317" y="231977"/>
                  </a:lnTo>
                  <a:lnTo>
                    <a:pt x="52613" y="231977"/>
                  </a:lnTo>
                  <a:lnTo>
                    <a:pt x="0" y="136625"/>
                  </a:lnTo>
                  <a:lnTo>
                    <a:pt x="802762" y="136625"/>
                  </a:lnTo>
                  <a:lnTo>
                    <a:pt x="846875" y="136625"/>
                  </a:lnTo>
                  <a:lnTo>
                    <a:pt x="947680" y="136625"/>
                  </a:lnTo>
                  <a:cubicBezTo>
                    <a:pt x="958295" y="144430"/>
                    <a:pt x="967475" y="151308"/>
                    <a:pt x="975218" y="157258"/>
                  </a:cubicBezTo>
                  <a:lnTo>
                    <a:pt x="988330" y="167697"/>
                  </a:lnTo>
                  <a:lnTo>
                    <a:pt x="988330" y="0"/>
                  </a:lnTo>
                  <a:close/>
                  <a:moveTo>
                    <a:pt x="442317" y="375050"/>
                  </a:moveTo>
                  <a:cubicBezTo>
                    <a:pt x="415291" y="398043"/>
                    <a:pt x="384178" y="419913"/>
                    <a:pt x="348977" y="440660"/>
                  </a:cubicBezTo>
                  <a:cubicBezTo>
                    <a:pt x="313776" y="461407"/>
                    <a:pt x="275569" y="480290"/>
                    <a:pt x="234356" y="497309"/>
                  </a:cubicBezTo>
                  <a:cubicBezTo>
                    <a:pt x="273360" y="509169"/>
                    <a:pt x="313420" y="532836"/>
                    <a:pt x="354536" y="568312"/>
                  </a:cubicBezTo>
                  <a:cubicBezTo>
                    <a:pt x="395653" y="603787"/>
                    <a:pt x="424950" y="648484"/>
                    <a:pt x="442428" y="702401"/>
                  </a:cubicBezTo>
                  <a:lnTo>
                    <a:pt x="442317" y="375050"/>
                  </a:lnTo>
                  <a:close/>
                  <a:moveTo>
                    <a:pt x="1869765" y="231977"/>
                  </a:moveTo>
                  <a:cubicBezTo>
                    <a:pt x="1905166" y="233889"/>
                    <a:pt x="1936249" y="250311"/>
                    <a:pt x="1963016" y="281243"/>
                  </a:cubicBezTo>
                  <a:cubicBezTo>
                    <a:pt x="1983091" y="304442"/>
                    <a:pt x="1996129" y="328572"/>
                    <a:pt x="2002131" y="353635"/>
                  </a:cubicBezTo>
                  <a:lnTo>
                    <a:pt x="2003867" y="365672"/>
                  </a:lnTo>
                  <a:lnTo>
                    <a:pt x="2022777" y="349500"/>
                  </a:lnTo>
                  <a:cubicBezTo>
                    <a:pt x="2033674" y="341361"/>
                    <a:pt x="2046771" y="337292"/>
                    <a:pt x="2062071" y="337292"/>
                  </a:cubicBezTo>
                  <a:cubicBezTo>
                    <a:pt x="2077162" y="337292"/>
                    <a:pt x="2092265" y="342132"/>
                    <a:pt x="2107379" y="351812"/>
                  </a:cubicBezTo>
                  <a:cubicBezTo>
                    <a:pt x="2122492" y="361493"/>
                    <a:pt x="2136431" y="372218"/>
                    <a:pt x="2149195" y="383989"/>
                  </a:cubicBezTo>
                  <a:cubicBezTo>
                    <a:pt x="2161959" y="395760"/>
                    <a:pt x="2174267" y="409028"/>
                    <a:pt x="2186119" y="423793"/>
                  </a:cubicBezTo>
                  <a:lnTo>
                    <a:pt x="2187397" y="425740"/>
                  </a:lnTo>
                  <a:lnTo>
                    <a:pt x="2187243" y="231977"/>
                  </a:lnTo>
                  <a:lnTo>
                    <a:pt x="1869765" y="231977"/>
                  </a:lnTo>
                  <a:close/>
                </a:path>
              </a:pathLst>
            </a:custGeom>
            <a:solidFill>
              <a:srgbClr val="66FFFF"/>
            </a:solidFill>
            <a:ln>
              <a:noFill/>
            </a:ln>
            <a:effectLst>
              <a:glow rad="228600">
                <a:srgbClr val="66FFFF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55AECCD-2E66-45F5-E647-14DB0A3AB643}"/>
                </a:ext>
              </a:extLst>
            </p:cNvPr>
            <p:cNvSpPr/>
            <p:nvPr/>
          </p:nvSpPr>
          <p:spPr>
            <a:xfrm>
              <a:off x="2681885" y="1989330"/>
              <a:ext cx="4077482" cy="959216"/>
            </a:xfrm>
            <a:custGeom>
              <a:avLst/>
              <a:gdLst/>
              <a:ahLst/>
              <a:cxnLst/>
              <a:rect l="l" t="t" r="r" b="b"/>
              <a:pathLst>
                <a:path w="4077482" h="959216">
                  <a:moveTo>
                    <a:pt x="977672" y="0"/>
                  </a:moveTo>
                  <a:cubicBezTo>
                    <a:pt x="1016024" y="13164"/>
                    <a:pt x="1040233" y="32073"/>
                    <a:pt x="1050299" y="56726"/>
                  </a:cubicBezTo>
                  <a:cubicBezTo>
                    <a:pt x="1060364" y="81380"/>
                    <a:pt x="1067695" y="103335"/>
                    <a:pt x="1072291" y="122592"/>
                  </a:cubicBezTo>
                  <a:lnTo>
                    <a:pt x="1076227" y="135201"/>
                  </a:lnTo>
                  <a:lnTo>
                    <a:pt x="1140242" y="135201"/>
                  </a:lnTo>
                  <a:lnTo>
                    <a:pt x="1143405" y="135201"/>
                  </a:lnTo>
                  <a:lnTo>
                    <a:pt x="2024044" y="135201"/>
                  </a:lnTo>
                  <a:lnTo>
                    <a:pt x="2036061" y="135201"/>
                  </a:lnTo>
                  <a:lnTo>
                    <a:pt x="2466263" y="135201"/>
                  </a:lnTo>
                  <a:lnTo>
                    <a:pt x="2515660" y="135201"/>
                  </a:lnTo>
                  <a:lnTo>
                    <a:pt x="3349865" y="135201"/>
                  </a:lnTo>
                  <a:lnTo>
                    <a:pt x="3354988" y="135201"/>
                  </a:lnTo>
                  <a:lnTo>
                    <a:pt x="4015063" y="135201"/>
                  </a:lnTo>
                  <a:lnTo>
                    <a:pt x="4077482" y="230553"/>
                  </a:lnTo>
                  <a:lnTo>
                    <a:pt x="3956090" y="230553"/>
                  </a:lnTo>
                  <a:lnTo>
                    <a:pt x="3956090" y="959216"/>
                  </a:lnTo>
                  <a:lnTo>
                    <a:pt x="3887178" y="914942"/>
                  </a:lnTo>
                  <a:cubicBezTo>
                    <a:pt x="3854801" y="812266"/>
                    <a:pt x="3807158" y="736653"/>
                    <a:pt x="3744249" y="688102"/>
                  </a:cubicBezTo>
                  <a:cubicBezTo>
                    <a:pt x="3681341" y="639551"/>
                    <a:pt x="3606954" y="608664"/>
                    <a:pt x="3521090" y="595440"/>
                  </a:cubicBezTo>
                  <a:lnTo>
                    <a:pt x="3434988" y="480141"/>
                  </a:lnTo>
                  <a:lnTo>
                    <a:pt x="3852199" y="246986"/>
                  </a:lnTo>
                  <a:lnTo>
                    <a:pt x="3852199" y="230553"/>
                  </a:lnTo>
                  <a:lnTo>
                    <a:pt x="3414338" y="230553"/>
                  </a:lnTo>
                  <a:lnTo>
                    <a:pt x="3402500" y="230553"/>
                  </a:lnTo>
                  <a:lnTo>
                    <a:pt x="3040378" y="230553"/>
                  </a:lnTo>
                  <a:lnTo>
                    <a:pt x="3040378" y="235245"/>
                  </a:lnTo>
                  <a:cubicBezTo>
                    <a:pt x="3077826" y="241516"/>
                    <a:pt x="3114176" y="253972"/>
                    <a:pt x="3149429" y="272614"/>
                  </a:cubicBezTo>
                  <a:cubicBezTo>
                    <a:pt x="3184682" y="291256"/>
                    <a:pt x="3214239" y="313026"/>
                    <a:pt x="3238099" y="337924"/>
                  </a:cubicBezTo>
                  <a:cubicBezTo>
                    <a:pt x="3261959" y="362822"/>
                    <a:pt x="3279801" y="389844"/>
                    <a:pt x="3291624" y="418989"/>
                  </a:cubicBezTo>
                  <a:cubicBezTo>
                    <a:pt x="3303446" y="448135"/>
                    <a:pt x="3309357" y="476984"/>
                    <a:pt x="3309357" y="505536"/>
                  </a:cubicBezTo>
                  <a:cubicBezTo>
                    <a:pt x="3309357" y="522065"/>
                    <a:pt x="3306592" y="540652"/>
                    <a:pt x="3301063" y="561295"/>
                  </a:cubicBezTo>
                  <a:cubicBezTo>
                    <a:pt x="3295533" y="581939"/>
                    <a:pt x="3287354" y="601633"/>
                    <a:pt x="3276524" y="620379"/>
                  </a:cubicBezTo>
                  <a:cubicBezTo>
                    <a:pt x="3265695" y="639125"/>
                    <a:pt x="3251423" y="655217"/>
                    <a:pt x="3233707" y="668656"/>
                  </a:cubicBezTo>
                  <a:cubicBezTo>
                    <a:pt x="3215992" y="682094"/>
                    <a:pt x="3195081" y="688813"/>
                    <a:pt x="3170977" y="688813"/>
                  </a:cubicBezTo>
                  <a:cubicBezTo>
                    <a:pt x="3147998" y="688813"/>
                    <a:pt x="3125705" y="680404"/>
                    <a:pt x="3104099" y="663586"/>
                  </a:cubicBezTo>
                  <a:cubicBezTo>
                    <a:pt x="3082492" y="646767"/>
                    <a:pt x="3071688" y="622895"/>
                    <a:pt x="3071688" y="591971"/>
                  </a:cubicBezTo>
                  <a:cubicBezTo>
                    <a:pt x="3071688" y="581698"/>
                    <a:pt x="3073504" y="570835"/>
                    <a:pt x="3077136" y="559383"/>
                  </a:cubicBezTo>
                  <a:cubicBezTo>
                    <a:pt x="3080768" y="547931"/>
                    <a:pt x="3086602" y="536827"/>
                    <a:pt x="3094637" y="526072"/>
                  </a:cubicBezTo>
                  <a:cubicBezTo>
                    <a:pt x="3102672" y="515317"/>
                    <a:pt x="3113097" y="506307"/>
                    <a:pt x="3125913" y="499043"/>
                  </a:cubicBezTo>
                  <a:cubicBezTo>
                    <a:pt x="3138729" y="491779"/>
                    <a:pt x="3153305" y="488147"/>
                    <a:pt x="3169642" y="488147"/>
                  </a:cubicBezTo>
                  <a:cubicBezTo>
                    <a:pt x="3178819" y="488147"/>
                    <a:pt x="3188503" y="489940"/>
                    <a:pt x="3198695" y="493528"/>
                  </a:cubicBezTo>
                  <a:cubicBezTo>
                    <a:pt x="3208887" y="497116"/>
                    <a:pt x="3213583" y="499977"/>
                    <a:pt x="3212782" y="502111"/>
                  </a:cubicBezTo>
                  <a:cubicBezTo>
                    <a:pt x="3214546" y="496196"/>
                    <a:pt x="3215428" y="486968"/>
                    <a:pt x="3215428" y="474426"/>
                  </a:cubicBezTo>
                  <a:cubicBezTo>
                    <a:pt x="3215428" y="459972"/>
                    <a:pt x="3210143" y="445815"/>
                    <a:pt x="3199573" y="431954"/>
                  </a:cubicBezTo>
                  <a:cubicBezTo>
                    <a:pt x="3189003" y="418093"/>
                    <a:pt x="3174660" y="405755"/>
                    <a:pt x="3156545" y="394940"/>
                  </a:cubicBezTo>
                  <a:cubicBezTo>
                    <a:pt x="3138429" y="384126"/>
                    <a:pt x="3117848" y="375609"/>
                    <a:pt x="3094804" y="369390"/>
                  </a:cubicBezTo>
                  <a:cubicBezTo>
                    <a:pt x="3083281" y="366280"/>
                    <a:pt x="3071911" y="363948"/>
                    <a:pt x="3060695" y="362394"/>
                  </a:cubicBezTo>
                  <a:lnTo>
                    <a:pt x="3040378" y="360966"/>
                  </a:lnTo>
                  <a:lnTo>
                    <a:pt x="3040267" y="954946"/>
                  </a:lnTo>
                  <a:lnTo>
                    <a:pt x="2967530" y="917277"/>
                  </a:lnTo>
                  <a:cubicBezTo>
                    <a:pt x="2934871" y="812659"/>
                    <a:pt x="2888941" y="735003"/>
                    <a:pt x="2829738" y="684310"/>
                  </a:cubicBezTo>
                  <a:cubicBezTo>
                    <a:pt x="2770536" y="633617"/>
                    <a:pt x="2701346" y="603082"/>
                    <a:pt x="2622167" y="592705"/>
                  </a:cubicBezTo>
                  <a:lnTo>
                    <a:pt x="2541602" y="478763"/>
                  </a:lnTo>
                  <a:lnTo>
                    <a:pt x="2936487" y="247253"/>
                  </a:lnTo>
                  <a:lnTo>
                    <a:pt x="2936487" y="230553"/>
                  </a:lnTo>
                  <a:lnTo>
                    <a:pt x="2575010" y="230553"/>
                  </a:lnTo>
                  <a:lnTo>
                    <a:pt x="2540876" y="230553"/>
                  </a:lnTo>
                  <a:cubicBezTo>
                    <a:pt x="2500583" y="237550"/>
                    <a:pt x="2462024" y="253702"/>
                    <a:pt x="2425199" y="279007"/>
                  </a:cubicBezTo>
                  <a:cubicBezTo>
                    <a:pt x="2388375" y="304313"/>
                    <a:pt x="2353085" y="340900"/>
                    <a:pt x="2319329" y="388769"/>
                  </a:cubicBezTo>
                  <a:cubicBezTo>
                    <a:pt x="2309604" y="405195"/>
                    <a:pt x="2300695" y="421002"/>
                    <a:pt x="2292600" y="436190"/>
                  </a:cubicBezTo>
                  <a:cubicBezTo>
                    <a:pt x="2284506" y="451378"/>
                    <a:pt x="2277238" y="468115"/>
                    <a:pt x="2270797" y="486401"/>
                  </a:cubicBezTo>
                  <a:cubicBezTo>
                    <a:pt x="2264356" y="504687"/>
                    <a:pt x="2259160" y="524493"/>
                    <a:pt x="2255209" y="545818"/>
                  </a:cubicBezTo>
                  <a:cubicBezTo>
                    <a:pt x="2251258" y="567144"/>
                    <a:pt x="2249283" y="591764"/>
                    <a:pt x="2249283" y="619679"/>
                  </a:cubicBezTo>
                  <a:cubicBezTo>
                    <a:pt x="2249283" y="639217"/>
                    <a:pt x="2252240" y="660732"/>
                    <a:pt x="2258155" y="684221"/>
                  </a:cubicBezTo>
                  <a:cubicBezTo>
                    <a:pt x="2264070" y="707711"/>
                    <a:pt x="2272320" y="730608"/>
                    <a:pt x="2282905" y="752912"/>
                  </a:cubicBezTo>
                  <a:cubicBezTo>
                    <a:pt x="2293490" y="775215"/>
                    <a:pt x="2306598" y="795677"/>
                    <a:pt x="2322231" y="814297"/>
                  </a:cubicBezTo>
                  <a:cubicBezTo>
                    <a:pt x="2330047" y="823607"/>
                    <a:pt x="2336521" y="831677"/>
                    <a:pt x="2341652" y="838507"/>
                  </a:cubicBezTo>
                  <a:lnTo>
                    <a:pt x="2345829" y="844324"/>
                  </a:lnTo>
                  <a:lnTo>
                    <a:pt x="2344635" y="825015"/>
                  </a:lnTo>
                  <a:cubicBezTo>
                    <a:pt x="2344635" y="800673"/>
                    <a:pt x="2351099" y="779563"/>
                    <a:pt x="2364026" y="761684"/>
                  </a:cubicBezTo>
                  <a:cubicBezTo>
                    <a:pt x="2376953" y="743806"/>
                    <a:pt x="2397670" y="734221"/>
                    <a:pt x="2426178" y="732932"/>
                  </a:cubicBezTo>
                  <a:cubicBezTo>
                    <a:pt x="2439120" y="732932"/>
                    <a:pt x="2452506" y="735682"/>
                    <a:pt x="2466338" y="741182"/>
                  </a:cubicBezTo>
                  <a:cubicBezTo>
                    <a:pt x="2480169" y="746682"/>
                    <a:pt x="2491929" y="754250"/>
                    <a:pt x="2501617" y="763886"/>
                  </a:cubicBezTo>
                  <a:cubicBezTo>
                    <a:pt x="2511305" y="773522"/>
                    <a:pt x="2519110" y="784759"/>
                    <a:pt x="2525033" y="797597"/>
                  </a:cubicBezTo>
                  <a:cubicBezTo>
                    <a:pt x="2530955" y="810435"/>
                    <a:pt x="2533916" y="823281"/>
                    <a:pt x="2533916" y="836134"/>
                  </a:cubicBezTo>
                  <a:cubicBezTo>
                    <a:pt x="2533916" y="847830"/>
                    <a:pt x="2531459" y="859905"/>
                    <a:pt x="2526545" y="872358"/>
                  </a:cubicBezTo>
                  <a:cubicBezTo>
                    <a:pt x="2521630" y="884810"/>
                    <a:pt x="2514085" y="896355"/>
                    <a:pt x="2503907" y="906992"/>
                  </a:cubicBezTo>
                  <a:cubicBezTo>
                    <a:pt x="2493730" y="917629"/>
                    <a:pt x="2480314" y="926145"/>
                    <a:pt x="2463658" y="932542"/>
                  </a:cubicBezTo>
                  <a:cubicBezTo>
                    <a:pt x="2447003" y="938939"/>
                    <a:pt x="2427379" y="942138"/>
                    <a:pt x="2404786" y="942138"/>
                  </a:cubicBezTo>
                  <a:cubicBezTo>
                    <a:pt x="2374499" y="942138"/>
                    <a:pt x="2344168" y="934944"/>
                    <a:pt x="2313792" y="920556"/>
                  </a:cubicBezTo>
                  <a:cubicBezTo>
                    <a:pt x="2283416" y="906169"/>
                    <a:pt x="2256161" y="884503"/>
                    <a:pt x="2232027" y="855558"/>
                  </a:cubicBezTo>
                  <a:cubicBezTo>
                    <a:pt x="2207892" y="826613"/>
                    <a:pt x="2187897" y="790611"/>
                    <a:pt x="2172042" y="747553"/>
                  </a:cubicBezTo>
                  <a:cubicBezTo>
                    <a:pt x="2156187" y="704494"/>
                    <a:pt x="2147778" y="653138"/>
                    <a:pt x="2146814" y="593483"/>
                  </a:cubicBezTo>
                  <a:cubicBezTo>
                    <a:pt x="2144961" y="505573"/>
                    <a:pt x="2159419" y="429508"/>
                    <a:pt x="2190188" y="365287"/>
                  </a:cubicBezTo>
                  <a:cubicBezTo>
                    <a:pt x="2220956" y="301067"/>
                    <a:pt x="2259267" y="256155"/>
                    <a:pt x="2305120" y="230553"/>
                  </a:cubicBezTo>
                  <a:lnTo>
                    <a:pt x="2092476" y="230553"/>
                  </a:lnTo>
                  <a:lnTo>
                    <a:pt x="2078035" y="230553"/>
                  </a:lnTo>
                  <a:lnTo>
                    <a:pt x="1637232" y="230553"/>
                  </a:lnTo>
                  <a:lnTo>
                    <a:pt x="1659505" y="257771"/>
                  </a:lnTo>
                  <a:cubicBezTo>
                    <a:pt x="1670086" y="268126"/>
                    <a:pt x="1682544" y="278200"/>
                    <a:pt x="1696879" y="287991"/>
                  </a:cubicBezTo>
                  <a:cubicBezTo>
                    <a:pt x="1725550" y="307575"/>
                    <a:pt x="1759180" y="317366"/>
                    <a:pt x="1797769" y="317366"/>
                  </a:cubicBezTo>
                  <a:cubicBezTo>
                    <a:pt x="1816166" y="317366"/>
                    <a:pt x="1856993" y="310384"/>
                    <a:pt x="1920250" y="296419"/>
                  </a:cubicBezTo>
                  <a:lnTo>
                    <a:pt x="2018582" y="435912"/>
                  </a:lnTo>
                  <a:cubicBezTo>
                    <a:pt x="1974938" y="475345"/>
                    <a:pt x="1944025" y="516599"/>
                    <a:pt x="1925843" y="559672"/>
                  </a:cubicBezTo>
                  <a:cubicBezTo>
                    <a:pt x="1907660" y="602745"/>
                    <a:pt x="1898569" y="650581"/>
                    <a:pt x="1898569" y="703179"/>
                  </a:cubicBezTo>
                  <a:cubicBezTo>
                    <a:pt x="1898569" y="748453"/>
                    <a:pt x="1902023" y="787668"/>
                    <a:pt x="1908932" y="820823"/>
                  </a:cubicBezTo>
                  <a:cubicBezTo>
                    <a:pt x="1915840" y="853979"/>
                    <a:pt x="1922993" y="884462"/>
                    <a:pt x="1930390" y="912273"/>
                  </a:cubicBezTo>
                  <a:lnTo>
                    <a:pt x="1933459" y="952100"/>
                  </a:lnTo>
                  <a:lnTo>
                    <a:pt x="1855429" y="918210"/>
                  </a:lnTo>
                  <a:cubicBezTo>
                    <a:pt x="1838663" y="864916"/>
                    <a:pt x="1825057" y="813804"/>
                    <a:pt x="1814613" y="764875"/>
                  </a:cubicBezTo>
                  <a:cubicBezTo>
                    <a:pt x="1804169" y="715946"/>
                    <a:pt x="1798947" y="665213"/>
                    <a:pt x="1798947" y="612674"/>
                  </a:cubicBezTo>
                  <a:cubicBezTo>
                    <a:pt x="1800934" y="593683"/>
                    <a:pt x="1803076" y="576854"/>
                    <a:pt x="1805374" y="562185"/>
                  </a:cubicBezTo>
                  <a:cubicBezTo>
                    <a:pt x="1807672" y="547516"/>
                    <a:pt x="1811040" y="532517"/>
                    <a:pt x="1815480" y="517188"/>
                  </a:cubicBezTo>
                  <a:cubicBezTo>
                    <a:pt x="1819921" y="501859"/>
                    <a:pt x="1825124" y="486853"/>
                    <a:pt x="1831091" y="472169"/>
                  </a:cubicBezTo>
                  <a:cubicBezTo>
                    <a:pt x="1837058" y="457485"/>
                    <a:pt x="1844007" y="447156"/>
                    <a:pt x="1851938" y="441182"/>
                  </a:cubicBezTo>
                  <a:lnTo>
                    <a:pt x="1841064" y="441182"/>
                  </a:lnTo>
                  <a:cubicBezTo>
                    <a:pt x="1779112" y="441182"/>
                    <a:pt x="1724590" y="424434"/>
                    <a:pt x="1677500" y="390937"/>
                  </a:cubicBezTo>
                  <a:cubicBezTo>
                    <a:pt x="1630409" y="357441"/>
                    <a:pt x="1595820" y="316973"/>
                    <a:pt x="1573731" y="269534"/>
                  </a:cubicBezTo>
                  <a:cubicBezTo>
                    <a:pt x="1565933" y="279808"/>
                    <a:pt x="1554815" y="292839"/>
                    <a:pt x="1540375" y="308627"/>
                  </a:cubicBezTo>
                  <a:cubicBezTo>
                    <a:pt x="1525936" y="324415"/>
                    <a:pt x="1513354" y="340359"/>
                    <a:pt x="1502628" y="356459"/>
                  </a:cubicBezTo>
                  <a:cubicBezTo>
                    <a:pt x="1491902" y="372559"/>
                    <a:pt x="1483815" y="387932"/>
                    <a:pt x="1478368" y="402579"/>
                  </a:cubicBezTo>
                  <a:cubicBezTo>
                    <a:pt x="1472919" y="417225"/>
                    <a:pt x="1470195" y="430004"/>
                    <a:pt x="1470195" y="440915"/>
                  </a:cubicBezTo>
                  <a:cubicBezTo>
                    <a:pt x="1470195" y="457697"/>
                    <a:pt x="1474038" y="469764"/>
                    <a:pt x="1481725" y="477117"/>
                  </a:cubicBezTo>
                  <a:cubicBezTo>
                    <a:pt x="1489412" y="484470"/>
                    <a:pt x="1499452" y="488147"/>
                    <a:pt x="1511845" y="488147"/>
                  </a:cubicBezTo>
                  <a:cubicBezTo>
                    <a:pt x="1530687" y="488147"/>
                    <a:pt x="1552517" y="480975"/>
                    <a:pt x="1577333" y="466632"/>
                  </a:cubicBezTo>
                  <a:cubicBezTo>
                    <a:pt x="1602150" y="452289"/>
                    <a:pt x="1628997" y="430160"/>
                    <a:pt x="1657876" y="400244"/>
                  </a:cubicBezTo>
                  <a:cubicBezTo>
                    <a:pt x="1705685" y="430649"/>
                    <a:pt x="1738066" y="462033"/>
                    <a:pt x="1755018" y="494395"/>
                  </a:cubicBezTo>
                  <a:cubicBezTo>
                    <a:pt x="1771970" y="526757"/>
                    <a:pt x="1780446" y="561062"/>
                    <a:pt x="1780446" y="597308"/>
                  </a:cubicBezTo>
                  <a:cubicBezTo>
                    <a:pt x="1780446" y="624526"/>
                    <a:pt x="1776206" y="650847"/>
                    <a:pt x="1767727" y="676272"/>
                  </a:cubicBezTo>
                  <a:cubicBezTo>
                    <a:pt x="1759247" y="701696"/>
                    <a:pt x="1746175" y="724241"/>
                    <a:pt x="1728511" y="743906"/>
                  </a:cubicBezTo>
                  <a:cubicBezTo>
                    <a:pt x="1710848" y="763571"/>
                    <a:pt x="1689126" y="779466"/>
                    <a:pt x="1663346" y="791593"/>
                  </a:cubicBezTo>
                  <a:cubicBezTo>
                    <a:pt x="1637566" y="803720"/>
                    <a:pt x="1608050" y="809783"/>
                    <a:pt x="1574798" y="809783"/>
                  </a:cubicBezTo>
                  <a:cubicBezTo>
                    <a:pt x="1513913" y="809783"/>
                    <a:pt x="1461252" y="794332"/>
                    <a:pt x="1416815" y="763430"/>
                  </a:cubicBezTo>
                  <a:cubicBezTo>
                    <a:pt x="1372379" y="732528"/>
                    <a:pt x="1335532" y="692394"/>
                    <a:pt x="1306275" y="643027"/>
                  </a:cubicBezTo>
                  <a:cubicBezTo>
                    <a:pt x="1277019" y="593661"/>
                    <a:pt x="1255278" y="538213"/>
                    <a:pt x="1241054" y="476683"/>
                  </a:cubicBezTo>
                  <a:cubicBezTo>
                    <a:pt x="1226830" y="415154"/>
                    <a:pt x="1219718" y="351960"/>
                    <a:pt x="1219718" y="287102"/>
                  </a:cubicBezTo>
                  <a:cubicBezTo>
                    <a:pt x="1219718" y="280579"/>
                    <a:pt x="1219718" y="273393"/>
                    <a:pt x="1219718" y="265543"/>
                  </a:cubicBezTo>
                  <a:cubicBezTo>
                    <a:pt x="1219718" y="259656"/>
                    <a:pt x="1220956" y="250660"/>
                    <a:pt x="1223433" y="238556"/>
                  </a:cubicBezTo>
                  <a:lnTo>
                    <a:pt x="1225192" y="230553"/>
                  </a:lnTo>
                  <a:lnTo>
                    <a:pt x="1204268" y="230553"/>
                  </a:lnTo>
                  <a:lnTo>
                    <a:pt x="1192877" y="230553"/>
                  </a:lnTo>
                  <a:lnTo>
                    <a:pt x="1081475" y="230553"/>
                  </a:lnTo>
                  <a:lnTo>
                    <a:pt x="1081475" y="956369"/>
                  </a:lnTo>
                  <a:lnTo>
                    <a:pt x="977583" y="881586"/>
                  </a:lnTo>
                  <a:lnTo>
                    <a:pt x="977583" y="325194"/>
                  </a:lnTo>
                  <a:cubicBezTo>
                    <a:pt x="977583" y="320969"/>
                    <a:pt x="975456" y="313731"/>
                    <a:pt x="971201" y="303479"/>
                  </a:cubicBezTo>
                  <a:cubicBezTo>
                    <a:pt x="966947" y="293228"/>
                    <a:pt x="961573" y="282895"/>
                    <a:pt x="955080" y="272481"/>
                  </a:cubicBezTo>
                  <a:cubicBezTo>
                    <a:pt x="948586" y="262067"/>
                    <a:pt x="941693" y="252786"/>
                    <a:pt x="934399" y="244640"/>
                  </a:cubicBezTo>
                  <a:cubicBezTo>
                    <a:pt x="927105" y="236494"/>
                    <a:pt x="921998" y="231798"/>
                    <a:pt x="919078" y="230553"/>
                  </a:cubicBezTo>
                  <a:lnTo>
                    <a:pt x="823881" y="230553"/>
                  </a:lnTo>
                  <a:lnTo>
                    <a:pt x="823881" y="954946"/>
                  </a:lnTo>
                  <a:lnTo>
                    <a:pt x="744184" y="908804"/>
                  </a:lnTo>
                  <a:cubicBezTo>
                    <a:pt x="744184" y="782335"/>
                    <a:pt x="713482" y="692142"/>
                    <a:pt x="652078" y="638224"/>
                  </a:cubicBezTo>
                  <a:cubicBezTo>
                    <a:pt x="636571" y="682387"/>
                    <a:pt x="610488" y="716328"/>
                    <a:pt x="573826" y="740048"/>
                  </a:cubicBezTo>
                  <a:cubicBezTo>
                    <a:pt x="537165" y="763767"/>
                    <a:pt x="494410" y="775627"/>
                    <a:pt x="445563" y="775627"/>
                  </a:cubicBezTo>
                  <a:cubicBezTo>
                    <a:pt x="387273" y="775627"/>
                    <a:pt x="336698" y="759535"/>
                    <a:pt x="293840" y="727350"/>
                  </a:cubicBezTo>
                  <a:cubicBezTo>
                    <a:pt x="250982" y="695166"/>
                    <a:pt x="214094" y="654550"/>
                    <a:pt x="183178" y="605502"/>
                  </a:cubicBezTo>
                  <a:cubicBezTo>
                    <a:pt x="152260" y="556455"/>
                    <a:pt x="126440" y="502452"/>
                    <a:pt x="105715" y="443495"/>
                  </a:cubicBezTo>
                  <a:cubicBezTo>
                    <a:pt x="84990" y="384537"/>
                    <a:pt x="68408" y="320895"/>
                    <a:pt x="55971" y="252568"/>
                  </a:cubicBezTo>
                  <a:lnTo>
                    <a:pt x="129464" y="277940"/>
                  </a:lnTo>
                  <a:cubicBezTo>
                    <a:pt x="150070" y="347601"/>
                    <a:pt x="172414" y="405147"/>
                    <a:pt x="196497" y="450577"/>
                  </a:cubicBezTo>
                  <a:cubicBezTo>
                    <a:pt x="220580" y="496007"/>
                    <a:pt x="245967" y="532958"/>
                    <a:pt x="272659" y="561429"/>
                  </a:cubicBezTo>
                  <a:cubicBezTo>
                    <a:pt x="299351" y="589899"/>
                    <a:pt x="326350" y="610421"/>
                    <a:pt x="353657" y="622992"/>
                  </a:cubicBezTo>
                  <a:cubicBezTo>
                    <a:pt x="380965" y="635563"/>
                    <a:pt x="407412" y="641849"/>
                    <a:pt x="432999" y="641849"/>
                  </a:cubicBezTo>
                  <a:cubicBezTo>
                    <a:pt x="459313" y="641849"/>
                    <a:pt x="481939" y="637854"/>
                    <a:pt x="500878" y="629863"/>
                  </a:cubicBezTo>
                  <a:cubicBezTo>
                    <a:pt x="519816" y="621873"/>
                    <a:pt x="535560" y="611392"/>
                    <a:pt x="548109" y="598420"/>
                  </a:cubicBezTo>
                  <a:cubicBezTo>
                    <a:pt x="560658" y="585448"/>
                    <a:pt x="570146" y="570183"/>
                    <a:pt x="576572" y="552623"/>
                  </a:cubicBezTo>
                  <a:cubicBezTo>
                    <a:pt x="582999" y="535063"/>
                    <a:pt x="586212" y="517003"/>
                    <a:pt x="586212" y="498442"/>
                  </a:cubicBezTo>
                  <a:cubicBezTo>
                    <a:pt x="586212" y="484463"/>
                    <a:pt x="583899" y="470783"/>
                    <a:pt x="579274" y="457404"/>
                  </a:cubicBezTo>
                  <a:cubicBezTo>
                    <a:pt x="574649" y="444025"/>
                    <a:pt x="568033" y="432239"/>
                    <a:pt x="559428" y="422047"/>
                  </a:cubicBezTo>
                  <a:cubicBezTo>
                    <a:pt x="550822" y="411855"/>
                    <a:pt x="540815" y="403720"/>
                    <a:pt x="529408" y="397642"/>
                  </a:cubicBezTo>
                  <a:cubicBezTo>
                    <a:pt x="523704" y="394603"/>
                    <a:pt x="517769" y="392324"/>
                    <a:pt x="511604" y="390804"/>
                  </a:cubicBezTo>
                  <a:lnTo>
                    <a:pt x="505605" y="390091"/>
                  </a:lnTo>
                  <a:lnTo>
                    <a:pt x="507999" y="395390"/>
                  </a:lnTo>
                  <a:cubicBezTo>
                    <a:pt x="509856" y="402621"/>
                    <a:pt x="510784" y="410917"/>
                    <a:pt x="510784" y="420279"/>
                  </a:cubicBezTo>
                  <a:cubicBezTo>
                    <a:pt x="510784" y="447720"/>
                    <a:pt x="501504" y="471821"/>
                    <a:pt x="482943" y="492583"/>
                  </a:cubicBezTo>
                  <a:cubicBezTo>
                    <a:pt x="464383" y="513345"/>
                    <a:pt x="437810" y="523726"/>
                    <a:pt x="403224" y="523726"/>
                  </a:cubicBezTo>
                  <a:cubicBezTo>
                    <a:pt x="372240" y="523726"/>
                    <a:pt x="344944" y="512403"/>
                    <a:pt x="321336" y="489759"/>
                  </a:cubicBezTo>
                  <a:cubicBezTo>
                    <a:pt x="297727" y="467114"/>
                    <a:pt x="285923" y="438743"/>
                    <a:pt x="285923" y="404647"/>
                  </a:cubicBezTo>
                  <a:cubicBezTo>
                    <a:pt x="285923" y="384707"/>
                    <a:pt x="290022" y="365758"/>
                    <a:pt x="298220" y="347798"/>
                  </a:cubicBezTo>
                  <a:cubicBezTo>
                    <a:pt x="306418" y="329838"/>
                    <a:pt x="318004" y="314135"/>
                    <a:pt x="332977" y="300689"/>
                  </a:cubicBezTo>
                  <a:cubicBezTo>
                    <a:pt x="347950" y="287243"/>
                    <a:pt x="365361" y="276699"/>
                    <a:pt x="385212" y="269056"/>
                  </a:cubicBezTo>
                  <a:cubicBezTo>
                    <a:pt x="405062" y="261414"/>
                    <a:pt x="426491" y="257593"/>
                    <a:pt x="449499" y="257593"/>
                  </a:cubicBezTo>
                  <a:cubicBezTo>
                    <a:pt x="470001" y="257593"/>
                    <a:pt x="492383" y="262400"/>
                    <a:pt x="516644" y="272014"/>
                  </a:cubicBezTo>
                  <a:cubicBezTo>
                    <a:pt x="540904" y="281628"/>
                    <a:pt x="564172" y="296349"/>
                    <a:pt x="586446" y="316177"/>
                  </a:cubicBezTo>
                  <a:cubicBezTo>
                    <a:pt x="608720" y="336005"/>
                    <a:pt x="628881" y="362022"/>
                    <a:pt x="646930" y="394229"/>
                  </a:cubicBezTo>
                  <a:cubicBezTo>
                    <a:pt x="664979" y="426435"/>
                    <a:pt x="677710" y="463908"/>
                    <a:pt x="685123" y="506648"/>
                  </a:cubicBezTo>
                  <a:cubicBezTo>
                    <a:pt x="687049" y="519219"/>
                    <a:pt x="690774" y="531253"/>
                    <a:pt x="696296" y="542750"/>
                  </a:cubicBezTo>
                  <a:cubicBezTo>
                    <a:pt x="701819" y="554246"/>
                    <a:pt x="707997" y="565531"/>
                    <a:pt x="714831" y="576605"/>
                  </a:cubicBezTo>
                  <a:lnTo>
                    <a:pt x="721413" y="587353"/>
                  </a:lnTo>
                  <a:lnTo>
                    <a:pt x="721413" y="230553"/>
                  </a:lnTo>
                  <a:lnTo>
                    <a:pt x="52635" y="230553"/>
                  </a:lnTo>
                  <a:lnTo>
                    <a:pt x="0" y="135201"/>
                  </a:lnTo>
                  <a:lnTo>
                    <a:pt x="938246" y="135201"/>
                  </a:lnTo>
                  <a:cubicBezTo>
                    <a:pt x="948735" y="142391"/>
                    <a:pt x="957799" y="148914"/>
                    <a:pt x="965439" y="154772"/>
                  </a:cubicBezTo>
                  <a:lnTo>
                    <a:pt x="977634" y="164957"/>
                  </a:lnTo>
                  <a:lnTo>
                    <a:pt x="977672" y="0"/>
                  </a:lnTo>
                  <a:close/>
                  <a:moveTo>
                    <a:pt x="1237654" y="230553"/>
                  </a:moveTo>
                  <a:lnTo>
                    <a:pt x="1302261" y="259839"/>
                  </a:lnTo>
                  <a:cubicBezTo>
                    <a:pt x="1302261" y="324905"/>
                    <a:pt x="1309066" y="382762"/>
                    <a:pt x="1322675" y="433410"/>
                  </a:cubicBezTo>
                  <a:cubicBezTo>
                    <a:pt x="1336284" y="484059"/>
                    <a:pt x="1354967" y="527940"/>
                    <a:pt x="1378723" y="565053"/>
                  </a:cubicBezTo>
                  <a:cubicBezTo>
                    <a:pt x="1402480" y="602167"/>
                    <a:pt x="1429965" y="630886"/>
                    <a:pt x="1461178" y="651211"/>
                  </a:cubicBezTo>
                  <a:cubicBezTo>
                    <a:pt x="1492392" y="671535"/>
                    <a:pt x="1526077" y="681698"/>
                    <a:pt x="1562234" y="681698"/>
                  </a:cubicBezTo>
                  <a:cubicBezTo>
                    <a:pt x="1585049" y="681698"/>
                    <a:pt x="1604099" y="678829"/>
                    <a:pt x="1619383" y="673092"/>
                  </a:cubicBezTo>
                  <a:cubicBezTo>
                    <a:pt x="1634668" y="667355"/>
                    <a:pt x="1647287" y="659965"/>
                    <a:pt x="1657242" y="650922"/>
                  </a:cubicBezTo>
                  <a:cubicBezTo>
                    <a:pt x="1667197" y="641878"/>
                    <a:pt x="1674564" y="631820"/>
                    <a:pt x="1679346" y="620746"/>
                  </a:cubicBezTo>
                  <a:cubicBezTo>
                    <a:pt x="1684127" y="609672"/>
                    <a:pt x="1686517" y="598657"/>
                    <a:pt x="1686517" y="587702"/>
                  </a:cubicBezTo>
                  <a:cubicBezTo>
                    <a:pt x="1686517" y="580230"/>
                    <a:pt x="1685268" y="573170"/>
                    <a:pt x="1682770" y="566521"/>
                  </a:cubicBezTo>
                  <a:cubicBezTo>
                    <a:pt x="1682146" y="564859"/>
                    <a:pt x="1681493" y="562769"/>
                    <a:pt x="1680812" y="560251"/>
                  </a:cubicBezTo>
                  <a:lnTo>
                    <a:pt x="1680223" y="557801"/>
                  </a:lnTo>
                  <a:lnTo>
                    <a:pt x="1668905" y="563552"/>
                  </a:lnTo>
                  <a:cubicBezTo>
                    <a:pt x="1654896" y="569957"/>
                    <a:pt x="1641672" y="575686"/>
                    <a:pt x="1629234" y="580742"/>
                  </a:cubicBezTo>
                  <a:cubicBezTo>
                    <a:pt x="1616797" y="585797"/>
                    <a:pt x="1603606" y="590129"/>
                    <a:pt x="1589664" y="593739"/>
                  </a:cubicBezTo>
                  <a:cubicBezTo>
                    <a:pt x="1575721" y="597349"/>
                    <a:pt x="1562405" y="599154"/>
                    <a:pt x="1549715" y="599154"/>
                  </a:cubicBezTo>
                  <a:cubicBezTo>
                    <a:pt x="1530191" y="599154"/>
                    <a:pt x="1509566" y="595118"/>
                    <a:pt x="1487840" y="587046"/>
                  </a:cubicBezTo>
                  <a:cubicBezTo>
                    <a:pt x="1466115" y="578974"/>
                    <a:pt x="1446187" y="566391"/>
                    <a:pt x="1428056" y="549298"/>
                  </a:cubicBezTo>
                  <a:cubicBezTo>
                    <a:pt x="1409926" y="532206"/>
                    <a:pt x="1394864" y="510932"/>
                    <a:pt x="1382871" y="485478"/>
                  </a:cubicBezTo>
                  <a:cubicBezTo>
                    <a:pt x="1370877" y="460024"/>
                    <a:pt x="1364881" y="429411"/>
                    <a:pt x="1364881" y="393639"/>
                  </a:cubicBezTo>
                  <a:cubicBezTo>
                    <a:pt x="1364881" y="374515"/>
                    <a:pt x="1367894" y="355658"/>
                    <a:pt x="1373920" y="337068"/>
                  </a:cubicBezTo>
                  <a:cubicBezTo>
                    <a:pt x="1379947" y="318478"/>
                    <a:pt x="1387274" y="301270"/>
                    <a:pt x="1395902" y="285445"/>
                  </a:cubicBezTo>
                  <a:cubicBezTo>
                    <a:pt x="1404529" y="269620"/>
                    <a:pt x="1414603" y="254947"/>
                    <a:pt x="1426122" y="241427"/>
                  </a:cubicBezTo>
                  <a:cubicBezTo>
                    <a:pt x="1429001" y="238047"/>
                    <a:pt x="1431775" y="235285"/>
                    <a:pt x="1434442" y="233142"/>
                  </a:cubicBezTo>
                  <a:lnTo>
                    <a:pt x="1438792" y="230553"/>
                  </a:lnTo>
                  <a:lnTo>
                    <a:pt x="1237654" y="230553"/>
                  </a:lnTo>
                  <a:close/>
                  <a:moveTo>
                    <a:pt x="2936487" y="373270"/>
                  </a:moveTo>
                  <a:cubicBezTo>
                    <a:pt x="2909343" y="396263"/>
                    <a:pt x="2878096" y="418144"/>
                    <a:pt x="2842747" y="438914"/>
                  </a:cubicBezTo>
                  <a:cubicBezTo>
                    <a:pt x="2807398" y="459683"/>
                    <a:pt x="2769072" y="478555"/>
                    <a:pt x="2727770" y="495529"/>
                  </a:cubicBezTo>
                  <a:cubicBezTo>
                    <a:pt x="2766893" y="507389"/>
                    <a:pt x="2807068" y="531057"/>
                    <a:pt x="2848295" y="566532"/>
                  </a:cubicBezTo>
                  <a:cubicBezTo>
                    <a:pt x="2889523" y="602008"/>
                    <a:pt x="2918920" y="646704"/>
                    <a:pt x="2936487" y="700621"/>
                  </a:cubicBezTo>
                  <a:lnTo>
                    <a:pt x="2936487" y="373270"/>
                  </a:lnTo>
                  <a:close/>
                  <a:moveTo>
                    <a:pt x="3852199" y="370468"/>
                  </a:moveTo>
                  <a:cubicBezTo>
                    <a:pt x="3819881" y="394662"/>
                    <a:pt x="3784405" y="417748"/>
                    <a:pt x="3745773" y="439725"/>
                  </a:cubicBezTo>
                  <a:cubicBezTo>
                    <a:pt x="3707139" y="461703"/>
                    <a:pt x="3667268" y="480668"/>
                    <a:pt x="3626160" y="496619"/>
                  </a:cubicBezTo>
                  <a:cubicBezTo>
                    <a:pt x="3680507" y="517240"/>
                    <a:pt x="3728009" y="545689"/>
                    <a:pt x="3768665" y="581965"/>
                  </a:cubicBezTo>
                  <a:cubicBezTo>
                    <a:pt x="3809322" y="618241"/>
                    <a:pt x="3837144" y="657793"/>
                    <a:pt x="3852132" y="700621"/>
                  </a:cubicBezTo>
                  <a:lnTo>
                    <a:pt x="3852199" y="370468"/>
                  </a:lnTo>
                  <a:close/>
                </a:path>
              </a:pathLst>
            </a:custGeom>
            <a:solidFill>
              <a:srgbClr val="66FFFF"/>
            </a:solidFill>
            <a:ln>
              <a:noFill/>
            </a:ln>
            <a:effectLst>
              <a:glow rad="228600">
                <a:srgbClr val="66FFFF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85F5CEC-BAF1-32CF-0CD2-B97704D7DA4F}"/>
                </a:ext>
              </a:extLst>
            </p:cNvPr>
            <p:cNvSpPr/>
            <p:nvPr/>
          </p:nvSpPr>
          <p:spPr>
            <a:xfrm>
              <a:off x="6212448" y="2710876"/>
              <a:ext cx="189281" cy="179320"/>
            </a:xfrm>
            <a:custGeom>
              <a:avLst/>
              <a:gdLst/>
              <a:ahLst/>
              <a:cxnLst/>
              <a:rect l="l" t="t" r="r" b="b"/>
              <a:pathLst>
                <a:path w="189281" h="179320">
                  <a:moveTo>
                    <a:pt x="93929" y="0"/>
                  </a:moveTo>
                  <a:cubicBezTo>
                    <a:pt x="119605" y="0"/>
                    <a:pt x="141916" y="8625"/>
                    <a:pt x="160862" y="25873"/>
                  </a:cubicBezTo>
                  <a:cubicBezTo>
                    <a:pt x="179808" y="43122"/>
                    <a:pt x="189281" y="64384"/>
                    <a:pt x="189281" y="89660"/>
                  </a:cubicBezTo>
                  <a:cubicBezTo>
                    <a:pt x="189281" y="115084"/>
                    <a:pt x="179853" y="136384"/>
                    <a:pt x="160996" y="153558"/>
                  </a:cubicBezTo>
                  <a:cubicBezTo>
                    <a:pt x="142139" y="170732"/>
                    <a:pt x="119783" y="179320"/>
                    <a:pt x="93929" y="179320"/>
                  </a:cubicBezTo>
                  <a:cubicBezTo>
                    <a:pt x="66711" y="179320"/>
                    <a:pt x="44251" y="170755"/>
                    <a:pt x="26551" y="153625"/>
                  </a:cubicBezTo>
                  <a:cubicBezTo>
                    <a:pt x="8850" y="136495"/>
                    <a:pt x="0" y="115173"/>
                    <a:pt x="0" y="89660"/>
                  </a:cubicBezTo>
                  <a:cubicBezTo>
                    <a:pt x="0" y="64295"/>
                    <a:pt x="8890" y="43010"/>
                    <a:pt x="26673" y="25806"/>
                  </a:cubicBezTo>
                  <a:cubicBezTo>
                    <a:pt x="44455" y="8602"/>
                    <a:pt x="66874" y="0"/>
                    <a:pt x="93929" y="0"/>
                  </a:cubicBezTo>
                  <a:close/>
                </a:path>
              </a:pathLst>
            </a:custGeom>
            <a:solidFill>
              <a:srgbClr val="66FFFF"/>
            </a:solidFill>
            <a:ln>
              <a:noFill/>
            </a:ln>
            <a:effectLst>
              <a:glow rad="228600">
                <a:srgbClr val="66FFFF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D5D7E9F-3E14-F076-72E6-6E2C39D6BD75}"/>
                </a:ext>
              </a:extLst>
            </p:cNvPr>
            <p:cNvSpPr/>
            <p:nvPr/>
          </p:nvSpPr>
          <p:spPr>
            <a:xfrm>
              <a:off x="2679639" y="3576843"/>
              <a:ext cx="3769009" cy="1121457"/>
            </a:xfrm>
            <a:custGeom>
              <a:avLst/>
              <a:gdLst/>
              <a:ahLst/>
              <a:cxnLst/>
              <a:rect l="l" t="t" r="r" b="b"/>
              <a:pathLst>
                <a:path w="3769009" h="1121457">
                  <a:moveTo>
                    <a:pt x="1767446" y="0"/>
                  </a:moveTo>
                  <a:lnTo>
                    <a:pt x="1844497" y="37136"/>
                  </a:lnTo>
                  <a:cubicBezTo>
                    <a:pt x="1841533" y="53043"/>
                    <a:pt x="1839164" y="65206"/>
                    <a:pt x="1837393" y="73627"/>
                  </a:cubicBezTo>
                  <a:cubicBezTo>
                    <a:pt x="1835621" y="82047"/>
                    <a:pt x="1834735" y="89741"/>
                    <a:pt x="1834735" y="96709"/>
                  </a:cubicBezTo>
                  <a:cubicBezTo>
                    <a:pt x="1834735" y="117938"/>
                    <a:pt x="1842633" y="133455"/>
                    <a:pt x="1858429" y="143262"/>
                  </a:cubicBezTo>
                  <a:cubicBezTo>
                    <a:pt x="1874225" y="153068"/>
                    <a:pt x="1898763" y="157972"/>
                    <a:pt x="1932045" y="157972"/>
                  </a:cubicBezTo>
                  <a:cubicBezTo>
                    <a:pt x="1962598" y="157972"/>
                    <a:pt x="1992974" y="156652"/>
                    <a:pt x="2023172" y="154014"/>
                  </a:cubicBezTo>
                  <a:cubicBezTo>
                    <a:pt x="2040872" y="153005"/>
                    <a:pt x="2059007" y="151990"/>
                    <a:pt x="2077575" y="150967"/>
                  </a:cubicBezTo>
                  <a:cubicBezTo>
                    <a:pt x="2096143" y="149944"/>
                    <a:pt x="2112253" y="149433"/>
                    <a:pt x="2125907" y="149433"/>
                  </a:cubicBezTo>
                  <a:cubicBezTo>
                    <a:pt x="2183856" y="149433"/>
                    <a:pt x="2226741" y="161037"/>
                    <a:pt x="2254559" y="184245"/>
                  </a:cubicBezTo>
                  <a:cubicBezTo>
                    <a:pt x="2282378" y="207453"/>
                    <a:pt x="2299963" y="234022"/>
                    <a:pt x="2307316" y="263953"/>
                  </a:cubicBezTo>
                  <a:lnTo>
                    <a:pt x="2307561" y="265666"/>
                  </a:lnTo>
                  <a:cubicBezTo>
                    <a:pt x="2306301" y="279527"/>
                    <a:pt x="2305219" y="290527"/>
                    <a:pt x="2304314" y="298665"/>
                  </a:cubicBezTo>
                  <a:lnTo>
                    <a:pt x="2304057" y="300289"/>
                  </a:lnTo>
                  <a:lnTo>
                    <a:pt x="2378715" y="300289"/>
                  </a:lnTo>
                  <a:lnTo>
                    <a:pt x="2398021" y="300289"/>
                  </a:lnTo>
                  <a:lnTo>
                    <a:pt x="2820934" y="300289"/>
                  </a:lnTo>
                  <a:lnTo>
                    <a:pt x="2870331" y="300289"/>
                  </a:lnTo>
                  <a:lnTo>
                    <a:pt x="3709658" y="300289"/>
                  </a:lnTo>
                  <a:lnTo>
                    <a:pt x="3769009" y="395641"/>
                  </a:lnTo>
                  <a:lnTo>
                    <a:pt x="3395049" y="395641"/>
                  </a:lnTo>
                  <a:lnTo>
                    <a:pt x="3395049" y="400333"/>
                  </a:lnTo>
                  <a:cubicBezTo>
                    <a:pt x="3432496" y="406604"/>
                    <a:pt x="3468847" y="419060"/>
                    <a:pt x="3504099" y="437702"/>
                  </a:cubicBezTo>
                  <a:cubicBezTo>
                    <a:pt x="3539353" y="456344"/>
                    <a:pt x="3568909" y="478114"/>
                    <a:pt x="3592770" y="503012"/>
                  </a:cubicBezTo>
                  <a:cubicBezTo>
                    <a:pt x="3616630" y="527910"/>
                    <a:pt x="3634472" y="554932"/>
                    <a:pt x="3646294" y="584077"/>
                  </a:cubicBezTo>
                  <a:cubicBezTo>
                    <a:pt x="3658117" y="613223"/>
                    <a:pt x="3664028" y="642071"/>
                    <a:pt x="3664028" y="670624"/>
                  </a:cubicBezTo>
                  <a:cubicBezTo>
                    <a:pt x="3664028" y="687153"/>
                    <a:pt x="3661263" y="705740"/>
                    <a:pt x="3655734" y="726383"/>
                  </a:cubicBezTo>
                  <a:cubicBezTo>
                    <a:pt x="3650204" y="747027"/>
                    <a:pt x="3642025" y="766721"/>
                    <a:pt x="3631195" y="785467"/>
                  </a:cubicBezTo>
                  <a:cubicBezTo>
                    <a:pt x="3620366" y="804213"/>
                    <a:pt x="3606094" y="820305"/>
                    <a:pt x="3588378" y="833743"/>
                  </a:cubicBezTo>
                  <a:cubicBezTo>
                    <a:pt x="3570663" y="847182"/>
                    <a:pt x="3549752" y="853901"/>
                    <a:pt x="3525647" y="853901"/>
                  </a:cubicBezTo>
                  <a:cubicBezTo>
                    <a:pt x="3502669" y="853901"/>
                    <a:pt x="3480376" y="845492"/>
                    <a:pt x="3458769" y="828673"/>
                  </a:cubicBezTo>
                  <a:cubicBezTo>
                    <a:pt x="3437163" y="811855"/>
                    <a:pt x="3426359" y="787983"/>
                    <a:pt x="3426359" y="757059"/>
                  </a:cubicBezTo>
                  <a:cubicBezTo>
                    <a:pt x="3426359" y="746786"/>
                    <a:pt x="3428175" y="735923"/>
                    <a:pt x="3431807" y="724471"/>
                  </a:cubicBezTo>
                  <a:cubicBezTo>
                    <a:pt x="3435439" y="713019"/>
                    <a:pt x="3441273" y="701915"/>
                    <a:pt x="3449307" y="691160"/>
                  </a:cubicBezTo>
                  <a:cubicBezTo>
                    <a:pt x="3457343" y="680405"/>
                    <a:pt x="3467768" y="671395"/>
                    <a:pt x="3480584" y="664131"/>
                  </a:cubicBezTo>
                  <a:cubicBezTo>
                    <a:pt x="3493400" y="656866"/>
                    <a:pt x="3507977" y="653234"/>
                    <a:pt x="3524313" y="653234"/>
                  </a:cubicBezTo>
                  <a:cubicBezTo>
                    <a:pt x="3533490" y="653234"/>
                    <a:pt x="3543174" y="655028"/>
                    <a:pt x="3553366" y="658616"/>
                  </a:cubicBezTo>
                  <a:cubicBezTo>
                    <a:pt x="3563558" y="662203"/>
                    <a:pt x="3568253" y="665065"/>
                    <a:pt x="3567453" y="667199"/>
                  </a:cubicBezTo>
                  <a:cubicBezTo>
                    <a:pt x="3569217" y="661284"/>
                    <a:pt x="3570099" y="652056"/>
                    <a:pt x="3570099" y="639514"/>
                  </a:cubicBezTo>
                  <a:cubicBezTo>
                    <a:pt x="3570099" y="625060"/>
                    <a:pt x="3564814" y="610903"/>
                    <a:pt x="3554244" y="597042"/>
                  </a:cubicBezTo>
                  <a:cubicBezTo>
                    <a:pt x="3543674" y="583181"/>
                    <a:pt x="3529331" y="570843"/>
                    <a:pt x="3511215" y="560028"/>
                  </a:cubicBezTo>
                  <a:cubicBezTo>
                    <a:pt x="3493100" y="549213"/>
                    <a:pt x="3472519" y="540697"/>
                    <a:pt x="3449474" y="534478"/>
                  </a:cubicBezTo>
                  <a:cubicBezTo>
                    <a:pt x="3437952" y="531368"/>
                    <a:pt x="3426582" y="529036"/>
                    <a:pt x="3415366" y="527481"/>
                  </a:cubicBezTo>
                  <a:lnTo>
                    <a:pt x="3395049" y="526054"/>
                  </a:lnTo>
                  <a:lnTo>
                    <a:pt x="3394938" y="1120034"/>
                  </a:lnTo>
                  <a:lnTo>
                    <a:pt x="3322201" y="1082364"/>
                  </a:lnTo>
                  <a:cubicBezTo>
                    <a:pt x="3289542" y="977747"/>
                    <a:pt x="3243612" y="900091"/>
                    <a:pt x="3184409" y="849398"/>
                  </a:cubicBezTo>
                  <a:cubicBezTo>
                    <a:pt x="3125207" y="798705"/>
                    <a:pt x="3056016" y="768170"/>
                    <a:pt x="2976838" y="757793"/>
                  </a:cubicBezTo>
                  <a:lnTo>
                    <a:pt x="2896273" y="643850"/>
                  </a:lnTo>
                  <a:lnTo>
                    <a:pt x="3291158" y="412341"/>
                  </a:lnTo>
                  <a:lnTo>
                    <a:pt x="3291158" y="395641"/>
                  </a:lnTo>
                  <a:lnTo>
                    <a:pt x="2929681" y="395641"/>
                  </a:lnTo>
                  <a:lnTo>
                    <a:pt x="2895548" y="395641"/>
                  </a:lnTo>
                  <a:cubicBezTo>
                    <a:pt x="2855254" y="402638"/>
                    <a:pt x="2816695" y="418790"/>
                    <a:pt x="2779871" y="444095"/>
                  </a:cubicBezTo>
                  <a:cubicBezTo>
                    <a:pt x="2743046" y="469401"/>
                    <a:pt x="2707756" y="505988"/>
                    <a:pt x="2674000" y="553857"/>
                  </a:cubicBezTo>
                  <a:cubicBezTo>
                    <a:pt x="2664275" y="570283"/>
                    <a:pt x="2655366" y="586090"/>
                    <a:pt x="2647271" y="601278"/>
                  </a:cubicBezTo>
                  <a:cubicBezTo>
                    <a:pt x="2639177" y="616466"/>
                    <a:pt x="2631909" y="633203"/>
                    <a:pt x="2625468" y="651489"/>
                  </a:cubicBezTo>
                  <a:cubicBezTo>
                    <a:pt x="2619027" y="669775"/>
                    <a:pt x="2613831" y="689581"/>
                    <a:pt x="2609880" y="710906"/>
                  </a:cubicBezTo>
                  <a:cubicBezTo>
                    <a:pt x="2605929" y="732232"/>
                    <a:pt x="2603954" y="756852"/>
                    <a:pt x="2603954" y="784766"/>
                  </a:cubicBezTo>
                  <a:cubicBezTo>
                    <a:pt x="2603954" y="804305"/>
                    <a:pt x="2606911" y="825820"/>
                    <a:pt x="2612826" y="849309"/>
                  </a:cubicBezTo>
                  <a:cubicBezTo>
                    <a:pt x="2618741" y="872799"/>
                    <a:pt x="2626991" y="895696"/>
                    <a:pt x="2637576" y="918000"/>
                  </a:cubicBezTo>
                  <a:cubicBezTo>
                    <a:pt x="2648161" y="940303"/>
                    <a:pt x="2661270" y="960765"/>
                    <a:pt x="2676902" y="979385"/>
                  </a:cubicBezTo>
                  <a:cubicBezTo>
                    <a:pt x="2684718" y="988695"/>
                    <a:pt x="2691192" y="996765"/>
                    <a:pt x="2696323" y="1003595"/>
                  </a:cubicBezTo>
                  <a:lnTo>
                    <a:pt x="2700501" y="1009412"/>
                  </a:lnTo>
                  <a:lnTo>
                    <a:pt x="2699306" y="990103"/>
                  </a:lnTo>
                  <a:cubicBezTo>
                    <a:pt x="2699306" y="965761"/>
                    <a:pt x="2705769" y="944651"/>
                    <a:pt x="2718697" y="926772"/>
                  </a:cubicBezTo>
                  <a:cubicBezTo>
                    <a:pt x="2731624" y="908894"/>
                    <a:pt x="2752341" y="899309"/>
                    <a:pt x="2780849" y="898019"/>
                  </a:cubicBezTo>
                  <a:cubicBezTo>
                    <a:pt x="2793791" y="898019"/>
                    <a:pt x="2807178" y="900770"/>
                    <a:pt x="2821009" y="906270"/>
                  </a:cubicBezTo>
                  <a:cubicBezTo>
                    <a:pt x="2834841" y="911770"/>
                    <a:pt x="2846600" y="919337"/>
                    <a:pt x="2856288" y="928973"/>
                  </a:cubicBezTo>
                  <a:cubicBezTo>
                    <a:pt x="2865976" y="938609"/>
                    <a:pt x="2873781" y="949847"/>
                    <a:pt x="2879704" y="962685"/>
                  </a:cubicBezTo>
                  <a:cubicBezTo>
                    <a:pt x="2885626" y="975523"/>
                    <a:pt x="2888587" y="988369"/>
                    <a:pt x="2888587" y="1001222"/>
                  </a:cubicBezTo>
                  <a:cubicBezTo>
                    <a:pt x="2888587" y="1012918"/>
                    <a:pt x="2886130" y="1024993"/>
                    <a:pt x="2881216" y="1037446"/>
                  </a:cubicBezTo>
                  <a:cubicBezTo>
                    <a:pt x="2876301" y="1049898"/>
                    <a:pt x="2868756" y="1061443"/>
                    <a:pt x="2858578" y="1072080"/>
                  </a:cubicBezTo>
                  <a:cubicBezTo>
                    <a:pt x="2848401" y="1082717"/>
                    <a:pt x="2834985" y="1091233"/>
                    <a:pt x="2818329" y="1097630"/>
                  </a:cubicBezTo>
                  <a:cubicBezTo>
                    <a:pt x="2801674" y="1104027"/>
                    <a:pt x="2782050" y="1107225"/>
                    <a:pt x="2759457" y="1107225"/>
                  </a:cubicBezTo>
                  <a:cubicBezTo>
                    <a:pt x="2729170" y="1107225"/>
                    <a:pt x="2698839" y="1100032"/>
                    <a:pt x="2668463" y="1085644"/>
                  </a:cubicBezTo>
                  <a:cubicBezTo>
                    <a:pt x="2638087" y="1071257"/>
                    <a:pt x="2610832" y="1049591"/>
                    <a:pt x="2586698" y="1020646"/>
                  </a:cubicBezTo>
                  <a:cubicBezTo>
                    <a:pt x="2562563" y="991700"/>
                    <a:pt x="2542568" y="955699"/>
                    <a:pt x="2526713" y="912640"/>
                  </a:cubicBezTo>
                  <a:cubicBezTo>
                    <a:pt x="2510858" y="869582"/>
                    <a:pt x="2502449" y="818226"/>
                    <a:pt x="2501485" y="758571"/>
                  </a:cubicBezTo>
                  <a:cubicBezTo>
                    <a:pt x="2499632" y="670661"/>
                    <a:pt x="2514090" y="594596"/>
                    <a:pt x="2544859" y="530375"/>
                  </a:cubicBezTo>
                  <a:cubicBezTo>
                    <a:pt x="2575627" y="466155"/>
                    <a:pt x="2613938" y="421243"/>
                    <a:pt x="2659791" y="395641"/>
                  </a:cubicBezTo>
                  <a:lnTo>
                    <a:pt x="2452680" y="395641"/>
                  </a:lnTo>
                  <a:lnTo>
                    <a:pt x="2432706" y="395641"/>
                  </a:lnTo>
                  <a:lnTo>
                    <a:pt x="1790983" y="395641"/>
                  </a:lnTo>
                  <a:lnTo>
                    <a:pt x="1766779" y="395641"/>
                  </a:lnTo>
                  <a:lnTo>
                    <a:pt x="1634701" y="395641"/>
                  </a:lnTo>
                  <a:lnTo>
                    <a:pt x="1634701" y="1121457"/>
                  </a:lnTo>
                  <a:lnTo>
                    <a:pt x="1532233" y="1046785"/>
                  </a:lnTo>
                  <a:lnTo>
                    <a:pt x="1532233" y="490282"/>
                  </a:lnTo>
                  <a:cubicBezTo>
                    <a:pt x="1532233" y="486160"/>
                    <a:pt x="1529939" y="479093"/>
                    <a:pt x="1525351" y="469079"/>
                  </a:cubicBezTo>
                  <a:cubicBezTo>
                    <a:pt x="1520762" y="459065"/>
                    <a:pt x="1514870" y="448654"/>
                    <a:pt x="1507672" y="437847"/>
                  </a:cubicBezTo>
                  <a:cubicBezTo>
                    <a:pt x="1500475" y="427040"/>
                    <a:pt x="1493444" y="417600"/>
                    <a:pt x="1486580" y="409528"/>
                  </a:cubicBezTo>
                  <a:cubicBezTo>
                    <a:pt x="1479717" y="401456"/>
                    <a:pt x="1474906" y="396827"/>
                    <a:pt x="1472149" y="395641"/>
                  </a:cubicBezTo>
                  <a:lnTo>
                    <a:pt x="1457529" y="395641"/>
                  </a:lnTo>
                  <a:lnTo>
                    <a:pt x="1406794" y="395641"/>
                  </a:lnTo>
                  <a:lnTo>
                    <a:pt x="1337538" y="395641"/>
                  </a:lnTo>
                  <a:lnTo>
                    <a:pt x="1337538" y="1120034"/>
                  </a:lnTo>
                  <a:lnTo>
                    <a:pt x="1266135" y="1082453"/>
                  </a:lnTo>
                  <a:cubicBezTo>
                    <a:pt x="1250762" y="1030537"/>
                    <a:pt x="1230434" y="985841"/>
                    <a:pt x="1205150" y="948364"/>
                  </a:cubicBezTo>
                  <a:cubicBezTo>
                    <a:pt x="1179866" y="910887"/>
                    <a:pt x="1151559" y="879392"/>
                    <a:pt x="1120227" y="853879"/>
                  </a:cubicBezTo>
                  <a:cubicBezTo>
                    <a:pt x="1088895" y="828366"/>
                    <a:pt x="1054439" y="807912"/>
                    <a:pt x="1016858" y="792516"/>
                  </a:cubicBezTo>
                  <a:cubicBezTo>
                    <a:pt x="979277" y="777121"/>
                    <a:pt x="939340" y="766465"/>
                    <a:pt x="897045" y="760550"/>
                  </a:cubicBezTo>
                  <a:lnTo>
                    <a:pt x="810854" y="645163"/>
                  </a:lnTo>
                  <a:lnTo>
                    <a:pt x="1233647" y="410651"/>
                  </a:lnTo>
                  <a:lnTo>
                    <a:pt x="1233647" y="395641"/>
                  </a:lnTo>
                  <a:lnTo>
                    <a:pt x="798198" y="395641"/>
                  </a:lnTo>
                  <a:lnTo>
                    <a:pt x="785348" y="395641"/>
                  </a:lnTo>
                  <a:lnTo>
                    <a:pt x="682387" y="395641"/>
                  </a:lnTo>
                  <a:lnTo>
                    <a:pt x="682387" y="1121457"/>
                  </a:lnTo>
                  <a:lnTo>
                    <a:pt x="578496" y="1046785"/>
                  </a:lnTo>
                  <a:lnTo>
                    <a:pt x="578496" y="753257"/>
                  </a:lnTo>
                  <a:cubicBezTo>
                    <a:pt x="578496" y="747860"/>
                    <a:pt x="576194" y="739306"/>
                    <a:pt x="571591" y="727595"/>
                  </a:cubicBezTo>
                  <a:cubicBezTo>
                    <a:pt x="566988" y="715883"/>
                    <a:pt x="560810" y="704205"/>
                    <a:pt x="553057" y="692561"/>
                  </a:cubicBezTo>
                  <a:cubicBezTo>
                    <a:pt x="545303" y="680916"/>
                    <a:pt x="537165" y="671213"/>
                    <a:pt x="528640" y="663452"/>
                  </a:cubicBezTo>
                  <a:cubicBezTo>
                    <a:pt x="520116" y="655692"/>
                    <a:pt x="512704" y="651811"/>
                    <a:pt x="506403" y="651811"/>
                  </a:cubicBezTo>
                  <a:cubicBezTo>
                    <a:pt x="501274" y="651811"/>
                    <a:pt x="494451" y="654524"/>
                    <a:pt x="485934" y="659950"/>
                  </a:cubicBezTo>
                  <a:cubicBezTo>
                    <a:pt x="477417" y="665376"/>
                    <a:pt x="467607" y="672988"/>
                    <a:pt x="456503" y="682788"/>
                  </a:cubicBezTo>
                  <a:cubicBezTo>
                    <a:pt x="445400" y="692587"/>
                    <a:pt x="433762" y="704261"/>
                    <a:pt x="421591" y="717811"/>
                  </a:cubicBezTo>
                  <a:cubicBezTo>
                    <a:pt x="409420" y="731360"/>
                    <a:pt x="396427" y="745548"/>
                    <a:pt x="382610" y="760372"/>
                  </a:cubicBezTo>
                  <a:cubicBezTo>
                    <a:pt x="368690" y="775256"/>
                    <a:pt x="354980" y="789922"/>
                    <a:pt x="341483" y="804369"/>
                  </a:cubicBezTo>
                  <a:cubicBezTo>
                    <a:pt x="327985" y="818815"/>
                    <a:pt x="314691" y="831857"/>
                    <a:pt x="301600" y="843494"/>
                  </a:cubicBezTo>
                  <a:cubicBezTo>
                    <a:pt x="288510" y="855132"/>
                    <a:pt x="275598" y="864931"/>
                    <a:pt x="262864" y="872892"/>
                  </a:cubicBezTo>
                  <a:cubicBezTo>
                    <a:pt x="250129" y="880852"/>
                    <a:pt x="237484" y="884833"/>
                    <a:pt x="224927" y="884833"/>
                  </a:cubicBezTo>
                  <a:cubicBezTo>
                    <a:pt x="207493" y="884833"/>
                    <a:pt x="190219" y="878088"/>
                    <a:pt x="173104" y="864597"/>
                  </a:cubicBezTo>
                  <a:cubicBezTo>
                    <a:pt x="155989" y="851107"/>
                    <a:pt x="140630" y="835378"/>
                    <a:pt x="127029" y="817410"/>
                  </a:cubicBezTo>
                  <a:cubicBezTo>
                    <a:pt x="113427" y="799443"/>
                    <a:pt x="101697" y="780360"/>
                    <a:pt x="91839" y="760161"/>
                  </a:cubicBezTo>
                  <a:cubicBezTo>
                    <a:pt x="81980" y="739963"/>
                    <a:pt x="76021" y="717018"/>
                    <a:pt x="73960" y="691327"/>
                  </a:cubicBezTo>
                  <a:lnTo>
                    <a:pt x="156037" y="687524"/>
                  </a:lnTo>
                  <a:cubicBezTo>
                    <a:pt x="162797" y="713141"/>
                    <a:pt x="169839" y="728614"/>
                    <a:pt x="177162" y="733944"/>
                  </a:cubicBezTo>
                  <a:cubicBezTo>
                    <a:pt x="184486" y="739273"/>
                    <a:pt x="187384" y="741938"/>
                    <a:pt x="185857" y="741938"/>
                  </a:cubicBezTo>
                  <a:cubicBezTo>
                    <a:pt x="188955" y="741938"/>
                    <a:pt x="198135" y="735578"/>
                    <a:pt x="213397" y="722859"/>
                  </a:cubicBezTo>
                  <a:cubicBezTo>
                    <a:pt x="228659" y="710139"/>
                    <a:pt x="244474" y="694933"/>
                    <a:pt x="260840" y="677239"/>
                  </a:cubicBezTo>
                  <a:cubicBezTo>
                    <a:pt x="277207" y="659546"/>
                    <a:pt x="291546" y="642112"/>
                    <a:pt x="303857" y="624938"/>
                  </a:cubicBezTo>
                  <a:cubicBezTo>
                    <a:pt x="316169" y="607764"/>
                    <a:pt x="322325" y="596115"/>
                    <a:pt x="322325" y="589993"/>
                  </a:cubicBezTo>
                  <a:cubicBezTo>
                    <a:pt x="322325" y="567222"/>
                    <a:pt x="318901" y="549169"/>
                    <a:pt x="312052" y="535834"/>
                  </a:cubicBezTo>
                  <a:cubicBezTo>
                    <a:pt x="305203" y="522499"/>
                    <a:pt x="295845" y="511726"/>
                    <a:pt x="283978" y="503513"/>
                  </a:cubicBezTo>
                  <a:cubicBezTo>
                    <a:pt x="272111" y="495300"/>
                    <a:pt x="257330" y="488555"/>
                    <a:pt x="239637" y="483277"/>
                  </a:cubicBezTo>
                  <a:cubicBezTo>
                    <a:pt x="221944" y="477999"/>
                    <a:pt x="205737" y="473419"/>
                    <a:pt x="191016" y="469535"/>
                  </a:cubicBezTo>
                  <a:cubicBezTo>
                    <a:pt x="171447" y="465621"/>
                    <a:pt x="152872" y="461040"/>
                    <a:pt x="135290" y="455792"/>
                  </a:cubicBezTo>
                  <a:cubicBezTo>
                    <a:pt x="117708" y="450544"/>
                    <a:pt x="98347" y="441449"/>
                    <a:pt x="77207" y="428507"/>
                  </a:cubicBezTo>
                  <a:lnTo>
                    <a:pt x="68712" y="395641"/>
                  </a:lnTo>
                  <a:lnTo>
                    <a:pt x="53969" y="395641"/>
                  </a:lnTo>
                  <a:lnTo>
                    <a:pt x="0" y="300289"/>
                  </a:lnTo>
                  <a:lnTo>
                    <a:pt x="732713" y="300289"/>
                  </a:lnTo>
                  <a:lnTo>
                    <a:pt x="738847" y="300289"/>
                  </a:lnTo>
                  <a:lnTo>
                    <a:pt x="1346665" y="300289"/>
                  </a:lnTo>
                  <a:lnTo>
                    <a:pt x="1395110" y="300289"/>
                  </a:lnTo>
                  <a:lnTo>
                    <a:pt x="1491584" y="300289"/>
                  </a:lnTo>
                  <a:cubicBezTo>
                    <a:pt x="1502198" y="308094"/>
                    <a:pt x="1511377" y="314972"/>
                    <a:pt x="1519122" y="320922"/>
                  </a:cubicBezTo>
                  <a:lnTo>
                    <a:pt x="1532233" y="331360"/>
                  </a:lnTo>
                  <a:lnTo>
                    <a:pt x="1532233" y="163664"/>
                  </a:lnTo>
                  <a:cubicBezTo>
                    <a:pt x="1568702" y="178193"/>
                    <a:pt x="1592291" y="198176"/>
                    <a:pt x="1603002" y="223615"/>
                  </a:cubicBezTo>
                  <a:cubicBezTo>
                    <a:pt x="1613713" y="249055"/>
                    <a:pt x="1621277" y="270632"/>
                    <a:pt x="1625695" y="288347"/>
                  </a:cubicBezTo>
                  <a:lnTo>
                    <a:pt x="1629431" y="300289"/>
                  </a:lnTo>
                  <a:lnTo>
                    <a:pt x="1714144" y="300289"/>
                  </a:lnTo>
                  <a:lnTo>
                    <a:pt x="1730142" y="300289"/>
                  </a:lnTo>
                  <a:lnTo>
                    <a:pt x="2220814" y="300289"/>
                  </a:lnTo>
                  <a:cubicBezTo>
                    <a:pt x="2222445" y="299844"/>
                    <a:pt x="2223260" y="299955"/>
                    <a:pt x="2223260" y="300622"/>
                  </a:cubicBezTo>
                  <a:cubicBezTo>
                    <a:pt x="2223260" y="293640"/>
                    <a:pt x="2221018" y="287910"/>
                    <a:pt x="2216534" y="283433"/>
                  </a:cubicBezTo>
                  <a:cubicBezTo>
                    <a:pt x="2212049" y="278956"/>
                    <a:pt x="2205393" y="274916"/>
                    <a:pt x="2196565" y="271314"/>
                  </a:cubicBezTo>
                  <a:cubicBezTo>
                    <a:pt x="2187737" y="267711"/>
                    <a:pt x="2177664" y="265254"/>
                    <a:pt x="2166345" y="263942"/>
                  </a:cubicBezTo>
                  <a:cubicBezTo>
                    <a:pt x="2155026" y="262630"/>
                    <a:pt x="2143897" y="261974"/>
                    <a:pt x="2132956" y="261974"/>
                  </a:cubicBezTo>
                  <a:cubicBezTo>
                    <a:pt x="2122297" y="261974"/>
                    <a:pt x="2108417" y="262426"/>
                    <a:pt x="2091317" y="263331"/>
                  </a:cubicBezTo>
                  <a:cubicBezTo>
                    <a:pt x="2074217" y="264235"/>
                    <a:pt x="2056068" y="265643"/>
                    <a:pt x="2036870" y="267556"/>
                  </a:cubicBezTo>
                  <a:cubicBezTo>
                    <a:pt x="2018769" y="269394"/>
                    <a:pt x="2001120" y="270802"/>
                    <a:pt x="1983924" y="271781"/>
                  </a:cubicBezTo>
                  <a:cubicBezTo>
                    <a:pt x="1966727" y="272759"/>
                    <a:pt x="1952288" y="273248"/>
                    <a:pt x="1940606" y="273248"/>
                  </a:cubicBezTo>
                  <a:cubicBezTo>
                    <a:pt x="1918398" y="273248"/>
                    <a:pt x="1896102" y="269501"/>
                    <a:pt x="1873717" y="262008"/>
                  </a:cubicBezTo>
                  <a:cubicBezTo>
                    <a:pt x="1851332" y="254514"/>
                    <a:pt x="1831074" y="243692"/>
                    <a:pt x="1812943" y="229542"/>
                  </a:cubicBezTo>
                  <a:cubicBezTo>
                    <a:pt x="1794813" y="215391"/>
                    <a:pt x="1779917" y="197376"/>
                    <a:pt x="1768258" y="175495"/>
                  </a:cubicBezTo>
                  <a:cubicBezTo>
                    <a:pt x="1756598" y="153613"/>
                    <a:pt x="1750768" y="128767"/>
                    <a:pt x="1750768" y="100956"/>
                  </a:cubicBezTo>
                  <a:cubicBezTo>
                    <a:pt x="1750768" y="83122"/>
                    <a:pt x="1756328" y="49470"/>
                    <a:pt x="1767446" y="0"/>
                  </a:cubicBezTo>
                  <a:close/>
                  <a:moveTo>
                    <a:pt x="261018" y="395641"/>
                  </a:moveTo>
                  <a:cubicBezTo>
                    <a:pt x="296419" y="397553"/>
                    <a:pt x="327503" y="413975"/>
                    <a:pt x="354269" y="444907"/>
                  </a:cubicBezTo>
                  <a:cubicBezTo>
                    <a:pt x="367652" y="460373"/>
                    <a:pt x="377908" y="476253"/>
                    <a:pt x="385037" y="492547"/>
                  </a:cubicBezTo>
                  <a:lnTo>
                    <a:pt x="394064" y="530239"/>
                  </a:lnTo>
                  <a:lnTo>
                    <a:pt x="414031" y="513164"/>
                  </a:lnTo>
                  <a:cubicBezTo>
                    <a:pt x="424927" y="505025"/>
                    <a:pt x="438025" y="500955"/>
                    <a:pt x="453324" y="500955"/>
                  </a:cubicBezTo>
                  <a:cubicBezTo>
                    <a:pt x="468415" y="500955"/>
                    <a:pt x="483518" y="505796"/>
                    <a:pt x="498632" y="515476"/>
                  </a:cubicBezTo>
                  <a:cubicBezTo>
                    <a:pt x="513745" y="525157"/>
                    <a:pt x="527684" y="535882"/>
                    <a:pt x="540448" y="547653"/>
                  </a:cubicBezTo>
                  <a:cubicBezTo>
                    <a:pt x="553212" y="559424"/>
                    <a:pt x="565520" y="572692"/>
                    <a:pt x="577373" y="587458"/>
                  </a:cubicBezTo>
                  <a:lnTo>
                    <a:pt x="578651" y="590092"/>
                  </a:lnTo>
                  <a:lnTo>
                    <a:pt x="578496" y="395641"/>
                  </a:lnTo>
                  <a:lnTo>
                    <a:pt x="261018" y="395641"/>
                  </a:lnTo>
                  <a:close/>
                  <a:moveTo>
                    <a:pt x="1233647" y="541138"/>
                  </a:moveTo>
                  <a:lnTo>
                    <a:pt x="1006785" y="663975"/>
                  </a:lnTo>
                  <a:cubicBezTo>
                    <a:pt x="1048709" y="677347"/>
                    <a:pt x="1090892" y="701204"/>
                    <a:pt x="1133335" y="735545"/>
                  </a:cubicBezTo>
                  <a:cubicBezTo>
                    <a:pt x="1175778" y="769886"/>
                    <a:pt x="1209215" y="815602"/>
                    <a:pt x="1233647" y="872692"/>
                  </a:cubicBezTo>
                  <a:lnTo>
                    <a:pt x="1233647" y="541138"/>
                  </a:lnTo>
                  <a:close/>
                  <a:moveTo>
                    <a:pt x="3291158" y="538358"/>
                  </a:moveTo>
                  <a:cubicBezTo>
                    <a:pt x="3264014" y="561351"/>
                    <a:pt x="3232767" y="583233"/>
                    <a:pt x="3197418" y="604002"/>
                  </a:cubicBezTo>
                  <a:cubicBezTo>
                    <a:pt x="3162069" y="624771"/>
                    <a:pt x="3123743" y="643643"/>
                    <a:pt x="3082441" y="660617"/>
                  </a:cubicBezTo>
                  <a:cubicBezTo>
                    <a:pt x="3121564" y="672477"/>
                    <a:pt x="3161738" y="696145"/>
                    <a:pt x="3202966" y="731620"/>
                  </a:cubicBezTo>
                  <a:cubicBezTo>
                    <a:pt x="3244193" y="767095"/>
                    <a:pt x="3273591" y="811792"/>
                    <a:pt x="3291158" y="865709"/>
                  </a:cubicBezTo>
                  <a:lnTo>
                    <a:pt x="3291158" y="538358"/>
                  </a:lnTo>
                  <a:close/>
                </a:path>
              </a:pathLst>
            </a:custGeom>
            <a:solidFill>
              <a:srgbClr val="66FFFF"/>
            </a:solidFill>
            <a:ln>
              <a:noFill/>
            </a:ln>
            <a:effectLst>
              <a:glow rad="228600">
                <a:srgbClr val="66FFFF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BB44D9B-E100-1BD0-55FC-C32F9B08C4E8}"/>
                </a:ext>
              </a:extLst>
            </p:cNvPr>
            <p:cNvSpPr/>
            <p:nvPr/>
          </p:nvSpPr>
          <p:spPr>
            <a:xfrm>
              <a:off x="6709181" y="3740507"/>
              <a:ext cx="1209491" cy="957793"/>
            </a:xfrm>
            <a:custGeom>
              <a:avLst/>
              <a:gdLst/>
              <a:ahLst/>
              <a:cxnLst/>
              <a:rect l="l" t="t" r="r" b="b"/>
              <a:pathLst>
                <a:path w="1209491" h="957793">
                  <a:moveTo>
                    <a:pt x="950741" y="0"/>
                  </a:moveTo>
                  <a:cubicBezTo>
                    <a:pt x="987210" y="14529"/>
                    <a:pt x="1010799" y="34512"/>
                    <a:pt x="1021510" y="59951"/>
                  </a:cubicBezTo>
                  <a:cubicBezTo>
                    <a:pt x="1032221" y="85391"/>
                    <a:pt x="1039785" y="106968"/>
                    <a:pt x="1044203" y="124683"/>
                  </a:cubicBezTo>
                  <a:lnTo>
                    <a:pt x="1047939" y="136625"/>
                  </a:lnTo>
                  <a:lnTo>
                    <a:pt x="1148651" y="136625"/>
                  </a:lnTo>
                  <a:lnTo>
                    <a:pt x="1209491" y="231977"/>
                  </a:lnTo>
                  <a:lnTo>
                    <a:pt x="1053209" y="231977"/>
                  </a:lnTo>
                  <a:lnTo>
                    <a:pt x="1053209" y="957793"/>
                  </a:lnTo>
                  <a:lnTo>
                    <a:pt x="950741" y="883121"/>
                  </a:lnTo>
                  <a:lnTo>
                    <a:pt x="950741" y="326618"/>
                  </a:lnTo>
                  <a:cubicBezTo>
                    <a:pt x="950741" y="322496"/>
                    <a:pt x="948447" y="315429"/>
                    <a:pt x="943859" y="305415"/>
                  </a:cubicBezTo>
                  <a:cubicBezTo>
                    <a:pt x="939270" y="295401"/>
                    <a:pt x="933378" y="284990"/>
                    <a:pt x="926180" y="274183"/>
                  </a:cubicBezTo>
                  <a:cubicBezTo>
                    <a:pt x="918983" y="263376"/>
                    <a:pt x="911952" y="253936"/>
                    <a:pt x="905088" y="245864"/>
                  </a:cubicBezTo>
                  <a:cubicBezTo>
                    <a:pt x="898225" y="237792"/>
                    <a:pt x="893414" y="233163"/>
                    <a:pt x="890657" y="231977"/>
                  </a:cubicBezTo>
                  <a:lnTo>
                    <a:pt x="879429" y="231977"/>
                  </a:lnTo>
                  <a:lnTo>
                    <a:pt x="825302" y="231977"/>
                  </a:lnTo>
                  <a:lnTo>
                    <a:pt x="759438" y="231977"/>
                  </a:lnTo>
                  <a:cubicBezTo>
                    <a:pt x="768733" y="234571"/>
                    <a:pt x="776876" y="246598"/>
                    <a:pt x="783866" y="268056"/>
                  </a:cubicBezTo>
                  <a:cubicBezTo>
                    <a:pt x="790856" y="289515"/>
                    <a:pt x="794350" y="309962"/>
                    <a:pt x="794350" y="329397"/>
                  </a:cubicBezTo>
                  <a:cubicBezTo>
                    <a:pt x="794350" y="336899"/>
                    <a:pt x="793810" y="344889"/>
                    <a:pt x="792727" y="353369"/>
                  </a:cubicBezTo>
                  <a:cubicBezTo>
                    <a:pt x="791645" y="361849"/>
                    <a:pt x="790288" y="363998"/>
                    <a:pt x="788658" y="359818"/>
                  </a:cubicBezTo>
                  <a:cubicBezTo>
                    <a:pt x="788658" y="359818"/>
                    <a:pt x="784040" y="364132"/>
                    <a:pt x="774804" y="372760"/>
                  </a:cubicBezTo>
                  <a:cubicBezTo>
                    <a:pt x="783091" y="378156"/>
                    <a:pt x="787234" y="380335"/>
                    <a:pt x="787234" y="379297"/>
                  </a:cubicBezTo>
                  <a:lnTo>
                    <a:pt x="775160" y="411874"/>
                  </a:lnTo>
                  <a:cubicBezTo>
                    <a:pt x="773826" y="417152"/>
                    <a:pt x="772632" y="420302"/>
                    <a:pt x="771580" y="421325"/>
                  </a:cubicBezTo>
                  <a:cubicBezTo>
                    <a:pt x="771580" y="428130"/>
                    <a:pt x="771105" y="431532"/>
                    <a:pt x="770156" y="431532"/>
                  </a:cubicBezTo>
                  <a:lnTo>
                    <a:pt x="770156" y="420325"/>
                  </a:lnTo>
                  <a:lnTo>
                    <a:pt x="768667" y="950677"/>
                  </a:lnTo>
                  <a:lnTo>
                    <a:pt x="706359" y="923481"/>
                  </a:lnTo>
                  <a:lnTo>
                    <a:pt x="699198" y="903646"/>
                  </a:lnTo>
                  <a:cubicBezTo>
                    <a:pt x="699006" y="902994"/>
                    <a:pt x="698820" y="902579"/>
                    <a:pt x="698642" y="902401"/>
                  </a:cubicBezTo>
                  <a:cubicBezTo>
                    <a:pt x="698465" y="902223"/>
                    <a:pt x="697731" y="901489"/>
                    <a:pt x="696441" y="900199"/>
                  </a:cubicBezTo>
                  <a:lnTo>
                    <a:pt x="701509" y="875165"/>
                  </a:lnTo>
                  <a:lnTo>
                    <a:pt x="622058" y="818434"/>
                  </a:lnTo>
                  <a:cubicBezTo>
                    <a:pt x="619998" y="818434"/>
                    <a:pt x="616484" y="815950"/>
                    <a:pt x="611518" y="810984"/>
                  </a:cubicBezTo>
                  <a:lnTo>
                    <a:pt x="607471" y="804247"/>
                  </a:lnTo>
                  <a:lnTo>
                    <a:pt x="585656" y="786501"/>
                  </a:lnTo>
                  <a:cubicBezTo>
                    <a:pt x="584781" y="785612"/>
                    <a:pt x="582032" y="783907"/>
                    <a:pt x="577406" y="781387"/>
                  </a:cubicBezTo>
                  <a:cubicBezTo>
                    <a:pt x="572781" y="778867"/>
                    <a:pt x="563530" y="772989"/>
                    <a:pt x="549654" y="763753"/>
                  </a:cubicBezTo>
                  <a:cubicBezTo>
                    <a:pt x="537691" y="758638"/>
                    <a:pt x="527755" y="754328"/>
                    <a:pt x="519846" y="750822"/>
                  </a:cubicBezTo>
                  <a:cubicBezTo>
                    <a:pt x="511937" y="747316"/>
                    <a:pt x="504480" y="744318"/>
                    <a:pt x="497475" y="741827"/>
                  </a:cubicBezTo>
                  <a:cubicBezTo>
                    <a:pt x="490471" y="739337"/>
                    <a:pt x="485049" y="737565"/>
                    <a:pt x="481209" y="736513"/>
                  </a:cubicBezTo>
                  <a:cubicBezTo>
                    <a:pt x="477369" y="735460"/>
                    <a:pt x="471573" y="734385"/>
                    <a:pt x="463820" y="733288"/>
                  </a:cubicBezTo>
                  <a:cubicBezTo>
                    <a:pt x="456437" y="732517"/>
                    <a:pt x="450822" y="732365"/>
                    <a:pt x="446975" y="732832"/>
                  </a:cubicBezTo>
                  <a:cubicBezTo>
                    <a:pt x="445052" y="733066"/>
                    <a:pt x="442605" y="733124"/>
                    <a:pt x="439634" y="733008"/>
                  </a:cubicBezTo>
                  <a:lnTo>
                    <a:pt x="429342" y="732148"/>
                  </a:lnTo>
                  <a:lnTo>
                    <a:pt x="427965" y="733177"/>
                  </a:lnTo>
                  <a:cubicBezTo>
                    <a:pt x="426333" y="733874"/>
                    <a:pt x="423533" y="734919"/>
                    <a:pt x="419568" y="736312"/>
                  </a:cubicBezTo>
                  <a:lnTo>
                    <a:pt x="329308" y="623571"/>
                  </a:lnTo>
                  <a:lnTo>
                    <a:pt x="555347" y="497954"/>
                  </a:lnTo>
                  <a:cubicBezTo>
                    <a:pt x="540300" y="496975"/>
                    <a:pt x="523137" y="489018"/>
                    <a:pt x="503857" y="474082"/>
                  </a:cubicBezTo>
                  <a:cubicBezTo>
                    <a:pt x="484578" y="459147"/>
                    <a:pt x="466658" y="442417"/>
                    <a:pt x="450099" y="423894"/>
                  </a:cubicBezTo>
                  <a:cubicBezTo>
                    <a:pt x="433540" y="405370"/>
                    <a:pt x="418979" y="385724"/>
                    <a:pt x="406415" y="364954"/>
                  </a:cubicBezTo>
                  <a:cubicBezTo>
                    <a:pt x="393851" y="344185"/>
                    <a:pt x="387339" y="327233"/>
                    <a:pt x="386880" y="314098"/>
                  </a:cubicBezTo>
                  <a:cubicBezTo>
                    <a:pt x="382684" y="331829"/>
                    <a:pt x="374520" y="350711"/>
                    <a:pt x="362385" y="370747"/>
                  </a:cubicBezTo>
                  <a:cubicBezTo>
                    <a:pt x="353285" y="385774"/>
                    <a:pt x="340096" y="400360"/>
                    <a:pt x="322819" y="414508"/>
                  </a:cubicBezTo>
                  <a:lnTo>
                    <a:pt x="304334" y="428392"/>
                  </a:lnTo>
                  <a:lnTo>
                    <a:pt x="305990" y="441972"/>
                  </a:lnTo>
                  <a:cubicBezTo>
                    <a:pt x="306197" y="456449"/>
                    <a:pt x="301595" y="469824"/>
                    <a:pt x="292183" y="482099"/>
                  </a:cubicBezTo>
                  <a:cubicBezTo>
                    <a:pt x="279634" y="498465"/>
                    <a:pt x="263723" y="506648"/>
                    <a:pt x="244451" y="506648"/>
                  </a:cubicBezTo>
                  <a:cubicBezTo>
                    <a:pt x="226469" y="506648"/>
                    <a:pt x="201990" y="496097"/>
                    <a:pt x="171014" y="474994"/>
                  </a:cubicBezTo>
                  <a:cubicBezTo>
                    <a:pt x="140038" y="453891"/>
                    <a:pt x="109080" y="411304"/>
                    <a:pt x="78141" y="347231"/>
                  </a:cubicBezTo>
                  <a:lnTo>
                    <a:pt x="152101" y="315766"/>
                  </a:lnTo>
                  <a:cubicBezTo>
                    <a:pt x="162241" y="335468"/>
                    <a:pt x="171896" y="350860"/>
                    <a:pt x="181065" y="361941"/>
                  </a:cubicBezTo>
                  <a:cubicBezTo>
                    <a:pt x="190234" y="373023"/>
                    <a:pt x="196019" y="378563"/>
                    <a:pt x="198421" y="378563"/>
                  </a:cubicBezTo>
                  <a:cubicBezTo>
                    <a:pt x="206426" y="378563"/>
                    <a:pt x="214235" y="373030"/>
                    <a:pt x="221847" y="361963"/>
                  </a:cubicBezTo>
                  <a:cubicBezTo>
                    <a:pt x="229460" y="350897"/>
                    <a:pt x="238210" y="336328"/>
                    <a:pt x="248098" y="318256"/>
                  </a:cubicBezTo>
                  <a:cubicBezTo>
                    <a:pt x="257586" y="303313"/>
                    <a:pt x="268064" y="285928"/>
                    <a:pt x="279530" y="266100"/>
                  </a:cubicBezTo>
                  <a:cubicBezTo>
                    <a:pt x="290997" y="246272"/>
                    <a:pt x="304328" y="234897"/>
                    <a:pt x="319523" y="231977"/>
                  </a:cubicBezTo>
                  <a:lnTo>
                    <a:pt x="52613" y="231977"/>
                  </a:lnTo>
                  <a:lnTo>
                    <a:pt x="0" y="136625"/>
                  </a:lnTo>
                  <a:lnTo>
                    <a:pt x="765173" y="136625"/>
                  </a:lnTo>
                  <a:lnTo>
                    <a:pt x="813942" y="136625"/>
                  </a:lnTo>
                  <a:lnTo>
                    <a:pt x="910092" y="136625"/>
                  </a:lnTo>
                  <a:cubicBezTo>
                    <a:pt x="920707" y="144430"/>
                    <a:pt x="929886" y="151307"/>
                    <a:pt x="937629" y="157258"/>
                  </a:cubicBezTo>
                  <a:lnTo>
                    <a:pt x="950741" y="167697"/>
                  </a:lnTo>
                  <a:lnTo>
                    <a:pt x="950741" y="0"/>
                  </a:lnTo>
                  <a:close/>
                  <a:moveTo>
                    <a:pt x="455392" y="231977"/>
                  </a:moveTo>
                  <a:cubicBezTo>
                    <a:pt x="458801" y="231977"/>
                    <a:pt x="460406" y="232351"/>
                    <a:pt x="460206" y="233100"/>
                  </a:cubicBezTo>
                  <a:cubicBezTo>
                    <a:pt x="460006" y="233849"/>
                    <a:pt x="459906" y="236202"/>
                    <a:pt x="459906" y="240160"/>
                  </a:cubicBezTo>
                  <a:cubicBezTo>
                    <a:pt x="459906" y="253992"/>
                    <a:pt x="464535" y="268950"/>
                    <a:pt x="473793" y="285034"/>
                  </a:cubicBezTo>
                  <a:cubicBezTo>
                    <a:pt x="483051" y="301119"/>
                    <a:pt x="495333" y="316641"/>
                    <a:pt x="510640" y="331599"/>
                  </a:cubicBezTo>
                  <a:cubicBezTo>
                    <a:pt x="525946" y="346557"/>
                    <a:pt x="541842" y="358598"/>
                    <a:pt x="558327" y="367723"/>
                  </a:cubicBezTo>
                  <a:cubicBezTo>
                    <a:pt x="574812" y="376847"/>
                    <a:pt x="590170" y="381410"/>
                    <a:pt x="604402" y="381410"/>
                  </a:cubicBezTo>
                  <a:cubicBezTo>
                    <a:pt x="613490" y="381410"/>
                    <a:pt x="623007" y="379809"/>
                    <a:pt x="632954" y="376606"/>
                  </a:cubicBezTo>
                  <a:cubicBezTo>
                    <a:pt x="642902" y="373404"/>
                    <a:pt x="652026" y="368820"/>
                    <a:pt x="660328" y="362853"/>
                  </a:cubicBezTo>
                  <a:cubicBezTo>
                    <a:pt x="668630" y="356886"/>
                    <a:pt x="675490" y="349618"/>
                    <a:pt x="680908" y="341050"/>
                  </a:cubicBezTo>
                  <a:cubicBezTo>
                    <a:pt x="686327" y="332481"/>
                    <a:pt x="689036" y="322659"/>
                    <a:pt x="689036" y="311585"/>
                  </a:cubicBezTo>
                  <a:lnTo>
                    <a:pt x="689036" y="298999"/>
                  </a:lnTo>
                  <a:cubicBezTo>
                    <a:pt x="689036" y="283211"/>
                    <a:pt x="686497" y="271392"/>
                    <a:pt x="681420" y="263542"/>
                  </a:cubicBezTo>
                  <a:cubicBezTo>
                    <a:pt x="678881" y="259618"/>
                    <a:pt x="675344" y="254756"/>
                    <a:pt x="670810" y="248958"/>
                  </a:cubicBezTo>
                  <a:lnTo>
                    <a:pt x="656862" y="231977"/>
                  </a:lnTo>
                  <a:lnTo>
                    <a:pt x="455392" y="231977"/>
                  </a:lnTo>
                  <a:close/>
                  <a:moveTo>
                    <a:pt x="666755" y="537958"/>
                  </a:moveTo>
                  <a:lnTo>
                    <a:pt x="489147" y="634934"/>
                  </a:lnTo>
                  <a:lnTo>
                    <a:pt x="564508" y="686541"/>
                  </a:lnTo>
                  <a:lnTo>
                    <a:pt x="571558" y="671358"/>
                  </a:lnTo>
                  <a:cubicBezTo>
                    <a:pt x="576465" y="671358"/>
                    <a:pt x="582802" y="681772"/>
                    <a:pt x="590571" y="702601"/>
                  </a:cubicBezTo>
                  <a:lnTo>
                    <a:pt x="589169" y="702601"/>
                  </a:lnTo>
                  <a:lnTo>
                    <a:pt x="630708" y="712185"/>
                  </a:lnTo>
                  <a:lnTo>
                    <a:pt x="666332" y="766243"/>
                  </a:lnTo>
                  <a:lnTo>
                    <a:pt x="666755" y="537958"/>
                  </a:lnTo>
                  <a:close/>
                </a:path>
              </a:pathLst>
            </a:custGeom>
            <a:solidFill>
              <a:srgbClr val="66FFFF"/>
            </a:solidFill>
            <a:ln>
              <a:noFill/>
            </a:ln>
            <a:effectLst>
              <a:glow rad="228600">
                <a:srgbClr val="66FFFF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0C81F11-C983-5A76-FA13-3E518DE06E08}"/>
                </a:ext>
              </a:extLst>
            </p:cNvPr>
            <p:cNvSpPr/>
            <p:nvPr/>
          </p:nvSpPr>
          <p:spPr>
            <a:xfrm>
              <a:off x="7906921" y="3741931"/>
              <a:ext cx="1500445" cy="956369"/>
            </a:xfrm>
            <a:custGeom>
              <a:avLst/>
              <a:gdLst/>
              <a:ahLst/>
              <a:cxnLst/>
              <a:rect l="l" t="t" r="r" b="b"/>
              <a:pathLst>
                <a:path w="1500445" h="956369">
                  <a:moveTo>
                    <a:pt x="465376" y="0"/>
                  </a:moveTo>
                  <a:cubicBezTo>
                    <a:pt x="505507" y="12956"/>
                    <a:pt x="530463" y="32299"/>
                    <a:pt x="540248" y="58027"/>
                  </a:cubicBezTo>
                  <a:cubicBezTo>
                    <a:pt x="550032" y="83755"/>
                    <a:pt x="557193" y="106100"/>
                    <a:pt x="561729" y="125061"/>
                  </a:cubicBezTo>
                  <a:cubicBezTo>
                    <a:pt x="562848" y="127833"/>
                    <a:pt x="563687" y="130233"/>
                    <a:pt x="564247" y="132260"/>
                  </a:cubicBezTo>
                  <a:lnTo>
                    <a:pt x="564745" y="135201"/>
                  </a:lnTo>
                  <a:lnTo>
                    <a:pt x="612409" y="135201"/>
                  </a:lnTo>
                  <a:lnTo>
                    <a:pt x="625616" y="135201"/>
                  </a:lnTo>
                  <a:lnTo>
                    <a:pt x="1444052" y="135201"/>
                  </a:lnTo>
                  <a:lnTo>
                    <a:pt x="1500445" y="230553"/>
                  </a:lnTo>
                  <a:lnTo>
                    <a:pt x="693453" y="230553"/>
                  </a:lnTo>
                  <a:lnTo>
                    <a:pt x="758351" y="255792"/>
                  </a:lnTo>
                  <a:cubicBezTo>
                    <a:pt x="785303" y="347186"/>
                    <a:pt x="814351" y="421517"/>
                    <a:pt x="845499" y="478785"/>
                  </a:cubicBezTo>
                  <a:cubicBezTo>
                    <a:pt x="876645" y="536052"/>
                    <a:pt x="908744" y="581431"/>
                    <a:pt x="941795" y="614920"/>
                  </a:cubicBezTo>
                  <a:cubicBezTo>
                    <a:pt x="974847" y="648409"/>
                    <a:pt x="1008637" y="671706"/>
                    <a:pt x="1043163" y="684811"/>
                  </a:cubicBezTo>
                  <a:cubicBezTo>
                    <a:pt x="1077690" y="697916"/>
                    <a:pt x="1112268" y="704468"/>
                    <a:pt x="1146899" y="704468"/>
                  </a:cubicBezTo>
                  <a:cubicBezTo>
                    <a:pt x="1178965" y="704468"/>
                    <a:pt x="1206109" y="698275"/>
                    <a:pt x="1228331" y="685889"/>
                  </a:cubicBezTo>
                  <a:cubicBezTo>
                    <a:pt x="1250553" y="673503"/>
                    <a:pt x="1268776" y="658049"/>
                    <a:pt x="1283000" y="639525"/>
                  </a:cubicBezTo>
                  <a:cubicBezTo>
                    <a:pt x="1297225" y="621002"/>
                    <a:pt x="1307821" y="601077"/>
                    <a:pt x="1314789" y="579752"/>
                  </a:cubicBezTo>
                  <a:cubicBezTo>
                    <a:pt x="1321756" y="558427"/>
                    <a:pt x="1325239" y="539188"/>
                    <a:pt x="1325239" y="522036"/>
                  </a:cubicBezTo>
                  <a:cubicBezTo>
                    <a:pt x="1325239" y="508427"/>
                    <a:pt x="1322171" y="493287"/>
                    <a:pt x="1316033" y="476617"/>
                  </a:cubicBezTo>
                  <a:cubicBezTo>
                    <a:pt x="1309896" y="459946"/>
                    <a:pt x="1301775" y="444658"/>
                    <a:pt x="1291673" y="430753"/>
                  </a:cubicBezTo>
                  <a:cubicBezTo>
                    <a:pt x="1281570" y="416847"/>
                    <a:pt x="1269818" y="405621"/>
                    <a:pt x="1256417" y="397075"/>
                  </a:cubicBezTo>
                  <a:cubicBezTo>
                    <a:pt x="1249715" y="392802"/>
                    <a:pt x="1242725" y="389597"/>
                    <a:pt x="1235447" y="387460"/>
                  </a:cubicBezTo>
                  <a:lnTo>
                    <a:pt x="1213217" y="384322"/>
                  </a:lnTo>
                  <a:lnTo>
                    <a:pt x="1222137" y="407159"/>
                  </a:lnTo>
                  <a:cubicBezTo>
                    <a:pt x="1224458" y="416232"/>
                    <a:pt x="1225617" y="425468"/>
                    <a:pt x="1225617" y="434867"/>
                  </a:cubicBezTo>
                  <a:cubicBezTo>
                    <a:pt x="1225617" y="457697"/>
                    <a:pt x="1220907" y="477247"/>
                    <a:pt x="1211486" y="493517"/>
                  </a:cubicBezTo>
                  <a:cubicBezTo>
                    <a:pt x="1202065" y="509787"/>
                    <a:pt x="1190439" y="522984"/>
                    <a:pt x="1176607" y="533110"/>
                  </a:cubicBezTo>
                  <a:cubicBezTo>
                    <a:pt x="1162776" y="543235"/>
                    <a:pt x="1147666" y="550607"/>
                    <a:pt x="1131277" y="555225"/>
                  </a:cubicBezTo>
                  <a:cubicBezTo>
                    <a:pt x="1114889" y="559842"/>
                    <a:pt x="1099793" y="562151"/>
                    <a:pt x="1085992" y="562151"/>
                  </a:cubicBezTo>
                  <a:cubicBezTo>
                    <a:pt x="1039071" y="562151"/>
                    <a:pt x="1001987" y="547468"/>
                    <a:pt x="974740" y="518100"/>
                  </a:cubicBezTo>
                  <a:cubicBezTo>
                    <a:pt x="947492" y="488732"/>
                    <a:pt x="933868" y="453546"/>
                    <a:pt x="933868" y="412541"/>
                  </a:cubicBezTo>
                  <a:cubicBezTo>
                    <a:pt x="933868" y="394573"/>
                    <a:pt x="937881" y="376035"/>
                    <a:pt x="945909" y="356926"/>
                  </a:cubicBezTo>
                  <a:cubicBezTo>
                    <a:pt x="953937" y="337817"/>
                    <a:pt x="966045" y="319898"/>
                    <a:pt x="982233" y="303168"/>
                  </a:cubicBezTo>
                  <a:cubicBezTo>
                    <a:pt x="998422" y="286438"/>
                    <a:pt x="1018351" y="272525"/>
                    <a:pt x="1042017" y="261429"/>
                  </a:cubicBezTo>
                  <a:cubicBezTo>
                    <a:pt x="1065685" y="250333"/>
                    <a:pt x="1092877" y="244785"/>
                    <a:pt x="1123594" y="244785"/>
                  </a:cubicBezTo>
                  <a:cubicBezTo>
                    <a:pt x="1142170" y="244785"/>
                    <a:pt x="1168205" y="249217"/>
                    <a:pt x="1201701" y="258082"/>
                  </a:cubicBezTo>
                  <a:cubicBezTo>
                    <a:pt x="1235199" y="266948"/>
                    <a:pt x="1268139" y="283147"/>
                    <a:pt x="1300523" y="306681"/>
                  </a:cubicBezTo>
                  <a:cubicBezTo>
                    <a:pt x="1332907" y="330216"/>
                    <a:pt x="1361015" y="362392"/>
                    <a:pt x="1384845" y="403212"/>
                  </a:cubicBezTo>
                  <a:cubicBezTo>
                    <a:pt x="1408677" y="444032"/>
                    <a:pt x="1420591" y="496641"/>
                    <a:pt x="1420591" y="561039"/>
                  </a:cubicBezTo>
                  <a:cubicBezTo>
                    <a:pt x="1420591" y="594751"/>
                    <a:pt x="1415492" y="628110"/>
                    <a:pt x="1405293" y="661117"/>
                  </a:cubicBezTo>
                  <a:cubicBezTo>
                    <a:pt x="1395093" y="694124"/>
                    <a:pt x="1379153" y="724155"/>
                    <a:pt x="1357473" y="751210"/>
                  </a:cubicBezTo>
                  <a:cubicBezTo>
                    <a:pt x="1335791" y="778265"/>
                    <a:pt x="1308751" y="800247"/>
                    <a:pt x="1276351" y="817154"/>
                  </a:cubicBezTo>
                  <a:cubicBezTo>
                    <a:pt x="1243952" y="834062"/>
                    <a:pt x="1205456" y="842515"/>
                    <a:pt x="1160863" y="842515"/>
                  </a:cubicBezTo>
                  <a:cubicBezTo>
                    <a:pt x="1145283" y="842515"/>
                    <a:pt x="1125847" y="840625"/>
                    <a:pt x="1102558" y="836845"/>
                  </a:cubicBezTo>
                  <a:cubicBezTo>
                    <a:pt x="1079269" y="833065"/>
                    <a:pt x="1053236" y="824385"/>
                    <a:pt x="1024462" y="810805"/>
                  </a:cubicBezTo>
                  <a:cubicBezTo>
                    <a:pt x="995687" y="797226"/>
                    <a:pt x="965489" y="777320"/>
                    <a:pt x="933868" y="751088"/>
                  </a:cubicBezTo>
                  <a:cubicBezTo>
                    <a:pt x="902247" y="724856"/>
                    <a:pt x="871008" y="689436"/>
                    <a:pt x="840151" y="644828"/>
                  </a:cubicBezTo>
                  <a:cubicBezTo>
                    <a:pt x="809293" y="600221"/>
                    <a:pt x="779933" y="545096"/>
                    <a:pt x="752069" y="479452"/>
                  </a:cubicBezTo>
                  <a:cubicBezTo>
                    <a:pt x="727689" y="422014"/>
                    <a:pt x="705684" y="349758"/>
                    <a:pt x="686054" y="262684"/>
                  </a:cubicBezTo>
                  <a:lnTo>
                    <a:pt x="679105" y="230553"/>
                  </a:lnTo>
                  <a:lnTo>
                    <a:pt x="665023" y="230553"/>
                  </a:lnTo>
                  <a:lnTo>
                    <a:pt x="569267" y="230553"/>
                  </a:lnTo>
                  <a:lnTo>
                    <a:pt x="569267" y="956369"/>
                  </a:lnTo>
                  <a:lnTo>
                    <a:pt x="465376" y="881608"/>
                  </a:lnTo>
                  <a:lnTo>
                    <a:pt x="465376" y="476094"/>
                  </a:lnTo>
                  <a:cubicBezTo>
                    <a:pt x="465376" y="467881"/>
                    <a:pt x="461652" y="453512"/>
                    <a:pt x="454202" y="432988"/>
                  </a:cubicBezTo>
                  <a:cubicBezTo>
                    <a:pt x="446753" y="412463"/>
                    <a:pt x="433748" y="390615"/>
                    <a:pt x="415187" y="367444"/>
                  </a:cubicBezTo>
                  <a:cubicBezTo>
                    <a:pt x="410784" y="356918"/>
                    <a:pt x="402923" y="345796"/>
                    <a:pt x="391605" y="334077"/>
                  </a:cubicBezTo>
                  <a:cubicBezTo>
                    <a:pt x="380286" y="322359"/>
                    <a:pt x="367185" y="311262"/>
                    <a:pt x="352301" y="300789"/>
                  </a:cubicBezTo>
                  <a:cubicBezTo>
                    <a:pt x="337417" y="290315"/>
                    <a:pt x="321758" y="281843"/>
                    <a:pt x="305325" y="275372"/>
                  </a:cubicBezTo>
                  <a:cubicBezTo>
                    <a:pt x="288892" y="268901"/>
                    <a:pt x="273760" y="265665"/>
                    <a:pt x="259929" y="265665"/>
                  </a:cubicBezTo>
                  <a:cubicBezTo>
                    <a:pt x="236787" y="265665"/>
                    <a:pt x="215124" y="271417"/>
                    <a:pt x="194941" y="282921"/>
                  </a:cubicBezTo>
                  <a:cubicBezTo>
                    <a:pt x="174757" y="294425"/>
                    <a:pt x="159195" y="307093"/>
                    <a:pt x="148254" y="320924"/>
                  </a:cubicBezTo>
                  <a:cubicBezTo>
                    <a:pt x="153458" y="316269"/>
                    <a:pt x="165881" y="313942"/>
                    <a:pt x="185523" y="313942"/>
                  </a:cubicBezTo>
                  <a:cubicBezTo>
                    <a:pt x="245267" y="313942"/>
                    <a:pt x="288106" y="325612"/>
                    <a:pt x="314042" y="348954"/>
                  </a:cubicBezTo>
                  <a:cubicBezTo>
                    <a:pt x="339978" y="372295"/>
                    <a:pt x="352946" y="403979"/>
                    <a:pt x="352946" y="444006"/>
                  </a:cubicBezTo>
                  <a:cubicBezTo>
                    <a:pt x="352946" y="466480"/>
                    <a:pt x="341905" y="499840"/>
                    <a:pt x="319824" y="544084"/>
                  </a:cubicBezTo>
                  <a:cubicBezTo>
                    <a:pt x="297742" y="588328"/>
                    <a:pt x="259498" y="637854"/>
                    <a:pt x="205092" y="692660"/>
                  </a:cubicBezTo>
                  <a:lnTo>
                    <a:pt x="103046" y="574448"/>
                  </a:lnTo>
                  <a:lnTo>
                    <a:pt x="118345" y="561039"/>
                  </a:lnTo>
                  <a:cubicBezTo>
                    <a:pt x="126529" y="554872"/>
                    <a:pt x="136806" y="546700"/>
                    <a:pt x="149177" y="536523"/>
                  </a:cubicBezTo>
                  <a:cubicBezTo>
                    <a:pt x="161548" y="526346"/>
                    <a:pt x="179645" y="511688"/>
                    <a:pt x="203469" y="492549"/>
                  </a:cubicBezTo>
                  <a:cubicBezTo>
                    <a:pt x="215491" y="473811"/>
                    <a:pt x="225665" y="457148"/>
                    <a:pt x="233989" y="442561"/>
                  </a:cubicBezTo>
                  <a:cubicBezTo>
                    <a:pt x="242313" y="427973"/>
                    <a:pt x="246475" y="418218"/>
                    <a:pt x="246475" y="413297"/>
                  </a:cubicBezTo>
                  <a:cubicBezTo>
                    <a:pt x="246475" y="407901"/>
                    <a:pt x="241471" y="405202"/>
                    <a:pt x="231465" y="405202"/>
                  </a:cubicBezTo>
                  <a:cubicBezTo>
                    <a:pt x="231287" y="405202"/>
                    <a:pt x="227162" y="407041"/>
                    <a:pt x="219090" y="410717"/>
                  </a:cubicBezTo>
                  <a:cubicBezTo>
                    <a:pt x="211018" y="414394"/>
                    <a:pt x="199065" y="419634"/>
                    <a:pt x="183233" y="426439"/>
                  </a:cubicBezTo>
                  <a:cubicBezTo>
                    <a:pt x="168127" y="433570"/>
                    <a:pt x="153809" y="440652"/>
                    <a:pt x="140282" y="447686"/>
                  </a:cubicBezTo>
                  <a:cubicBezTo>
                    <a:pt x="126755" y="454721"/>
                    <a:pt x="113979" y="458238"/>
                    <a:pt x="101957" y="458238"/>
                  </a:cubicBezTo>
                  <a:cubicBezTo>
                    <a:pt x="80535" y="458238"/>
                    <a:pt x="63279" y="454409"/>
                    <a:pt x="50189" y="446752"/>
                  </a:cubicBezTo>
                  <a:cubicBezTo>
                    <a:pt x="37099" y="439095"/>
                    <a:pt x="26758" y="429563"/>
                    <a:pt x="19168" y="418156"/>
                  </a:cubicBezTo>
                  <a:cubicBezTo>
                    <a:pt x="11578" y="406748"/>
                    <a:pt x="6486" y="394547"/>
                    <a:pt x="3891" y="381553"/>
                  </a:cubicBezTo>
                  <a:cubicBezTo>
                    <a:pt x="1297" y="368560"/>
                    <a:pt x="0" y="356815"/>
                    <a:pt x="0" y="346319"/>
                  </a:cubicBezTo>
                  <a:cubicBezTo>
                    <a:pt x="0" y="330931"/>
                    <a:pt x="2798" y="314601"/>
                    <a:pt x="8394" y="297331"/>
                  </a:cubicBezTo>
                  <a:cubicBezTo>
                    <a:pt x="13991" y="280060"/>
                    <a:pt x="22370" y="267963"/>
                    <a:pt x="33533" y="261040"/>
                  </a:cubicBezTo>
                  <a:cubicBezTo>
                    <a:pt x="52983" y="227388"/>
                    <a:pt x="73174" y="203843"/>
                    <a:pt x="94107" y="190404"/>
                  </a:cubicBezTo>
                  <a:cubicBezTo>
                    <a:pt x="115039" y="176965"/>
                    <a:pt x="135094" y="167055"/>
                    <a:pt x="154269" y="160673"/>
                  </a:cubicBezTo>
                  <a:cubicBezTo>
                    <a:pt x="173445" y="154291"/>
                    <a:pt x="190712" y="150111"/>
                    <a:pt x="206070" y="148131"/>
                  </a:cubicBezTo>
                  <a:cubicBezTo>
                    <a:pt x="221429" y="146152"/>
                    <a:pt x="232948" y="145163"/>
                    <a:pt x="240627" y="145163"/>
                  </a:cubicBezTo>
                  <a:lnTo>
                    <a:pt x="264665" y="145163"/>
                  </a:lnTo>
                  <a:lnTo>
                    <a:pt x="264665" y="159395"/>
                  </a:lnTo>
                  <a:cubicBezTo>
                    <a:pt x="285167" y="151078"/>
                    <a:pt x="307449" y="152924"/>
                    <a:pt x="331509" y="164932"/>
                  </a:cubicBezTo>
                  <a:cubicBezTo>
                    <a:pt x="355570" y="176940"/>
                    <a:pt x="377306" y="191909"/>
                    <a:pt x="396720" y="209839"/>
                  </a:cubicBezTo>
                  <a:cubicBezTo>
                    <a:pt x="416132" y="227770"/>
                    <a:pt x="433863" y="248383"/>
                    <a:pt x="449911" y="271680"/>
                  </a:cubicBezTo>
                  <a:cubicBezTo>
                    <a:pt x="453922" y="277505"/>
                    <a:pt x="457253" y="283190"/>
                    <a:pt x="459904" y="288735"/>
                  </a:cubicBezTo>
                  <a:lnTo>
                    <a:pt x="465376" y="303757"/>
                  </a:lnTo>
                  <a:lnTo>
                    <a:pt x="465376" y="0"/>
                  </a:lnTo>
                  <a:close/>
                </a:path>
              </a:pathLst>
            </a:custGeom>
            <a:solidFill>
              <a:srgbClr val="66FFFF"/>
            </a:solidFill>
            <a:ln>
              <a:noFill/>
            </a:ln>
            <a:effectLst>
              <a:glow rad="228600">
                <a:srgbClr val="66FFFF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DB2AD61-E816-AD0B-6441-3F17BA5D6ED0}"/>
                </a:ext>
              </a:extLst>
            </p:cNvPr>
            <p:cNvSpPr/>
            <p:nvPr/>
          </p:nvSpPr>
          <p:spPr>
            <a:xfrm>
              <a:off x="4491782" y="3986715"/>
              <a:ext cx="583299" cy="806936"/>
            </a:xfrm>
            <a:custGeom>
              <a:avLst/>
              <a:gdLst/>
              <a:ahLst/>
              <a:cxnLst/>
              <a:rect l="l" t="t" r="r" b="b"/>
              <a:pathLst>
                <a:path w="583299" h="806936">
                  <a:moveTo>
                    <a:pt x="241338" y="0"/>
                  </a:moveTo>
                  <a:lnTo>
                    <a:pt x="262129" y="0"/>
                  </a:lnTo>
                  <a:cubicBezTo>
                    <a:pt x="301459" y="0"/>
                    <a:pt x="337487" y="6671"/>
                    <a:pt x="370213" y="20013"/>
                  </a:cubicBezTo>
                  <a:cubicBezTo>
                    <a:pt x="402938" y="33355"/>
                    <a:pt x="430679" y="50878"/>
                    <a:pt x="453435" y="72581"/>
                  </a:cubicBezTo>
                  <a:cubicBezTo>
                    <a:pt x="476190" y="94284"/>
                    <a:pt x="493802" y="119557"/>
                    <a:pt x="506270" y="148398"/>
                  </a:cubicBezTo>
                  <a:cubicBezTo>
                    <a:pt x="518737" y="177240"/>
                    <a:pt x="524971" y="206300"/>
                    <a:pt x="524971" y="235578"/>
                  </a:cubicBezTo>
                  <a:cubicBezTo>
                    <a:pt x="524971" y="290578"/>
                    <a:pt x="506032" y="342098"/>
                    <a:pt x="468155" y="390137"/>
                  </a:cubicBezTo>
                  <a:cubicBezTo>
                    <a:pt x="430278" y="438176"/>
                    <a:pt x="372381" y="471899"/>
                    <a:pt x="294462" y="491304"/>
                  </a:cubicBezTo>
                  <a:cubicBezTo>
                    <a:pt x="353346" y="522881"/>
                    <a:pt x="405406" y="558345"/>
                    <a:pt x="450644" y="597697"/>
                  </a:cubicBezTo>
                  <a:cubicBezTo>
                    <a:pt x="495881" y="637049"/>
                    <a:pt x="540100" y="678918"/>
                    <a:pt x="583299" y="723303"/>
                  </a:cubicBezTo>
                  <a:lnTo>
                    <a:pt x="583299" y="806936"/>
                  </a:lnTo>
                  <a:cubicBezTo>
                    <a:pt x="529663" y="771283"/>
                    <a:pt x="484270" y="737838"/>
                    <a:pt x="447119" y="706603"/>
                  </a:cubicBezTo>
                  <a:cubicBezTo>
                    <a:pt x="409969" y="675367"/>
                    <a:pt x="372918" y="647845"/>
                    <a:pt x="335968" y="624037"/>
                  </a:cubicBezTo>
                  <a:cubicBezTo>
                    <a:pt x="299017" y="600229"/>
                    <a:pt x="262700" y="580597"/>
                    <a:pt x="227017" y="565142"/>
                  </a:cubicBezTo>
                  <a:cubicBezTo>
                    <a:pt x="191334" y="549687"/>
                    <a:pt x="153939" y="540448"/>
                    <a:pt x="114832" y="537424"/>
                  </a:cubicBezTo>
                  <a:lnTo>
                    <a:pt x="0" y="352123"/>
                  </a:lnTo>
                  <a:cubicBezTo>
                    <a:pt x="75087" y="371647"/>
                    <a:pt x="133740" y="381409"/>
                    <a:pt x="175961" y="381409"/>
                  </a:cubicBezTo>
                  <a:cubicBezTo>
                    <a:pt x="218864" y="381409"/>
                    <a:pt x="255725" y="375260"/>
                    <a:pt x="286546" y="362963"/>
                  </a:cubicBezTo>
                  <a:cubicBezTo>
                    <a:pt x="317366" y="350666"/>
                    <a:pt x="342509" y="335460"/>
                    <a:pt x="361974" y="317344"/>
                  </a:cubicBezTo>
                  <a:cubicBezTo>
                    <a:pt x="381438" y="299228"/>
                    <a:pt x="395919" y="279841"/>
                    <a:pt x="405414" y="259183"/>
                  </a:cubicBezTo>
                  <a:cubicBezTo>
                    <a:pt x="414909" y="238525"/>
                    <a:pt x="419656" y="220035"/>
                    <a:pt x="419656" y="203713"/>
                  </a:cubicBezTo>
                  <a:cubicBezTo>
                    <a:pt x="419656" y="171099"/>
                    <a:pt x="409717" y="146308"/>
                    <a:pt x="389837" y="129341"/>
                  </a:cubicBezTo>
                  <a:cubicBezTo>
                    <a:pt x="369957" y="112374"/>
                    <a:pt x="340404" y="103891"/>
                    <a:pt x="301178" y="103891"/>
                  </a:cubicBezTo>
                  <a:lnTo>
                    <a:pt x="297264" y="103891"/>
                  </a:lnTo>
                  <a:lnTo>
                    <a:pt x="297264" y="102268"/>
                  </a:lnTo>
                  <a:lnTo>
                    <a:pt x="297143" y="103891"/>
                  </a:lnTo>
                  <a:lnTo>
                    <a:pt x="289992" y="103891"/>
                  </a:lnTo>
                  <a:cubicBezTo>
                    <a:pt x="292794" y="103891"/>
                    <a:pt x="293962" y="104125"/>
                    <a:pt x="293495" y="104591"/>
                  </a:cubicBezTo>
                  <a:lnTo>
                    <a:pt x="297042" y="105251"/>
                  </a:lnTo>
                  <a:lnTo>
                    <a:pt x="294440" y="140143"/>
                  </a:lnTo>
                  <a:cubicBezTo>
                    <a:pt x="292557" y="152080"/>
                    <a:pt x="289733" y="163331"/>
                    <a:pt x="285968" y="173893"/>
                  </a:cubicBezTo>
                  <a:cubicBezTo>
                    <a:pt x="278437" y="195018"/>
                    <a:pt x="267937" y="213116"/>
                    <a:pt x="254469" y="228185"/>
                  </a:cubicBezTo>
                  <a:cubicBezTo>
                    <a:pt x="241001" y="243254"/>
                    <a:pt x="225802" y="254769"/>
                    <a:pt x="208872" y="262730"/>
                  </a:cubicBezTo>
                  <a:cubicBezTo>
                    <a:pt x="191942" y="270691"/>
                    <a:pt x="174775" y="274671"/>
                    <a:pt x="157371" y="274671"/>
                  </a:cubicBezTo>
                  <a:cubicBezTo>
                    <a:pt x="126580" y="274671"/>
                    <a:pt x="100689" y="264961"/>
                    <a:pt x="79697" y="245541"/>
                  </a:cubicBezTo>
                  <a:cubicBezTo>
                    <a:pt x="58705" y="226120"/>
                    <a:pt x="48209" y="202646"/>
                    <a:pt x="48209" y="175116"/>
                  </a:cubicBezTo>
                  <a:cubicBezTo>
                    <a:pt x="48209" y="152775"/>
                    <a:pt x="54084" y="132136"/>
                    <a:pt x="65832" y="113197"/>
                  </a:cubicBezTo>
                  <a:cubicBezTo>
                    <a:pt x="77581" y="94259"/>
                    <a:pt x="91927" y="77555"/>
                    <a:pt x="108872" y="63086"/>
                  </a:cubicBezTo>
                  <a:cubicBezTo>
                    <a:pt x="125817" y="48617"/>
                    <a:pt x="144058" y="36491"/>
                    <a:pt x="163597" y="26706"/>
                  </a:cubicBezTo>
                  <a:cubicBezTo>
                    <a:pt x="183136" y="16922"/>
                    <a:pt x="202386" y="9888"/>
                    <a:pt x="221347" y="5603"/>
                  </a:cubicBezTo>
                  <a:lnTo>
                    <a:pt x="241338" y="0"/>
                  </a:lnTo>
                  <a:close/>
                </a:path>
              </a:pathLst>
            </a:custGeom>
            <a:solidFill>
              <a:srgbClr val="66FFFF"/>
            </a:solidFill>
            <a:ln>
              <a:noFill/>
            </a:ln>
            <a:effectLst>
              <a:glow rad="228600">
                <a:srgbClr val="66FFFF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CEA16D5-5392-6ADB-1700-21FD3ED63B9F}"/>
              </a:ext>
            </a:extLst>
          </p:cNvPr>
          <p:cNvGrpSpPr/>
          <p:nvPr/>
        </p:nvGrpSpPr>
        <p:grpSpPr>
          <a:xfrm>
            <a:off x="1025373" y="4390182"/>
            <a:ext cx="10010988" cy="2428876"/>
            <a:chOff x="1025373" y="4390182"/>
            <a:chExt cx="10010988" cy="2428876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CEA9F48-0052-2F23-2D8A-280C09FA6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373" y="4390183"/>
              <a:ext cx="3048000" cy="242887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8495637-D44B-B44D-C687-17B81248D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88361" y="4390182"/>
              <a:ext cx="3048000" cy="2428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054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49CDEF2-B06E-479C-A821-0DEE8670A762}"/>
              </a:ext>
            </a:extLst>
          </p:cNvPr>
          <p:cNvSpPr/>
          <p:nvPr/>
        </p:nvSpPr>
        <p:spPr>
          <a:xfrm>
            <a:off x="114300" y="76200"/>
            <a:ext cx="11963400" cy="6670964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B8C3452-751A-8B91-4978-E1DEABC5EB4A}"/>
              </a:ext>
            </a:extLst>
          </p:cNvPr>
          <p:cNvSpPr/>
          <p:nvPr/>
        </p:nvSpPr>
        <p:spPr>
          <a:xfrm>
            <a:off x="3757262" y="1295175"/>
            <a:ext cx="5148197" cy="2685289"/>
          </a:xfrm>
          <a:custGeom>
            <a:avLst/>
            <a:gdLst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55865 h 2685289"/>
              <a:gd name="connsiteX1" fmla="*/ 701458 w 5148197"/>
              <a:gd name="connsiteY1" fmla="*/ 305344 h 2685289"/>
              <a:gd name="connsiteX2" fmla="*/ 2204581 w 5148197"/>
              <a:gd name="connsiteY2" fmla="*/ 79876 h 2685289"/>
              <a:gd name="connsiteX3" fmla="*/ 3732756 w 5148197"/>
              <a:gd name="connsiteY3" fmla="*/ 29772 h 2685289"/>
              <a:gd name="connsiteX4" fmla="*/ 4221271 w 5148197"/>
              <a:gd name="connsiteY4" fmla="*/ 104928 h 2685289"/>
              <a:gd name="connsiteX5" fmla="*/ 5148197 w 5148197"/>
              <a:gd name="connsiteY5" fmla="*/ 2096566 h 2685289"/>
              <a:gd name="connsiteX6" fmla="*/ 2793304 w 5148197"/>
              <a:gd name="connsiteY6" fmla="*/ 2134144 h 2685289"/>
              <a:gd name="connsiteX7" fmla="*/ 964504 w 5148197"/>
              <a:gd name="connsiteY7" fmla="*/ 2685289 h 2685289"/>
              <a:gd name="connsiteX8" fmla="*/ 739036 w 5148197"/>
              <a:gd name="connsiteY8" fmla="*/ 1407635 h 2685289"/>
              <a:gd name="connsiteX9" fmla="*/ 0 w 5148197"/>
              <a:gd name="connsiteY9" fmla="*/ 555865 h 2685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48197" h="2685289">
                <a:moveTo>
                  <a:pt x="0" y="555865"/>
                </a:moveTo>
                <a:lnTo>
                  <a:pt x="701458" y="305344"/>
                </a:lnTo>
                <a:cubicBezTo>
                  <a:pt x="1565754" y="92402"/>
                  <a:pt x="1703540" y="155032"/>
                  <a:pt x="2204581" y="79876"/>
                </a:cubicBezTo>
                <a:cubicBezTo>
                  <a:pt x="2739025" y="13070"/>
                  <a:pt x="3170356" y="-33040"/>
                  <a:pt x="3732756" y="29772"/>
                </a:cubicBezTo>
                <a:cubicBezTo>
                  <a:pt x="3948603" y="54824"/>
                  <a:pt x="4058433" y="79876"/>
                  <a:pt x="4221271" y="104928"/>
                </a:cubicBezTo>
                <a:cubicBezTo>
                  <a:pt x="4530246" y="768807"/>
                  <a:pt x="4914378" y="1269848"/>
                  <a:pt x="5148197" y="2096566"/>
                </a:cubicBezTo>
                <a:cubicBezTo>
                  <a:pt x="4363233" y="2109092"/>
                  <a:pt x="3691002" y="1983832"/>
                  <a:pt x="2793304" y="2134144"/>
                </a:cubicBezTo>
                <a:cubicBezTo>
                  <a:pt x="1457194" y="2305333"/>
                  <a:pt x="1574104" y="2501574"/>
                  <a:pt x="964504" y="2685289"/>
                </a:cubicBezTo>
                <a:cubicBezTo>
                  <a:pt x="889348" y="2259404"/>
                  <a:pt x="1039659" y="2196774"/>
                  <a:pt x="739036" y="1407635"/>
                </a:cubicBezTo>
                <a:cubicBezTo>
                  <a:pt x="455113" y="848139"/>
                  <a:pt x="246345" y="839788"/>
                  <a:pt x="0" y="555865"/>
                </a:cubicBezTo>
                <a:close/>
              </a:path>
            </a:pathLst>
          </a:custGeom>
          <a:solidFill>
            <a:srgbClr val="00B050"/>
          </a:solidFill>
          <a:ln w="190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7D72BF9-DF0C-AFE5-E31E-D10E3F7E5153}"/>
              </a:ext>
            </a:extLst>
          </p:cNvPr>
          <p:cNvSpPr/>
          <p:nvPr/>
        </p:nvSpPr>
        <p:spPr>
          <a:xfrm>
            <a:off x="3431585" y="1596549"/>
            <a:ext cx="2455102" cy="5001855"/>
          </a:xfrm>
          <a:custGeom>
            <a:avLst/>
            <a:gdLst>
              <a:gd name="connsiteX0" fmla="*/ 2129425 w 2455102"/>
              <a:gd name="connsiteY0" fmla="*/ 4922729 h 4997885"/>
              <a:gd name="connsiteX1" fmla="*/ 0 w 2455102"/>
              <a:gd name="connsiteY1" fmla="*/ 112734 h 4997885"/>
              <a:gd name="connsiteX2" fmla="*/ 225469 w 2455102"/>
              <a:gd name="connsiteY2" fmla="*/ 0 h 4997885"/>
              <a:gd name="connsiteX3" fmla="*/ 2455102 w 2455102"/>
              <a:gd name="connsiteY3" fmla="*/ 4997885 h 4997885"/>
              <a:gd name="connsiteX4" fmla="*/ 2129425 w 2455102"/>
              <a:gd name="connsiteY4" fmla="*/ 4922729 h 4997885"/>
              <a:gd name="connsiteX0" fmla="*/ 2129425 w 2455102"/>
              <a:gd name="connsiteY0" fmla="*/ 4926699 h 5001855"/>
              <a:gd name="connsiteX1" fmla="*/ 0 w 2455102"/>
              <a:gd name="connsiteY1" fmla="*/ 116704 h 5001855"/>
              <a:gd name="connsiteX2" fmla="*/ 225469 w 2455102"/>
              <a:gd name="connsiteY2" fmla="*/ 3970 h 5001855"/>
              <a:gd name="connsiteX3" fmla="*/ 2455102 w 2455102"/>
              <a:gd name="connsiteY3" fmla="*/ 5001855 h 5001855"/>
              <a:gd name="connsiteX4" fmla="*/ 2129425 w 2455102"/>
              <a:gd name="connsiteY4" fmla="*/ 4926699 h 5001855"/>
              <a:gd name="connsiteX0" fmla="*/ 2192055 w 2455102"/>
              <a:gd name="connsiteY0" fmla="*/ 4926699 h 5001855"/>
              <a:gd name="connsiteX1" fmla="*/ 0 w 2455102"/>
              <a:gd name="connsiteY1" fmla="*/ 116704 h 5001855"/>
              <a:gd name="connsiteX2" fmla="*/ 225469 w 2455102"/>
              <a:gd name="connsiteY2" fmla="*/ 3970 h 5001855"/>
              <a:gd name="connsiteX3" fmla="*/ 2455102 w 2455102"/>
              <a:gd name="connsiteY3" fmla="*/ 5001855 h 5001855"/>
              <a:gd name="connsiteX4" fmla="*/ 2192055 w 2455102"/>
              <a:gd name="connsiteY4" fmla="*/ 4926699 h 500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102" h="5001855">
                <a:moveTo>
                  <a:pt x="2192055" y="4926699"/>
                </a:moveTo>
                <a:lnTo>
                  <a:pt x="0" y="116704"/>
                </a:lnTo>
                <a:cubicBezTo>
                  <a:pt x="75156" y="79126"/>
                  <a:pt x="62631" y="-21082"/>
                  <a:pt x="225469" y="3970"/>
                </a:cubicBezTo>
                <a:lnTo>
                  <a:pt x="2455102" y="5001855"/>
                </a:lnTo>
                <a:lnTo>
                  <a:pt x="2192055" y="4926699"/>
                </a:lnTo>
                <a:close/>
              </a:path>
            </a:pathLst>
          </a:custGeom>
          <a:noFill/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21B0C7E-D88B-5DCD-5D0D-D24B1BF9AD91}"/>
              </a:ext>
            </a:extLst>
          </p:cNvPr>
          <p:cNvSpPr/>
          <p:nvPr/>
        </p:nvSpPr>
        <p:spPr>
          <a:xfrm>
            <a:off x="5271460" y="1482121"/>
            <a:ext cx="1881807" cy="1842051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129FF-F02D-2041-E56C-73EC27F46364}"/>
              </a:ext>
            </a:extLst>
          </p:cNvPr>
          <p:cNvSpPr txBox="1"/>
          <p:nvPr/>
        </p:nvSpPr>
        <p:spPr>
          <a:xfrm>
            <a:off x="864439" y="433508"/>
            <a:ext cx="1046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এবার আমি গোল অংশে লাল রং করছি তোমরা মনোযোগ সহকারে দেখো </a:t>
            </a:r>
            <a:endParaRPr lang="en-US" sz="36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49CDEF2-B06E-479C-A821-0DEE8670A762}"/>
              </a:ext>
            </a:extLst>
          </p:cNvPr>
          <p:cNvSpPr/>
          <p:nvPr/>
        </p:nvSpPr>
        <p:spPr>
          <a:xfrm>
            <a:off x="114300" y="76200"/>
            <a:ext cx="11963400" cy="6670964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B8C3452-751A-8B91-4978-E1DEABC5EB4A}"/>
              </a:ext>
            </a:extLst>
          </p:cNvPr>
          <p:cNvSpPr/>
          <p:nvPr/>
        </p:nvSpPr>
        <p:spPr>
          <a:xfrm>
            <a:off x="1424881" y="503040"/>
            <a:ext cx="5148197" cy="2685289"/>
          </a:xfrm>
          <a:custGeom>
            <a:avLst/>
            <a:gdLst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55865 h 2685289"/>
              <a:gd name="connsiteX1" fmla="*/ 701458 w 5148197"/>
              <a:gd name="connsiteY1" fmla="*/ 305344 h 2685289"/>
              <a:gd name="connsiteX2" fmla="*/ 2204581 w 5148197"/>
              <a:gd name="connsiteY2" fmla="*/ 79876 h 2685289"/>
              <a:gd name="connsiteX3" fmla="*/ 3732756 w 5148197"/>
              <a:gd name="connsiteY3" fmla="*/ 29772 h 2685289"/>
              <a:gd name="connsiteX4" fmla="*/ 4221271 w 5148197"/>
              <a:gd name="connsiteY4" fmla="*/ 104928 h 2685289"/>
              <a:gd name="connsiteX5" fmla="*/ 5148197 w 5148197"/>
              <a:gd name="connsiteY5" fmla="*/ 2096566 h 2685289"/>
              <a:gd name="connsiteX6" fmla="*/ 2793304 w 5148197"/>
              <a:gd name="connsiteY6" fmla="*/ 2134144 h 2685289"/>
              <a:gd name="connsiteX7" fmla="*/ 964504 w 5148197"/>
              <a:gd name="connsiteY7" fmla="*/ 2685289 h 2685289"/>
              <a:gd name="connsiteX8" fmla="*/ 739036 w 5148197"/>
              <a:gd name="connsiteY8" fmla="*/ 1407635 h 2685289"/>
              <a:gd name="connsiteX9" fmla="*/ 0 w 5148197"/>
              <a:gd name="connsiteY9" fmla="*/ 555865 h 2685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48197" h="2685289">
                <a:moveTo>
                  <a:pt x="0" y="555865"/>
                </a:moveTo>
                <a:lnTo>
                  <a:pt x="701458" y="305344"/>
                </a:lnTo>
                <a:cubicBezTo>
                  <a:pt x="1565754" y="92402"/>
                  <a:pt x="1703540" y="155032"/>
                  <a:pt x="2204581" y="79876"/>
                </a:cubicBezTo>
                <a:cubicBezTo>
                  <a:pt x="2739025" y="13070"/>
                  <a:pt x="3170356" y="-33040"/>
                  <a:pt x="3732756" y="29772"/>
                </a:cubicBezTo>
                <a:cubicBezTo>
                  <a:pt x="3948603" y="54824"/>
                  <a:pt x="4058433" y="79876"/>
                  <a:pt x="4221271" y="104928"/>
                </a:cubicBezTo>
                <a:cubicBezTo>
                  <a:pt x="4530246" y="768807"/>
                  <a:pt x="4914378" y="1269848"/>
                  <a:pt x="5148197" y="2096566"/>
                </a:cubicBezTo>
                <a:cubicBezTo>
                  <a:pt x="4363233" y="2109092"/>
                  <a:pt x="3691002" y="1983832"/>
                  <a:pt x="2793304" y="2134144"/>
                </a:cubicBezTo>
                <a:cubicBezTo>
                  <a:pt x="1457194" y="2305333"/>
                  <a:pt x="1574104" y="2501574"/>
                  <a:pt x="964504" y="2685289"/>
                </a:cubicBezTo>
                <a:cubicBezTo>
                  <a:pt x="889348" y="2259404"/>
                  <a:pt x="1039659" y="2196774"/>
                  <a:pt x="739036" y="1407635"/>
                </a:cubicBezTo>
                <a:cubicBezTo>
                  <a:pt x="455113" y="848139"/>
                  <a:pt x="246345" y="839788"/>
                  <a:pt x="0" y="555865"/>
                </a:cubicBezTo>
                <a:close/>
              </a:path>
            </a:pathLst>
          </a:custGeom>
          <a:solidFill>
            <a:srgbClr val="00B050"/>
          </a:solidFill>
          <a:ln w="190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/>
              <a:t> </a:t>
            </a:r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7D72BF9-DF0C-AFE5-E31E-D10E3F7E5153}"/>
              </a:ext>
            </a:extLst>
          </p:cNvPr>
          <p:cNvSpPr/>
          <p:nvPr/>
        </p:nvSpPr>
        <p:spPr>
          <a:xfrm>
            <a:off x="1099204" y="804414"/>
            <a:ext cx="2455102" cy="5001855"/>
          </a:xfrm>
          <a:custGeom>
            <a:avLst/>
            <a:gdLst>
              <a:gd name="connsiteX0" fmla="*/ 2129425 w 2455102"/>
              <a:gd name="connsiteY0" fmla="*/ 4922729 h 4997885"/>
              <a:gd name="connsiteX1" fmla="*/ 0 w 2455102"/>
              <a:gd name="connsiteY1" fmla="*/ 112734 h 4997885"/>
              <a:gd name="connsiteX2" fmla="*/ 225469 w 2455102"/>
              <a:gd name="connsiteY2" fmla="*/ 0 h 4997885"/>
              <a:gd name="connsiteX3" fmla="*/ 2455102 w 2455102"/>
              <a:gd name="connsiteY3" fmla="*/ 4997885 h 4997885"/>
              <a:gd name="connsiteX4" fmla="*/ 2129425 w 2455102"/>
              <a:gd name="connsiteY4" fmla="*/ 4922729 h 4997885"/>
              <a:gd name="connsiteX0" fmla="*/ 2129425 w 2455102"/>
              <a:gd name="connsiteY0" fmla="*/ 4926699 h 5001855"/>
              <a:gd name="connsiteX1" fmla="*/ 0 w 2455102"/>
              <a:gd name="connsiteY1" fmla="*/ 116704 h 5001855"/>
              <a:gd name="connsiteX2" fmla="*/ 225469 w 2455102"/>
              <a:gd name="connsiteY2" fmla="*/ 3970 h 5001855"/>
              <a:gd name="connsiteX3" fmla="*/ 2455102 w 2455102"/>
              <a:gd name="connsiteY3" fmla="*/ 5001855 h 5001855"/>
              <a:gd name="connsiteX4" fmla="*/ 2129425 w 2455102"/>
              <a:gd name="connsiteY4" fmla="*/ 4926699 h 5001855"/>
              <a:gd name="connsiteX0" fmla="*/ 2192055 w 2455102"/>
              <a:gd name="connsiteY0" fmla="*/ 4926699 h 5001855"/>
              <a:gd name="connsiteX1" fmla="*/ 0 w 2455102"/>
              <a:gd name="connsiteY1" fmla="*/ 116704 h 5001855"/>
              <a:gd name="connsiteX2" fmla="*/ 225469 w 2455102"/>
              <a:gd name="connsiteY2" fmla="*/ 3970 h 5001855"/>
              <a:gd name="connsiteX3" fmla="*/ 2455102 w 2455102"/>
              <a:gd name="connsiteY3" fmla="*/ 5001855 h 5001855"/>
              <a:gd name="connsiteX4" fmla="*/ 2192055 w 2455102"/>
              <a:gd name="connsiteY4" fmla="*/ 4926699 h 500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102" h="5001855">
                <a:moveTo>
                  <a:pt x="2192055" y="4926699"/>
                </a:moveTo>
                <a:lnTo>
                  <a:pt x="0" y="116704"/>
                </a:lnTo>
                <a:cubicBezTo>
                  <a:pt x="75156" y="79126"/>
                  <a:pt x="62631" y="-21082"/>
                  <a:pt x="225469" y="3970"/>
                </a:cubicBezTo>
                <a:lnTo>
                  <a:pt x="2455102" y="5001855"/>
                </a:lnTo>
                <a:lnTo>
                  <a:pt x="2192055" y="4926699"/>
                </a:lnTo>
                <a:close/>
              </a:path>
            </a:pathLst>
          </a:custGeom>
          <a:solidFill>
            <a:srgbClr val="6E4228"/>
          </a:solidFill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21B0C7E-D88B-5DCD-5D0D-D24B1BF9AD91}"/>
              </a:ext>
            </a:extLst>
          </p:cNvPr>
          <p:cNvSpPr/>
          <p:nvPr/>
        </p:nvSpPr>
        <p:spPr>
          <a:xfrm>
            <a:off x="2939079" y="689986"/>
            <a:ext cx="1881807" cy="1842051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B2C52-A647-C391-2B47-CF88D537C582}"/>
              </a:ext>
            </a:extLst>
          </p:cNvPr>
          <p:cNvSpPr txBox="1"/>
          <p:nvPr/>
        </p:nvSpPr>
        <p:spPr>
          <a:xfrm>
            <a:off x="5137319" y="3861932"/>
            <a:ext cx="50273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4800" b="1" dirty="0">
                <a:latin typeface="NikoshBAN" panose="02000000000000000000" pitchFamily="2" charset="0"/>
                <a:cs typeface="NikoshBAN" panose="02000000000000000000" pitchFamily="2" charset="0"/>
              </a:rPr>
              <a:t>বলতো এটা কিসের ছবি?</a:t>
            </a:r>
            <a:endParaRPr lang="en-US" sz="48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8BAE38-D5B8-7910-D093-4320F9CEB4D2}"/>
              </a:ext>
            </a:extLst>
          </p:cNvPr>
          <p:cNvSpPr txBox="1"/>
          <p:nvPr/>
        </p:nvSpPr>
        <p:spPr>
          <a:xfrm>
            <a:off x="4116415" y="3861932"/>
            <a:ext cx="6883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4800" b="1" dirty="0">
                <a:latin typeface="NikoshBAN" panose="02000000000000000000" pitchFamily="2" charset="0"/>
                <a:cs typeface="NikoshBAN" panose="02000000000000000000" pitchFamily="2" charset="0"/>
              </a:rPr>
              <a:t>এটা আমাদের জাতীয় পতাকার ছবি।</a:t>
            </a:r>
            <a:endParaRPr lang="en-US" sz="48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19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49CDEF2-B06E-479C-A821-0DEE8670A762}"/>
              </a:ext>
            </a:extLst>
          </p:cNvPr>
          <p:cNvSpPr/>
          <p:nvPr/>
        </p:nvSpPr>
        <p:spPr>
          <a:xfrm>
            <a:off x="114300" y="76200"/>
            <a:ext cx="11963400" cy="6670964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6B1988B-2EDF-B1F4-92CB-3F019DA0011D}"/>
              </a:ext>
            </a:extLst>
          </p:cNvPr>
          <p:cNvSpPr/>
          <p:nvPr/>
        </p:nvSpPr>
        <p:spPr>
          <a:xfrm>
            <a:off x="6643848" y="982579"/>
            <a:ext cx="1465546" cy="2116899"/>
          </a:xfrm>
          <a:custGeom>
            <a:avLst/>
            <a:gdLst>
              <a:gd name="connsiteX0" fmla="*/ 1352811 w 1465546"/>
              <a:gd name="connsiteY0" fmla="*/ 2116899 h 2116899"/>
              <a:gd name="connsiteX1" fmla="*/ 526093 w 1465546"/>
              <a:gd name="connsiteY1" fmla="*/ 1716066 h 2116899"/>
              <a:gd name="connsiteX2" fmla="*/ 75156 w 1465546"/>
              <a:gd name="connsiteY2" fmla="*/ 914400 h 2116899"/>
              <a:gd name="connsiteX3" fmla="*/ 0 w 1465546"/>
              <a:gd name="connsiteY3" fmla="*/ 0 h 2116899"/>
              <a:gd name="connsiteX4" fmla="*/ 801666 w 1465546"/>
              <a:gd name="connsiteY4" fmla="*/ 638828 h 2116899"/>
              <a:gd name="connsiteX5" fmla="*/ 1215025 w 1465546"/>
              <a:gd name="connsiteY5" fmla="*/ 1227551 h 2116899"/>
              <a:gd name="connsiteX6" fmla="*/ 1465546 w 1465546"/>
              <a:gd name="connsiteY6" fmla="*/ 1665962 h 2116899"/>
              <a:gd name="connsiteX7" fmla="*/ 1415441 w 1465546"/>
              <a:gd name="connsiteY7" fmla="*/ 2116899 h 2116899"/>
              <a:gd name="connsiteX0" fmla="*/ 1352811 w 1465546"/>
              <a:gd name="connsiteY0" fmla="*/ 2116899 h 2116899"/>
              <a:gd name="connsiteX1" fmla="*/ 526093 w 1465546"/>
              <a:gd name="connsiteY1" fmla="*/ 1716066 h 2116899"/>
              <a:gd name="connsiteX2" fmla="*/ 75156 w 1465546"/>
              <a:gd name="connsiteY2" fmla="*/ 914400 h 2116899"/>
              <a:gd name="connsiteX3" fmla="*/ 0 w 1465546"/>
              <a:gd name="connsiteY3" fmla="*/ 0 h 2116899"/>
              <a:gd name="connsiteX4" fmla="*/ 801666 w 1465546"/>
              <a:gd name="connsiteY4" fmla="*/ 638828 h 2116899"/>
              <a:gd name="connsiteX5" fmla="*/ 1215025 w 1465546"/>
              <a:gd name="connsiteY5" fmla="*/ 1227551 h 2116899"/>
              <a:gd name="connsiteX6" fmla="*/ 1465546 w 1465546"/>
              <a:gd name="connsiteY6" fmla="*/ 1665962 h 2116899"/>
              <a:gd name="connsiteX7" fmla="*/ 1415441 w 1465546"/>
              <a:gd name="connsiteY7" fmla="*/ 2116899 h 2116899"/>
              <a:gd name="connsiteX0" fmla="*/ 1352811 w 1465546"/>
              <a:gd name="connsiteY0" fmla="*/ 2116899 h 2116899"/>
              <a:gd name="connsiteX1" fmla="*/ 526093 w 1465546"/>
              <a:gd name="connsiteY1" fmla="*/ 1716066 h 2116899"/>
              <a:gd name="connsiteX2" fmla="*/ 75156 w 1465546"/>
              <a:gd name="connsiteY2" fmla="*/ 914400 h 2116899"/>
              <a:gd name="connsiteX3" fmla="*/ 0 w 1465546"/>
              <a:gd name="connsiteY3" fmla="*/ 0 h 2116899"/>
              <a:gd name="connsiteX4" fmla="*/ 801666 w 1465546"/>
              <a:gd name="connsiteY4" fmla="*/ 638828 h 2116899"/>
              <a:gd name="connsiteX5" fmla="*/ 1215025 w 1465546"/>
              <a:gd name="connsiteY5" fmla="*/ 1227551 h 2116899"/>
              <a:gd name="connsiteX6" fmla="*/ 1465546 w 1465546"/>
              <a:gd name="connsiteY6" fmla="*/ 1665962 h 2116899"/>
              <a:gd name="connsiteX7" fmla="*/ 1415441 w 1465546"/>
              <a:gd name="connsiteY7" fmla="*/ 2116899 h 2116899"/>
              <a:gd name="connsiteX0" fmla="*/ 1352811 w 1465546"/>
              <a:gd name="connsiteY0" fmla="*/ 2116899 h 2116899"/>
              <a:gd name="connsiteX1" fmla="*/ 526093 w 1465546"/>
              <a:gd name="connsiteY1" fmla="*/ 1716066 h 2116899"/>
              <a:gd name="connsiteX2" fmla="*/ 75156 w 1465546"/>
              <a:gd name="connsiteY2" fmla="*/ 914400 h 2116899"/>
              <a:gd name="connsiteX3" fmla="*/ 0 w 1465546"/>
              <a:gd name="connsiteY3" fmla="*/ 0 h 2116899"/>
              <a:gd name="connsiteX4" fmla="*/ 801666 w 1465546"/>
              <a:gd name="connsiteY4" fmla="*/ 638828 h 2116899"/>
              <a:gd name="connsiteX5" fmla="*/ 1215025 w 1465546"/>
              <a:gd name="connsiteY5" fmla="*/ 1227551 h 2116899"/>
              <a:gd name="connsiteX6" fmla="*/ 1465546 w 1465546"/>
              <a:gd name="connsiteY6" fmla="*/ 1665962 h 2116899"/>
              <a:gd name="connsiteX7" fmla="*/ 1415441 w 1465546"/>
              <a:gd name="connsiteY7" fmla="*/ 2116899 h 2116899"/>
              <a:gd name="connsiteX0" fmla="*/ 1352811 w 1465546"/>
              <a:gd name="connsiteY0" fmla="*/ 2116899 h 2116899"/>
              <a:gd name="connsiteX1" fmla="*/ 526093 w 1465546"/>
              <a:gd name="connsiteY1" fmla="*/ 1716066 h 2116899"/>
              <a:gd name="connsiteX2" fmla="*/ 75156 w 1465546"/>
              <a:gd name="connsiteY2" fmla="*/ 914400 h 2116899"/>
              <a:gd name="connsiteX3" fmla="*/ 0 w 1465546"/>
              <a:gd name="connsiteY3" fmla="*/ 0 h 2116899"/>
              <a:gd name="connsiteX4" fmla="*/ 801666 w 1465546"/>
              <a:gd name="connsiteY4" fmla="*/ 638828 h 2116899"/>
              <a:gd name="connsiteX5" fmla="*/ 1215025 w 1465546"/>
              <a:gd name="connsiteY5" fmla="*/ 1227551 h 2116899"/>
              <a:gd name="connsiteX6" fmla="*/ 1465546 w 1465546"/>
              <a:gd name="connsiteY6" fmla="*/ 1665962 h 2116899"/>
              <a:gd name="connsiteX7" fmla="*/ 1340285 w 1465546"/>
              <a:gd name="connsiteY7" fmla="*/ 2091847 h 2116899"/>
              <a:gd name="connsiteX0" fmla="*/ 1352811 w 1465546"/>
              <a:gd name="connsiteY0" fmla="*/ 2116899 h 2116899"/>
              <a:gd name="connsiteX1" fmla="*/ 526093 w 1465546"/>
              <a:gd name="connsiteY1" fmla="*/ 1716066 h 2116899"/>
              <a:gd name="connsiteX2" fmla="*/ 75156 w 1465546"/>
              <a:gd name="connsiteY2" fmla="*/ 914400 h 2116899"/>
              <a:gd name="connsiteX3" fmla="*/ 0 w 1465546"/>
              <a:gd name="connsiteY3" fmla="*/ 0 h 2116899"/>
              <a:gd name="connsiteX4" fmla="*/ 801666 w 1465546"/>
              <a:gd name="connsiteY4" fmla="*/ 638828 h 2116899"/>
              <a:gd name="connsiteX5" fmla="*/ 1215025 w 1465546"/>
              <a:gd name="connsiteY5" fmla="*/ 1227551 h 2116899"/>
              <a:gd name="connsiteX6" fmla="*/ 1465546 w 1465546"/>
              <a:gd name="connsiteY6" fmla="*/ 1665962 h 2116899"/>
              <a:gd name="connsiteX7" fmla="*/ 1340285 w 1465546"/>
              <a:gd name="connsiteY7" fmla="*/ 2091847 h 2116899"/>
              <a:gd name="connsiteX0" fmla="*/ 1352811 w 1465546"/>
              <a:gd name="connsiteY0" fmla="*/ 2116899 h 2116899"/>
              <a:gd name="connsiteX1" fmla="*/ 526093 w 1465546"/>
              <a:gd name="connsiteY1" fmla="*/ 1716066 h 2116899"/>
              <a:gd name="connsiteX2" fmla="*/ 75156 w 1465546"/>
              <a:gd name="connsiteY2" fmla="*/ 914400 h 2116899"/>
              <a:gd name="connsiteX3" fmla="*/ 0 w 1465546"/>
              <a:gd name="connsiteY3" fmla="*/ 0 h 2116899"/>
              <a:gd name="connsiteX4" fmla="*/ 801666 w 1465546"/>
              <a:gd name="connsiteY4" fmla="*/ 638828 h 2116899"/>
              <a:gd name="connsiteX5" fmla="*/ 1215025 w 1465546"/>
              <a:gd name="connsiteY5" fmla="*/ 1227551 h 2116899"/>
              <a:gd name="connsiteX6" fmla="*/ 1465546 w 1465546"/>
              <a:gd name="connsiteY6" fmla="*/ 1665962 h 2116899"/>
              <a:gd name="connsiteX7" fmla="*/ 1340285 w 1465546"/>
              <a:gd name="connsiteY7" fmla="*/ 2091847 h 2116899"/>
              <a:gd name="connsiteX0" fmla="*/ 1352811 w 1465546"/>
              <a:gd name="connsiteY0" fmla="*/ 2116899 h 2116899"/>
              <a:gd name="connsiteX1" fmla="*/ 526093 w 1465546"/>
              <a:gd name="connsiteY1" fmla="*/ 1716066 h 2116899"/>
              <a:gd name="connsiteX2" fmla="*/ 75156 w 1465546"/>
              <a:gd name="connsiteY2" fmla="*/ 914400 h 2116899"/>
              <a:gd name="connsiteX3" fmla="*/ 0 w 1465546"/>
              <a:gd name="connsiteY3" fmla="*/ 0 h 2116899"/>
              <a:gd name="connsiteX4" fmla="*/ 801666 w 1465546"/>
              <a:gd name="connsiteY4" fmla="*/ 638828 h 2116899"/>
              <a:gd name="connsiteX5" fmla="*/ 1215025 w 1465546"/>
              <a:gd name="connsiteY5" fmla="*/ 1227551 h 2116899"/>
              <a:gd name="connsiteX6" fmla="*/ 1465546 w 1465546"/>
              <a:gd name="connsiteY6" fmla="*/ 1665962 h 2116899"/>
              <a:gd name="connsiteX7" fmla="*/ 1340285 w 1465546"/>
              <a:gd name="connsiteY7" fmla="*/ 2091847 h 2116899"/>
              <a:gd name="connsiteX0" fmla="*/ 1352811 w 1465546"/>
              <a:gd name="connsiteY0" fmla="*/ 2116899 h 2116899"/>
              <a:gd name="connsiteX1" fmla="*/ 526093 w 1465546"/>
              <a:gd name="connsiteY1" fmla="*/ 1716066 h 2116899"/>
              <a:gd name="connsiteX2" fmla="*/ 75156 w 1465546"/>
              <a:gd name="connsiteY2" fmla="*/ 914400 h 2116899"/>
              <a:gd name="connsiteX3" fmla="*/ 0 w 1465546"/>
              <a:gd name="connsiteY3" fmla="*/ 0 h 2116899"/>
              <a:gd name="connsiteX4" fmla="*/ 801666 w 1465546"/>
              <a:gd name="connsiteY4" fmla="*/ 638828 h 2116899"/>
              <a:gd name="connsiteX5" fmla="*/ 1215025 w 1465546"/>
              <a:gd name="connsiteY5" fmla="*/ 1227551 h 2116899"/>
              <a:gd name="connsiteX6" fmla="*/ 1465546 w 1465546"/>
              <a:gd name="connsiteY6" fmla="*/ 1665962 h 2116899"/>
              <a:gd name="connsiteX7" fmla="*/ 1340285 w 1465546"/>
              <a:gd name="connsiteY7" fmla="*/ 2091847 h 2116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5546" h="2116899">
                <a:moveTo>
                  <a:pt x="1352811" y="2116899"/>
                </a:moveTo>
                <a:cubicBezTo>
                  <a:pt x="1077238" y="1983288"/>
                  <a:pt x="977031" y="2050094"/>
                  <a:pt x="526093" y="1716066"/>
                </a:cubicBezTo>
                <a:cubicBezTo>
                  <a:pt x="375781" y="1448844"/>
                  <a:pt x="212942" y="1231726"/>
                  <a:pt x="75156" y="914400"/>
                </a:cubicBezTo>
                <a:cubicBezTo>
                  <a:pt x="-25052" y="396657"/>
                  <a:pt x="25052" y="304800"/>
                  <a:pt x="0" y="0"/>
                </a:cubicBezTo>
                <a:cubicBezTo>
                  <a:pt x="267222" y="212943"/>
                  <a:pt x="496866" y="225469"/>
                  <a:pt x="801666" y="638828"/>
                </a:cubicBezTo>
                <a:lnTo>
                  <a:pt x="1215025" y="1227551"/>
                </a:lnTo>
                <a:cubicBezTo>
                  <a:pt x="1298532" y="1373688"/>
                  <a:pt x="1294357" y="1432142"/>
                  <a:pt x="1465546" y="1665962"/>
                </a:cubicBezTo>
                <a:lnTo>
                  <a:pt x="1340285" y="2091847"/>
                </a:ln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279AB08-3E60-3664-D0D7-A252A34A1E5D}"/>
              </a:ext>
            </a:extLst>
          </p:cNvPr>
          <p:cNvSpPr/>
          <p:nvPr/>
        </p:nvSpPr>
        <p:spPr>
          <a:xfrm>
            <a:off x="8008341" y="1094933"/>
            <a:ext cx="1540701" cy="2016691"/>
          </a:xfrm>
          <a:custGeom>
            <a:avLst/>
            <a:gdLst>
              <a:gd name="connsiteX0" fmla="*/ 0 w 1540701"/>
              <a:gd name="connsiteY0" fmla="*/ 2016691 h 2016691"/>
              <a:gd name="connsiteX1" fmla="*/ 288098 w 1540701"/>
              <a:gd name="connsiteY1" fmla="*/ 1215025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288098 w 1540701"/>
              <a:gd name="connsiteY1" fmla="*/ 1215025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288098 w 1540701"/>
              <a:gd name="connsiteY1" fmla="*/ 1215025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288098 w 1540701"/>
              <a:gd name="connsiteY1" fmla="*/ 1215025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288098 w 1540701"/>
              <a:gd name="connsiteY1" fmla="*/ 1215025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288098 w 1540701"/>
              <a:gd name="connsiteY1" fmla="*/ 1215025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288098 w 1540701"/>
              <a:gd name="connsiteY1" fmla="*/ 1215025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313150 w 1540701"/>
              <a:gd name="connsiteY1" fmla="*/ 1240077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313150 w 1540701"/>
              <a:gd name="connsiteY1" fmla="*/ 1240077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263046 w 1540701"/>
              <a:gd name="connsiteY1" fmla="*/ 1202499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263046 w 1540701"/>
              <a:gd name="connsiteY1" fmla="*/ 1202499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263046 w 1540701"/>
              <a:gd name="connsiteY1" fmla="*/ 1202499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0701" h="2016691">
                <a:moveTo>
                  <a:pt x="0" y="2016691"/>
                </a:moveTo>
                <a:cubicBezTo>
                  <a:pt x="96033" y="1749469"/>
                  <a:pt x="79331" y="1557403"/>
                  <a:pt x="263046" y="1202499"/>
                </a:cubicBezTo>
                <a:cubicBezTo>
                  <a:pt x="488515" y="843419"/>
                  <a:pt x="501041" y="747386"/>
                  <a:pt x="851770" y="513567"/>
                </a:cubicBezTo>
                <a:cubicBezTo>
                  <a:pt x="1093940" y="192066"/>
                  <a:pt x="1311057" y="171189"/>
                  <a:pt x="1540701" y="0"/>
                </a:cubicBezTo>
                <a:cubicBezTo>
                  <a:pt x="1469720" y="329852"/>
                  <a:pt x="1561578" y="647178"/>
                  <a:pt x="1327759" y="989556"/>
                </a:cubicBezTo>
                <a:cubicBezTo>
                  <a:pt x="1148219" y="1561578"/>
                  <a:pt x="968679" y="1507299"/>
                  <a:pt x="789139" y="1766170"/>
                </a:cubicBezTo>
                <a:cubicBezTo>
                  <a:pt x="237994" y="2112724"/>
                  <a:pt x="263046" y="1933184"/>
                  <a:pt x="0" y="2016691"/>
                </a:cubicBezTo>
                <a:close/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7B57261-6106-68F4-904D-6B0813158547}"/>
              </a:ext>
            </a:extLst>
          </p:cNvPr>
          <p:cNvSpPr/>
          <p:nvPr/>
        </p:nvSpPr>
        <p:spPr>
          <a:xfrm>
            <a:off x="7557968" y="335864"/>
            <a:ext cx="1177446" cy="1427967"/>
          </a:xfrm>
          <a:custGeom>
            <a:avLst/>
            <a:gdLst>
              <a:gd name="connsiteX0" fmla="*/ 0 w 1177446"/>
              <a:gd name="connsiteY0" fmla="*/ 1352811 h 1427967"/>
              <a:gd name="connsiteX1" fmla="*/ 588723 w 1177446"/>
              <a:gd name="connsiteY1" fmla="*/ 0 h 1427967"/>
              <a:gd name="connsiteX2" fmla="*/ 1177446 w 1177446"/>
              <a:gd name="connsiteY2" fmla="*/ 1427967 h 1427967"/>
              <a:gd name="connsiteX3" fmla="*/ 1177446 w 1177446"/>
              <a:gd name="connsiteY3" fmla="*/ 1377863 h 1427967"/>
              <a:gd name="connsiteX0" fmla="*/ 0 w 1177446"/>
              <a:gd name="connsiteY0" fmla="*/ 1352811 h 1427967"/>
              <a:gd name="connsiteX1" fmla="*/ 588723 w 1177446"/>
              <a:gd name="connsiteY1" fmla="*/ 0 h 1427967"/>
              <a:gd name="connsiteX2" fmla="*/ 1177446 w 1177446"/>
              <a:gd name="connsiteY2" fmla="*/ 1427967 h 1427967"/>
              <a:gd name="connsiteX3" fmla="*/ 1177446 w 1177446"/>
              <a:gd name="connsiteY3" fmla="*/ 1377863 h 1427967"/>
              <a:gd name="connsiteX0" fmla="*/ 0 w 1177446"/>
              <a:gd name="connsiteY0" fmla="*/ 1352811 h 1427967"/>
              <a:gd name="connsiteX1" fmla="*/ 588723 w 1177446"/>
              <a:gd name="connsiteY1" fmla="*/ 0 h 1427967"/>
              <a:gd name="connsiteX2" fmla="*/ 1177446 w 1177446"/>
              <a:gd name="connsiteY2" fmla="*/ 1427967 h 1427967"/>
              <a:gd name="connsiteX3" fmla="*/ 1177446 w 1177446"/>
              <a:gd name="connsiteY3" fmla="*/ 1377863 h 1427967"/>
              <a:gd name="connsiteX0" fmla="*/ 0 w 1177446"/>
              <a:gd name="connsiteY0" fmla="*/ 1352811 h 1427967"/>
              <a:gd name="connsiteX1" fmla="*/ 588723 w 1177446"/>
              <a:gd name="connsiteY1" fmla="*/ 0 h 1427967"/>
              <a:gd name="connsiteX2" fmla="*/ 1177446 w 1177446"/>
              <a:gd name="connsiteY2" fmla="*/ 1427967 h 1427967"/>
              <a:gd name="connsiteX3" fmla="*/ 1177446 w 1177446"/>
              <a:gd name="connsiteY3" fmla="*/ 1377863 h 1427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7446" h="1427967">
                <a:moveTo>
                  <a:pt x="0" y="1352811"/>
                </a:moveTo>
                <a:cubicBezTo>
                  <a:pt x="108559" y="876822"/>
                  <a:pt x="-20876" y="713983"/>
                  <a:pt x="588723" y="0"/>
                </a:cubicBezTo>
                <a:cubicBezTo>
                  <a:pt x="1185797" y="889348"/>
                  <a:pt x="981205" y="951978"/>
                  <a:pt x="1177446" y="1427967"/>
                </a:cubicBezTo>
                <a:lnTo>
                  <a:pt x="1177446" y="1377863"/>
                </a:ln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82DA314-D2EC-6110-36B3-CD50CB0D02CF}"/>
              </a:ext>
            </a:extLst>
          </p:cNvPr>
          <p:cNvSpPr/>
          <p:nvPr/>
        </p:nvSpPr>
        <p:spPr>
          <a:xfrm>
            <a:off x="8544502" y="692855"/>
            <a:ext cx="601249" cy="713984"/>
          </a:xfrm>
          <a:custGeom>
            <a:avLst/>
            <a:gdLst>
              <a:gd name="connsiteX0" fmla="*/ 0 w 601249"/>
              <a:gd name="connsiteY0" fmla="*/ 413359 h 713984"/>
              <a:gd name="connsiteX1" fmla="*/ 488515 w 601249"/>
              <a:gd name="connsiteY1" fmla="*/ 0 h 713984"/>
              <a:gd name="connsiteX2" fmla="*/ 588723 w 601249"/>
              <a:gd name="connsiteY2" fmla="*/ 713984 h 713984"/>
              <a:gd name="connsiteX3" fmla="*/ 588723 w 601249"/>
              <a:gd name="connsiteY3" fmla="*/ 701458 h 713984"/>
              <a:gd name="connsiteX4" fmla="*/ 601249 w 601249"/>
              <a:gd name="connsiteY4" fmla="*/ 701458 h 713984"/>
              <a:gd name="connsiteX0" fmla="*/ 0 w 601249"/>
              <a:gd name="connsiteY0" fmla="*/ 413359 h 713984"/>
              <a:gd name="connsiteX1" fmla="*/ 488515 w 601249"/>
              <a:gd name="connsiteY1" fmla="*/ 0 h 713984"/>
              <a:gd name="connsiteX2" fmla="*/ 588723 w 601249"/>
              <a:gd name="connsiteY2" fmla="*/ 713984 h 713984"/>
              <a:gd name="connsiteX3" fmla="*/ 588723 w 601249"/>
              <a:gd name="connsiteY3" fmla="*/ 701458 h 713984"/>
              <a:gd name="connsiteX4" fmla="*/ 601249 w 601249"/>
              <a:gd name="connsiteY4" fmla="*/ 701458 h 713984"/>
              <a:gd name="connsiteX0" fmla="*/ 0 w 601249"/>
              <a:gd name="connsiteY0" fmla="*/ 413359 h 713984"/>
              <a:gd name="connsiteX1" fmla="*/ 488515 w 601249"/>
              <a:gd name="connsiteY1" fmla="*/ 0 h 713984"/>
              <a:gd name="connsiteX2" fmla="*/ 588723 w 601249"/>
              <a:gd name="connsiteY2" fmla="*/ 713984 h 713984"/>
              <a:gd name="connsiteX3" fmla="*/ 588723 w 601249"/>
              <a:gd name="connsiteY3" fmla="*/ 701458 h 713984"/>
              <a:gd name="connsiteX4" fmla="*/ 601249 w 601249"/>
              <a:gd name="connsiteY4" fmla="*/ 701458 h 71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249" h="713984">
                <a:moveTo>
                  <a:pt x="0" y="413359"/>
                </a:moveTo>
                <a:cubicBezTo>
                  <a:pt x="162838" y="275573"/>
                  <a:pt x="162838" y="125260"/>
                  <a:pt x="488515" y="0"/>
                </a:cubicBezTo>
                <a:cubicBezTo>
                  <a:pt x="572022" y="425885"/>
                  <a:pt x="555320" y="475989"/>
                  <a:pt x="588723" y="713984"/>
                </a:cubicBezTo>
                <a:lnTo>
                  <a:pt x="588723" y="701458"/>
                </a:lnTo>
                <a:lnTo>
                  <a:pt x="601249" y="701458"/>
                </a:ln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329748C-BF35-D0B6-6857-AC59614F6A2B}"/>
              </a:ext>
            </a:extLst>
          </p:cNvPr>
          <p:cNvSpPr/>
          <p:nvPr/>
        </p:nvSpPr>
        <p:spPr>
          <a:xfrm flipH="1">
            <a:off x="7085000" y="692855"/>
            <a:ext cx="601249" cy="713984"/>
          </a:xfrm>
          <a:custGeom>
            <a:avLst/>
            <a:gdLst>
              <a:gd name="connsiteX0" fmla="*/ 0 w 601249"/>
              <a:gd name="connsiteY0" fmla="*/ 413359 h 713984"/>
              <a:gd name="connsiteX1" fmla="*/ 488515 w 601249"/>
              <a:gd name="connsiteY1" fmla="*/ 0 h 713984"/>
              <a:gd name="connsiteX2" fmla="*/ 588723 w 601249"/>
              <a:gd name="connsiteY2" fmla="*/ 713984 h 713984"/>
              <a:gd name="connsiteX3" fmla="*/ 588723 w 601249"/>
              <a:gd name="connsiteY3" fmla="*/ 701458 h 713984"/>
              <a:gd name="connsiteX4" fmla="*/ 601249 w 601249"/>
              <a:gd name="connsiteY4" fmla="*/ 701458 h 713984"/>
              <a:gd name="connsiteX0" fmla="*/ 0 w 601249"/>
              <a:gd name="connsiteY0" fmla="*/ 413359 h 713984"/>
              <a:gd name="connsiteX1" fmla="*/ 488515 w 601249"/>
              <a:gd name="connsiteY1" fmla="*/ 0 h 713984"/>
              <a:gd name="connsiteX2" fmla="*/ 588723 w 601249"/>
              <a:gd name="connsiteY2" fmla="*/ 713984 h 713984"/>
              <a:gd name="connsiteX3" fmla="*/ 588723 w 601249"/>
              <a:gd name="connsiteY3" fmla="*/ 701458 h 713984"/>
              <a:gd name="connsiteX4" fmla="*/ 601249 w 601249"/>
              <a:gd name="connsiteY4" fmla="*/ 701458 h 713984"/>
              <a:gd name="connsiteX0" fmla="*/ 0 w 601249"/>
              <a:gd name="connsiteY0" fmla="*/ 413359 h 713984"/>
              <a:gd name="connsiteX1" fmla="*/ 488515 w 601249"/>
              <a:gd name="connsiteY1" fmla="*/ 0 h 713984"/>
              <a:gd name="connsiteX2" fmla="*/ 588723 w 601249"/>
              <a:gd name="connsiteY2" fmla="*/ 713984 h 713984"/>
              <a:gd name="connsiteX3" fmla="*/ 588723 w 601249"/>
              <a:gd name="connsiteY3" fmla="*/ 701458 h 713984"/>
              <a:gd name="connsiteX4" fmla="*/ 601249 w 601249"/>
              <a:gd name="connsiteY4" fmla="*/ 701458 h 71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249" h="713984">
                <a:moveTo>
                  <a:pt x="0" y="413359"/>
                </a:moveTo>
                <a:cubicBezTo>
                  <a:pt x="162838" y="275573"/>
                  <a:pt x="162838" y="125260"/>
                  <a:pt x="488515" y="0"/>
                </a:cubicBezTo>
                <a:cubicBezTo>
                  <a:pt x="572022" y="425885"/>
                  <a:pt x="555320" y="475989"/>
                  <a:pt x="588723" y="713984"/>
                </a:cubicBezTo>
                <a:lnTo>
                  <a:pt x="588723" y="701458"/>
                </a:lnTo>
                <a:lnTo>
                  <a:pt x="601249" y="701458"/>
                </a:ln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98AE3FE-F7CC-B7C6-FDB3-352980709204}"/>
              </a:ext>
            </a:extLst>
          </p:cNvPr>
          <p:cNvSpPr/>
          <p:nvPr/>
        </p:nvSpPr>
        <p:spPr>
          <a:xfrm>
            <a:off x="9231778" y="2205496"/>
            <a:ext cx="1703540" cy="961251"/>
          </a:xfrm>
          <a:custGeom>
            <a:avLst/>
            <a:gdLst>
              <a:gd name="connsiteX0" fmla="*/ 62630 w 1703540"/>
              <a:gd name="connsiteY0" fmla="*/ 0 h 851770"/>
              <a:gd name="connsiteX1" fmla="*/ 1703540 w 1703540"/>
              <a:gd name="connsiteY1" fmla="*/ 25052 h 851770"/>
              <a:gd name="connsiteX2" fmla="*/ 0 w 1703540"/>
              <a:gd name="connsiteY2" fmla="*/ 851770 h 851770"/>
              <a:gd name="connsiteX3" fmla="*/ 0 w 1703540"/>
              <a:gd name="connsiteY3" fmla="*/ 851770 h 851770"/>
              <a:gd name="connsiteX0" fmla="*/ 62630 w 1703540"/>
              <a:gd name="connsiteY0" fmla="*/ 89297 h 941067"/>
              <a:gd name="connsiteX1" fmla="*/ 1703540 w 1703540"/>
              <a:gd name="connsiteY1" fmla="*/ 114349 h 941067"/>
              <a:gd name="connsiteX2" fmla="*/ 0 w 1703540"/>
              <a:gd name="connsiteY2" fmla="*/ 941067 h 941067"/>
              <a:gd name="connsiteX3" fmla="*/ 0 w 1703540"/>
              <a:gd name="connsiteY3" fmla="*/ 941067 h 941067"/>
              <a:gd name="connsiteX0" fmla="*/ 62630 w 1703540"/>
              <a:gd name="connsiteY0" fmla="*/ 109481 h 961251"/>
              <a:gd name="connsiteX1" fmla="*/ 1703540 w 1703540"/>
              <a:gd name="connsiteY1" fmla="*/ 134533 h 961251"/>
              <a:gd name="connsiteX2" fmla="*/ 0 w 1703540"/>
              <a:gd name="connsiteY2" fmla="*/ 961251 h 961251"/>
              <a:gd name="connsiteX3" fmla="*/ 0 w 1703540"/>
              <a:gd name="connsiteY3" fmla="*/ 961251 h 961251"/>
              <a:gd name="connsiteX0" fmla="*/ 62630 w 1703540"/>
              <a:gd name="connsiteY0" fmla="*/ 109481 h 961251"/>
              <a:gd name="connsiteX1" fmla="*/ 1703540 w 1703540"/>
              <a:gd name="connsiteY1" fmla="*/ 134533 h 961251"/>
              <a:gd name="connsiteX2" fmla="*/ 0 w 1703540"/>
              <a:gd name="connsiteY2" fmla="*/ 961251 h 961251"/>
              <a:gd name="connsiteX3" fmla="*/ 0 w 1703540"/>
              <a:gd name="connsiteY3" fmla="*/ 961251 h 961251"/>
              <a:gd name="connsiteX0" fmla="*/ 62630 w 1703540"/>
              <a:gd name="connsiteY0" fmla="*/ 109481 h 961251"/>
              <a:gd name="connsiteX1" fmla="*/ 1703540 w 1703540"/>
              <a:gd name="connsiteY1" fmla="*/ 134533 h 961251"/>
              <a:gd name="connsiteX2" fmla="*/ 0 w 1703540"/>
              <a:gd name="connsiteY2" fmla="*/ 961251 h 961251"/>
              <a:gd name="connsiteX3" fmla="*/ 0 w 1703540"/>
              <a:gd name="connsiteY3" fmla="*/ 961251 h 96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3540" h="961251">
                <a:moveTo>
                  <a:pt x="62630" y="109481"/>
                </a:moveTo>
                <a:cubicBezTo>
                  <a:pt x="672230" y="42676"/>
                  <a:pt x="417534" y="-111812"/>
                  <a:pt x="1703540" y="134533"/>
                </a:cubicBezTo>
                <a:cubicBezTo>
                  <a:pt x="1273479" y="698205"/>
                  <a:pt x="918576" y="948724"/>
                  <a:pt x="0" y="961251"/>
                </a:cubicBezTo>
                <a:lnTo>
                  <a:pt x="0" y="961251"/>
                </a:ln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578744A-1AC2-C04B-129A-00D4CFA876A5}"/>
              </a:ext>
            </a:extLst>
          </p:cNvPr>
          <p:cNvSpPr/>
          <p:nvPr/>
        </p:nvSpPr>
        <p:spPr>
          <a:xfrm flipH="1">
            <a:off x="5278230" y="2188178"/>
            <a:ext cx="1703540" cy="961251"/>
          </a:xfrm>
          <a:custGeom>
            <a:avLst/>
            <a:gdLst>
              <a:gd name="connsiteX0" fmla="*/ 62630 w 1703540"/>
              <a:gd name="connsiteY0" fmla="*/ 0 h 851770"/>
              <a:gd name="connsiteX1" fmla="*/ 1703540 w 1703540"/>
              <a:gd name="connsiteY1" fmla="*/ 25052 h 851770"/>
              <a:gd name="connsiteX2" fmla="*/ 0 w 1703540"/>
              <a:gd name="connsiteY2" fmla="*/ 851770 h 851770"/>
              <a:gd name="connsiteX3" fmla="*/ 0 w 1703540"/>
              <a:gd name="connsiteY3" fmla="*/ 851770 h 851770"/>
              <a:gd name="connsiteX0" fmla="*/ 62630 w 1703540"/>
              <a:gd name="connsiteY0" fmla="*/ 89297 h 941067"/>
              <a:gd name="connsiteX1" fmla="*/ 1703540 w 1703540"/>
              <a:gd name="connsiteY1" fmla="*/ 114349 h 941067"/>
              <a:gd name="connsiteX2" fmla="*/ 0 w 1703540"/>
              <a:gd name="connsiteY2" fmla="*/ 941067 h 941067"/>
              <a:gd name="connsiteX3" fmla="*/ 0 w 1703540"/>
              <a:gd name="connsiteY3" fmla="*/ 941067 h 941067"/>
              <a:gd name="connsiteX0" fmla="*/ 62630 w 1703540"/>
              <a:gd name="connsiteY0" fmla="*/ 109481 h 961251"/>
              <a:gd name="connsiteX1" fmla="*/ 1703540 w 1703540"/>
              <a:gd name="connsiteY1" fmla="*/ 134533 h 961251"/>
              <a:gd name="connsiteX2" fmla="*/ 0 w 1703540"/>
              <a:gd name="connsiteY2" fmla="*/ 961251 h 961251"/>
              <a:gd name="connsiteX3" fmla="*/ 0 w 1703540"/>
              <a:gd name="connsiteY3" fmla="*/ 961251 h 961251"/>
              <a:gd name="connsiteX0" fmla="*/ 62630 w 1703540"/>
              <a:gd name="connsiteY0" fmla="*/ 109481 h 961251"/>
              <a:gd name="connsiteX1" fmla="*/ 1703540 w 1703540"/>
              <a:gd name="connsiteY1" fmla="*/ 134533 h 961251"/>
              <a:gd name="connsiteX2" fmla="*/ 0 w 1703540"/>
              <a:gd name="connsiteY2" fmla="*/ 961251 h 961251"/>
              <a:gd name="connsiteX3" fmla="*/ 0 w 1703540"/>
              <a:gd name="connsiteY3" fmla="*/ 961251 h 961251"/>
              <a:gd name="connsiteX0" fmla="*/ 62630 w 1703540"/>
              <a:gd name="connsiteY0" fmla="*/ 109481 h 961251"/>
              <a:gd name="connsiteX1" fmla="*/ 1703540 w 1703540"/>
              <a:gd name="connsiteY1" fmla="*/ 134533 h 961251"/>
              <a:gd name="connsiteX2" fmla="*/ 0 w 1703540"/>
              <a:gd name="connsiteY2" fmla="*/ 961251 h 961251"/>
              <a:gd name="connsiteX3" fmla="*/ 0 w 1703540"/>
              <a:gd name="connsiteY3" fmla="*/ 961251 h 96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3540" h="961251">
                <a:moveTo>
                  <a:pt x="62630" y="109481"/>
                </a:moveTo>
                <a:cubicBezTo>
                  <a:pt x="672230" y="42676"/>
                  <a:pt x="417534" y="-111812"/>
                  <a:pt x="1703540" y="134533"/>
                </a:cubicBezTo>
                <a:cubicBezTo>
                  <a:pt x="1273479" y="698205"/>
                  <a:pt x="918576" y="948724"/>
                  <a:pt x="0" y="961251"/>
                </a:cubicBezTo>
                <a:lnTo>
                  <a:pt x="0" y="961251"/>
                </a:ln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1B94A99-0490-EFC3-0D0D-B252632B371B}"/>
              </a:ext>
            </a:extLst>
          </p:cNvPr>
          <p:cNvSpPr/>
          <p:nvPr/>
        </p:nvSpPr>
        <p:spPr>
          <a:xfrm>
            <a:off x="6192850" y="2902161"/>
            <a:ext cx="1766169" cy="1565753"/>
          </a:xfrm>
          <a:custGeom>
            <a:avLst/>
            <a:gdLst>
              <a:gd name="connsiteX0" fmla="*/ 1227550 w 1766169"/>
              <a:gd name="connsiteY0" fmla="*/ 0 h 1565753"/>
              <a:gd name="connsiteX1" fmla="*/ 0 w 1766169"/>
              <a:gd name="connsiteY1" fmla="*/ 1565753 h 1565753"/>
              <a:gd name="connsiteX2" fmla="*/ 1766169 w 1766169"/>
              <a:gd name="connsiteY2" fmla="*/ 200416 h 1565753"/>
              <a:gd name="connsiteX0" fmla="*/ 1227550 w 1766169"/>
              <a:gd name="connsiteY0" fmla="*/ 0 h 1565753"/>
              <a:gd name="connsiteX1" fmla="*/ 0 w 1766169"/>
              <a:gd name="connsiteY1" fmla="*/ 1565753 h 1565753"/>
              <a:gd name="connsiteX2" fmla="*/ 1766169 w 1766169"/>
              <a:gd name="connsiteY2" fmla="*/ 200416 h 1565753"/>
              <a:gd name="connsiteX0" fmla="*/ 1227550 w 1766169"/>
              <a:gd name="connsiteY0" fmla="*/ 0 h 1565753"/>
              <a:gd name="connsiteX1" fmla="*/ 0 w 1766169"/>
              <a:gd name="connsiteY1" fmla="*/ 1565753 h 1565753"/>
              <a:gd name="connsiteX2" fmla="*/ 1766169 w 1766169"/>
              <a:gd name="connsiteY2" fmla="*/ 200416 h 1565753"/>
              <a:gd name="connsiteX0" fmla="*/ 1227550 w 1766169"/>
              <a:gd name="connsiteY0" fmla="*/ 0 h 1565753"/>
              <a:gd name="connsiteX1" fmla="*/ 0 w 1766169"/>
              <a:gd name="connsiteY1" fmla="*/ 1565753 h 1565753"/>
              <a:gd name="connsiteX2" fmla="*/ 1766169 w 1766169"/>
              <a:gd name="connsiteY2" fmla="*/ 200416 h 1565753"/>
              <a:gd name="connsiteX0" fmla="*/ 1227550 w 1766169"/>
              <a:gd name="connsiteY0" fmla="*/ 0 h 1565753"/>
              <a:gd name="connsiteX1" fmla="*/ 0 w 1766169"/>
              <a:gd name="connsiteY1" fmla="*/ 1565753 h 1565753"/>
              <a:gd name="connsiteX2" fmla="*/ 1766169 w 1766169"/>
              <a:gd name="connsiteY2" fmla="*/ 200416 h 156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6169" h="1565753">
                <a:moveTo>
                  <a:pt x="1227550" y="0"/>
                </a:moveTo>
                <a:cubicBezTo>
                  <a:pt x="367430" y="534444"/>
                  <a:pt x="83507" y="1106465"/>
                  <a:pt x="0" y="1565753"/>
                </a:cubicBezTo>
                <a:cubicBezTo>
                  <a:pt x="1102290" y="1273480"/>
                  <a:pt x="1578279" y="855945"/>
                  <a:pt x="1766169" y="200416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3BC777D-3751-2168-19BD-81DEE0B46AD6}"/>
              </a:ext>
            </a:extLst>
          </p:cNvPr>
          <p:cNvSpPr/>
          <p:nvPr/>
        </p:nvSpPr>
        <p:spPr>
          <a:xfrm flipH="1">
            <a:off x="8281111" y="2847914"/>
            <a:ext cx="1766169" cy="1565753"/>
          </a:xfrm>
          <a:custGeom>
            <a:avLst/>
            <a:gdLst>
              <a:gd name="connsiteX0" fmla="*/ 1227550 w 1766169"/>
              <a:gd name="connsiteY0" fmla="*/ 0 h 1565753"/>
              <a:gd name="connsiteX1" fmla="*/ 0 w 1766169"/>
              <a:gd name="connsiteY1" fmla="*/ 1565753 h 1565753"/>
              <a:gd name="connsiteX2" fmla="*/ 1766169 w 1766169"/>
              <a:gd name="connsiteY2" fmla="*/ 200416 h 1565753"/>
              <a:gd name="connsiteX0" fmla="*/ 1227550 w 1766169"/>
              <a:gd name="connsiteY0" fmla="*/ 0 h 1565753"/>
              <a:gd name="connsiteX1" fmla="*/ 0 w 1766169"/>
              <a:gd name="connsiteY1" fmla="*/ 1565753 h 1565753"/>
              <a:gd name="connsiteX2" fmla="*/ 1766169 w 1766169"/>
              <a:gd name="connsiteY2" fmla="*/ 200416 h 1565753"/>
              <a:gd name="connsiteX0" fmla="*/ 1227550 w 1766169"/>
              <a:gd name="connsiteY0" fmla="*/ 0 h 1565753"/>
              <a:gd name="connsiteX1" fmla="*/ 0 w 1766169"/>
              <a:gd name="connsiteY1" fmla="*/ 1565753 h 1565753"/>
              <a:gd name="connsiteX2" fmla="*/ 1766169 w 1766169"/>
              <a:gd name="connsiteY2" fmla="*/ 200416 h 1565753"/>
              <a:gd name="connsiteX0" fmla="*/ 1227550 w 1766169"/>
              <a:gd name="connsiteY0" fmla="*/ 0 h 1565753"/>
              <a:gd name="connsiteX1" fmla="*/ 0 w 1766169"/>
              <a:gd name="connsiteY1" fmla="*/ 1565753 h 1565753"/>
              <a:gd name="connsiteX2" fmla="*/ 1766169 w 1766169"/>
              <a:gd name="connsiteY2" fmla="*/ 200416 h 1565753"/>
              <a:gd name="connsiteX0" fmla="*/ 1227550 w 1766169"/>
              <a:gd name="connsiteY0" fmla="*/ 0 h 1565753"/>
              <a:gd name="connsiteX1" fmla="*/ 0 w 1766169"/>
              <a:gd name="connsiteY1" fmla="*/ 1565753 h 1565753"/>
              <a:gd name="connsiteX2" fmla="*/ 1766169 w 1766169"/>
              <a:gd name="connsiteY2" fmla="*/ 200416 h 156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6169" h="1565753">
                <a:moveTo>
                  <a:pt x="1227550" y="0"/>
                </a:moveTo>
                <a:cubicBezTo>
                  <a:pt x="367430" y="534444"/>
                  <a:pt x="83507" y="1106465"/>
                  <a:pt x="0" y="1565753"/>
                </a:cubicBezTo>
                <a:cubicBezTo>
                  <a:pt x="1102290" y="1273480"/>
                  <a:pt x="1578279" y="855945"/>
                  <a:pt x="1766169" y="200416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00D495-E02F-FA78-90AF-13149CAFAD4B}"/>
              </a:ext>
            </a:extLst>
          </p:cNvPr>
          <p:cNvSpPr/>
          <p:nvPr/>
        </p:nvSpPr>
        <p:spPr>
          <a:xfrm>
            <a:off x="8024499" y="3060859"/>
            <a:ext cx="181909" cy="3097061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C24A607-AEA3-7C21-4069-F86386858174}"/>
              </a:ext>
            </a:extLst>
          </p:cNvPr>
          <p:cNvSpPr/>
          <p:nvPr/>
        </p:nvSpPr>
        <p:spPr>
          <a:xfrm>
            <a:off x="7720806" y="1876182"/>
            <a:ext cx="701458" cy="178879"/>
          </a:xfrm>
          <a:custGeom>
            <a:avLst/>
            <a:gdLst>
              <a:gd name="connsiteX0" fmla="*/ 0 w 701458"/>
              <a:gd name="connsiteY0" fmla="*/ 12526 h 12526"/>
              <a:gd name="connsiteX1" fmla="*/ 701458 w 701458"/>
              <a:gd name="connsiteY1" fmla="*/ 0 h 12526"/>
              <a:gd name="connsiteX2" fmla="*/ 701458 w 701458"/>
              <a:gd name="connsiteY2" fmla="*/ 0 h 12526"/>
              <a:gd name="connsiteX0" fmla="*/ 0 w 701458"/>
              <a:gd name="connsiteY0" fmla="*/ 147570 h 147570"/>
              <a:gd name="connsiteX1" fmla="*/ 701458 w 701458"/>
              <a:gd name="connsiteY1" fmla="*/ 135044 h 147570"/>
              <a:gd name="connsiteX2" fmla="*/ 701458 w 701458"/>
              <a:gd name="connsiteY2" fmla="*/ 135044 h 147570"/>
              <a:gd name="connsiteX0" fmla="*/ 0 w 701458"/>
              <a:gd name="connsiteY0" fmla="*/ 178879 h 178879"/>
              <a:gd name="connsiteX1" fmla="*/ 701458 w 701458"/>
              <a:gd name="connsiteY1" fmla="*/ 166353 h 178879"/>
              <a:gd name="connsiteX2" fmla="*/ 701458 w 701458"/>
              <a:gd name="connsiteY2" fmla="*/ 166353 h 17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458" h="178879">
                <a:moveTo>
                  <a:pt x="0" y="178879"/>
                </a:moveTo>
                <a:cubicBezTo>
                  <a:pt x="258871" y="49444"/>
                  <a:pt x="342379" y="-142623"/>
                  <a:pt x="701458" y="166353"/>
                </a:cubicBezTo>
                <a:lnTo>
                  <a:pt x="701458" y="166353"/>
                </a:ln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F528BA-02C2-4531-93C4-D33E2A91198F}"/>
              </a:ext>
            </a:extLst>
          </p:cNvPr>
          <p:cNvSpPr txBox="1"/>
          <p:nvPr/>
        </p:nvSpPr>
        <p:spPr>
          <a:xfrm>
            <a:off x="405823" y="261939"/>
            <a:ext cx="55098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n-IN" sz="4000" b="1" dirty="0">
                <a:latin typeface="NikoshBAN" panose="02000000000000000000" pitchFamily="2" charset="0"/>
                <a:cs typeface="NikoshBAN" panose="02000000000000000000" pitchFamily="2" charset="0"/>
              </a:rPr>
              <a:t>আমি আরো একটি ছবি আঁকছি</a:t>
            </a:r>
            <a:endParaRPr lang="en-US" sz="4000" b="1" dirty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algn="ctr"/>
            <a:r>
              <a:rPr lang="bn-IN" sz="4000" b="1" dirty="0">
                <a:latin typeface="NikoshBAN" panose="02000000000000000000" pitchFamily="2" charset="0"/>
                <a:cs typeface="NikoshBAN" panose="02000000000000000000" pitchFamily="2" charset="0"/>
              </a:rPr>
              <a:t>তোমরা মনোযোগ সহকারে দেখো।</a:t>
            </a:r>
            <a:endParaRPr lang="en-US" sz="40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12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49CDEF2-B06E-479C-A821-0DEE8670A762}"/>
              </a:ext>
            </a:extLst>
          </p:cNvPr>
          <p:cNvSpPr/>
          <p:nvPr/>
        </p:nvSpPr>
        <p:spPr>
          <a:xfrm>
            <a:off x="114300" y="76200"/>
            <a:ext cx="11963400" cy="6670964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6B1988B-2EDF-B1F4-92CB-3F019DA0011D}"/>
              </a:ext>
            </a:extLst>
          </p:cNvPr>
          <p:cNvSpPr/>
          <p:nvPr/>
        </p:nvSpPr>
        <p:spPr>
          <a:xfrm>
            <a:off x="4634252" y="1260874"/>
            <a:ext cx="1465546" cy="2116899"/>
          </a:xfrm>
          <a:custGeom>
            <a:avLst/>
            <a:gdLst>
              <a:gd name="connsiteX0" fmla="*/ 1352811 w 1465546"/>
              <a:gd name="connsiteY0" fmla="*/ 2116899 h 2116899"/>
              <a:gd name="connsiteX1" fmla="*/ 526093 w 1465546"/>
              <a:gd name="connsiteY1" fmla="*/ 1716066 h 2116899"/>
              <a:gd name="connsiteX2" fmla="*/ 75156 w 1465546"/>
              <a:gd name="connsiteY2" fmla="*/ 914400 h 2116899"/>
              <a:gd name="connsiteX3" fmla="*/ 0 w 1465546"/>
              <a:gd name="connsiteY3" fmla="*/ 0 h 2116899"/>
              <a:gd name="connsiteX4" fmla="*/ 801666 w 1465546"/>
              <a:gd name="connsiteY4" fmla="*/ 638828 h 2116899"/>
              <a:gd name="connsiteX5" fmla="*/ 1215025 w 1465546"/>
              <a:gd name="connsiteY5" fmla="*/ 1227551 h 2116899"/>
              <a:gd name="connsiteX6" fmla="*/ 1465546 w 1465546"/>
              <a:gd name="connsiteY6" fmla="*/ 1665962 h 2116899"/>
              <a:gd name="connsiteX7" fmla="*/ 1415441 w 1465546"/>
              <a:gd name="connsiteY7" fmla="*/ 2116899 h 2116899"/>
              <a:gd name="connsiteX0" fmla="*/ 1352811 w 1465546"/>
              <a:gd name="connsiteY0" fmla="*/ 2116899 h 2116899"/>
              <a:gd name="connsiteX1" fmla="*/ 526093 w 1465546"/>
              <a:gd name="connsiteY1" fmla="*/ 1716066 h 2116899"/>
              <a:gd name="connsiteX2" fmla="*/ 75156 w 1465546"/>
              <a:gd name="connsiteY2" fmla="*/ 914400 h 2116899"/>
              <a:gd name="connsiteX3" fmla="*/ 0 w 1465546"/>
              <a:gd name="connsiteY3" fmla="*/ 0 h 2116899"/>
              <a:gd name="connsiteX4" fmla="*/ 801666 w 1465546"/>
              <a:gd name="connsiteY4" fmla="*/ 638828 h 2116899"/>
              <a:gd name="connsiteX5" fmla="*/ 1215025 w 1465546"/>
              <a:gd name="connsiteY5" fmla="*/ 1227551 h 2116899"/>
              <a:gd name="connsiteX6" fmla="*/ 1465546 w 1465546"/>
              <a:gd name="connsiteY6" fmla="*/ 1665962 h 2116899"/>
              <a:gd name="connsiteX7" fmla="*/ 1415441 w 1465546"/>
              <a:gd name="connsiteY7" fmla="*/ 2116899 h 2116899"/>
              <a:gd name="connsiteX0" fmla="*/ 1352811 w 1465546"/>
              <a:gd name="connsiteY0" fmla="*/ 2116899 h 2116899"/>
              <a:gd name="connsiteX1" fmla="*/ 526093 w 1465546"/>
              <a:gd name="connsiteY1" fmla="*/ 1716066 h 2116899"/>
              <a:gd name="connsiteX2" fmla="*/ 75156 w 1465546"/>
              <a:gd name="connsiteY2" fmla="*/ 914400 h 2116899"/>
              <a:gd name="connsiteX3" fmla="*/ 0 w 1465546"/>
              <a:gd name="connsiteY3" fmla="*/ 0 h 2116899"/>
              <a:gd name="connsiteX4" fmla="*/ 801666 w 1465546"/>
              <a:gd name="connsiteY4" fmla="*/ 638828 h 2116899"/>
              <a:gd name="connsiteX5" fmla="*/ 1215025 w 1465546"/>
              <a:gd name="connsiteY5" fmla="*/ 1227551 h 2116899"/>
              <a:gd name="connsiteX6" fmla="*/ 1465546 w 1465546"/>
              <a:gd name="connsiteY6" fmla="*/ 1665962 h 2116899"/>
              <a:gd name="connsiteX7" fmla="*/ 1415441 w 1465546"/>
              <a:gd name="connsiteY7" fmla="*/ 2116899 h 2116899"/>
              <a:gd name="connsiteX0" fmla="*/ 1352811 w 1465546"/>
              <a:gd name="connsiteY0" fmla="*/ 2116899 h 2116899"/>
              <a:gd name="connsiteX1" fmla="*/ 526093 w 1465546"/>
              <a:gd name="connsiteY1" fmla="*/ 1716066 h 2116899"/>
              <a:gd name="connsiteX2" fmla="*/ 75156 w 1465546"/>
              <a:gd name="connsiteY2" fmla="*/ 914400 h 2116899"/>
              <a:gd name="connsiteX3" fmla="*/ 0 w 1465546"/>
              <a:gd name="connsiteY3" fmla="*/ 0 h 2116899"/>
              <a:gd name="connsiteX4" fmla="*/ 801666 w 1465546"/>
              <a:gd name="connsiteY4" fmla="*/ 638828 h 2116899"/>
              <a:gd name="connsiteX5" fmla="*/ 1215025 w 1465546"/>
              <a:gd name="connsiteY5" fmla="*/ 1227551 h 2116899"/>
              <a:gd name="connsiteX6" fmla="*/ 1465546 w 1465546"/>
              <a:gd name="connsiteY6" fmla="*/ 1665962 h 2116899"/>
              <a:gd name="connsiteX7" fmla="*/ 1415441 w 1465546"/>
              <a:gd name="connsiteY7" fmla="*/ 2116899 h 2116899"/>
              <a:gd name="connsiteX0" fmla="*/ 1352811 w 1465546"/>
              <a:gd name="connsiteY0" fmla="*/ 2116899 h 2116899"/>
              <a:gd name="connsiteX1" fmla="*/ 526093 w 1465546"/>
              <a:gd name="connsiteY1" fmla="*/ 1716066 h 2116899"/>
              <a:gd name="connsiteX2" fmla="*/ 75156 w 1465546"/>
              <a:gd name="connsiteY2" fmla="*/ 914400 h 2116899"/>
              <a:gd name="connsiteX3" fmla="*/ 0 w 1465546"/>
              <a:gd name="connsiteY3" fmla="*/ 0 h 2116899"/>
              <a:gd name="connsiteX4" fmla="*/ 801666 w 1465546"/>
              <a:gd name="connsiteY4" fmla="*/ 638828 h 2116899"/>
              <a:gd name="connsiteX5" fmla="*/ 1215025 w 1465546"/>
              <a:gd name="connsiteY5" fmla="*/ 1227551 h 2116899"/>
              <a:gd name="connsiteX6" fmla="*/ 1465546 w 1465546"/>
              <a:gd name="connsiteY6" fmla="*/ 1665962 h 2116899"/>
              <a:gd name="connsiteX7" fmla="*/ 1340285 w 1465546"/>
              <a:gd name="connsiteY7" fmla="*/ 2091847 h 2116899"/>
              <a:gd name="connsiteX0" fmla="*/ 1352811 w 1465546"/>
              <a:gd name="connsiteY0" fmla="*/ 2116899 h 2116899"/>
              <a:gd name="connsiteX1" fmla="*/ 526093 w 1465546"/>
              <a:gd name="connsiteY1" fmla="*/ 1716066 h 2116899"/>
              <a:gd name="connsiteX2" fmla="*/ 75156 w 1465546"/>
              <a:gd name="connsiteY2" fmla="*/ 914400 h 2116899"/>
              <a:gd name="connsiteX3" fmla="*/ 0 w 1465546"/>
              <a:gd name="connsiteY3" fmla="*/ 0 h 2116899"/>
              <a:gd name="connsiteX4" fmla="*/ 801666 w 1465546"/>
              <a:gd name="connsiteY4" fmla="*/ 638828 h 2116899"/>
              <a:gd name="connsiteX5" fmla="*/ 1215025 w 1465546"/>
              <a:gd name="connsiteY5" fmla="*/ 1227551 h 2116899"/>
              <a:gd name="connsiteX6" fmla="*/ 1465546 w 1465546"/>
              <a:gd name="connsiteY6" fmla="*/ 1665962 h 2116899"/>
              <a:gd name="connsiteX7" fmla="*/ 1340285 w 1465546"/>
              <a:gd name="connsiteY7" fmla="*/ 2091847 h 2116899"/>
              <a:gd name="connsiteX0" fmla="*/ 1352811 w 1465546"/>
              <a:gd name="connsiteY0" fmla="*/ 2116899 h 2116899"/>
              <a:gd name="connsiteX1" fmla="*/ 526093 w 1465546"/>
              <a:gd name="connsiteY1" fmla="*/ 1716066 h 2116899"/>
              <a:gd name="connsiteX2" fmla="*/ 75156 w 1465546"/>
              <a:gd name="connsiteY2" fmla="*/ 914400 h 2116899"/>
              <a:gd name="connsiteX3" fmla="*/ 0 w 1465546"/>
              <a:gd name="connsiteY3" fmla="*/ 0 h 2116899"/>
              <a:gd name="connsiteX4" fmla="*/ 801666 w 1465546"/>
              <a:gd name="connsiteY4" fmla="*/ 638828 h 2116899"/>
              <a:gd name="connsiteX5" fmla="*/ 1215025 w 1465546"/>
              <a:gd name="connsiteY5" fmla="*/ 1227551 h 2116899"/>
              <a:gd name="connsiteX6" fmla="*/ 1465546 w 1465546"/>
              <a:gd name="connsiteY6" fmla="*/ 1665962 h 2116899"/>
              <a:gd name="connsiteX7" fmla="*/ 1340285 w 1465546"/>
              <a:gd name="connsiteY7" fmla="*/ 2091847 h 2116899"/>
              <a:gd name="connsiteX0" fmla="*/ 1352811 w 1465546"/>
              <a:gd name="connsiteY0" fmla="*/ 2116899 h 2116899"/>
              <a:gd name="connsiteX1" fmla="*/ 526093 w 1465546"/>
              <a:gd name="connsiteY1" fmla="*/ 1716066 h 2116899"/>
              <a:gd name="connsiteX2" fmla="*/ 75156 w 1465546"/>
              <a:gd name="connsiteY2" fmla="*/ 914400 h 2116899"/>
              <a:gd name="connsiteX3" fmla="*/ 0 w 1465546"/>
              <a:gd name="connsiteY3" fmla="*/ 0 h 2116899"/>
              <a:gd name="connsiteX4" fmla="*/ 801666 w 1465546"/>
              <a:gd name="connsiteY4" fmla="*/ 638828 h 2116899"/>
              <a:gd name="connsiteX5" fmla="*/ 1215025 w 1465546"/>
              <a:gd name="connsiteY5" fmla="*/ 1227551 h 2116899"/>
              <a:gd name="connsiteX6" fmla="*/ 1465546 w 1465546"/>
              <a:gd name="connsiteY6" fmla="*/ 1665962 h 2116899"/>
              <a:gd name="connsiteX7" fmla="*/ 1340285 w 1465546"/>
              <a:gd name="connsiteY7" fmla="*/ 2091847 h 2116899"/>
              <a:gd name="connsiteX0" fmla="*/ 1352811 w 1465546"/>
              <a:gd name="connsiteY0" fmla="*/ 2116899 h 2116899"/>
              <a:gd name="connsiteX1" fmla="*/ 526093 w 1465546"/>
              <a:gd name="connsiteY1" fmla="*/ 1716066 h 2116899"/>
              <a:gd name="connsiteX2" fmla="*/ 75156 w 1465546"/>
              <a:gd name="connsiteY2" fmla="*/ 914400 h 2116899"/>
              <a:gd name="connsiteX3" fmla="*/ 0 w 1465546"/>
              <a:gd name="connsiteY3" fmla="*/ 0 h 2116899"/>
              <a:gd name="connsiteX4" fmla="*/ 801666 w 1465546"/>
              <a:gd name="connsiteY4" fmla="*/ 638828 h 2116899"/>
              <a:gd name="connsiteX5" fmla="*/ 1215025 w 1465546"/>
              <a:gd name="connsiteY5" fmla="*/ 1227551 h 2116899"/>
              <a:gd name="connsiteX6" fmla="*/ 1465546 w 1465546"/>
              <a:gd name="connsiteY6" fmla="*/ 1665962 h 2116899"/>
              <a:gd name="connsiteX7" fmla="*/ 1340285 w 1465546"/>
              <a:gd name="connsiteY7" fmla="*/ 2091847 h 2116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5546" h="2116899">
                <a:moveTo>
                  <a:pt x="1352811" y="2116899"/>
                </a:moveTo>
                <a:cubicBezTo>
                  <a:pt x="1077238" y="1983288"/>
                  <a:pt x="977031" y="2050094"/>
                  <a:pt x="526093" y="1716066"/>
                </a:cubicBezTo>
                <a:cubicBezTo>
                  <a:pt x="375781" y="1448844"/>
                  <a:pt x="212942" y="1231726"/>
                  <a:pt x="75156" y="914400"/>
                </a:cubicBezTo>
                <a:cubicBezTo>
                  <a:pt x="-25052" y="396657"/>
                  <a:pt x="25052" y="304800"/>
                  <a:pt x="0" y="0"/>
                </a:cubicBezTo>
                <a:cubicBezTo>
                  <a:pt x="267222" y="212943"/>
                  <a:pt x="496866" y="225469"/>
                  <a:pt x="801666" y="638828"/>
                </a:cubicBezTo>
                <a:lnTo>
                  <a:pt x="1215025" y="1227551"/>
                </a:lnTo>
                <a:cubicBezTo>
                  <a:pt x="1298532" y="1373688"/>
                  <a:pt x="1294357" y="1432142"/>
                  <a:pt x="1465546" y="1665962"/>
                </a:cubicBezTo>
                <a:lnTo>
                  <a:pt x="1340285" y="2091847"/>
                </a:lnTo>
              </a:path>
            </a:pathLst>
          </a:custGeom>
          <a:noFill/>
          <a:ln w="285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279AB08-3E60-3664-D0D7-A252A34A1E5D}"/>
              </a:ext>
            </a:extLst>
          </p:cNvPr>
          <p:cNvSpPr/>
          <p:nvPr/>
        </p:nvSpPr>
        <p:spPr>
          <a:xfrm>
            <a:off x="5998745" y="1373228"/>
            <a:ext cx="1540701" cy="2016691"/>
          </a:xfrm>
          <a:custGeom>
            <a:avLst/>
            <a:gdLst>
              <a:gd name="connsiteX0" fmla="*/ 0 w 1540701"/>
              <a:gd name="connsiteY0" fmla="*/ 2016691 h 2016691"/>
              <a:gd name="connsiteX1" fmla="*/ 288098 w 1540701"/>
              <a:gd name="connsiteY1" fmla="*/ 1215025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288098 w 1540701"/>
              <a:gd name="connsiteY1" fmla="*/ 1215025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288098 w 1540701"/>
              <a:gd name="connsiteY1" fmla="*/ 1215025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288098 w 1540701"/>
              <a:gd name="connsiteY1" fmla="*/ 1215025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288098 w 1540701"/>
              <a:gd name="connsiteY1" fmla="*/ 1215025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288098 w 1540701"/>
              <a:gd name="connsiteY1" fmla="*/ 1215025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288098 w 1540701"/>
              <a:gd name="connsiteY1" fmla="*/ 1215025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313150 w 1540701"/>
              <a:gd name="connsiteY1" fmla="*/ 1240077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313150 w 1540701"/>
              <a:gd name="connsiteY1" fmla="*/ 1240077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263046 w 1540701"/>
              <a:gd name="connsiteY1" fmla="*/ 1202499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263046 w 1540701"/>
              <a:gd name="connsiteY1" fmla="*/ 1202499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263046 w 1540701"/>
              <a:gd name="connsiteY1" fmla="*/ 1202499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0701" h="2016691">
                <a:moveTo>
                  <a:pt x="0" y="2016691"/>
                </a:moveTo>
                <a:cubicBezTo>
                  <a:pt x="96033" y="1749469"/>
                  <a:pt x="79331" y="1557403"/>
                  <a:pt x="263046" y="1202499"/>
                </a:cubicBezTo>
                <a:cubicBezTo>
                  <a:pt x="488515" y="843419"/>
                  <a:pt x="501041" y="747386"/>
                  <a:pt x="851770" y="513567"/>
                </a:cubicBezTo>
                <a:cubicBezTo>
                  <a:pt x="1093940" y="192066"/>
                  <a:pt x="1311057" y="171189"/>
                  <a:pt x="1540701" y="0"/>
                </a:cubicBezTo>
                <a:cubicBezTo>
                  <a:pt x="1469720" y="329852"/>
                  <a:pt x="1561578" y="647178"/>
                  <a:pt x="1327759" y="989556"/>
                </a:cubicBezTo>
                <a:cubicBezTo>
                  <a:pt x="1148219" y="1561578"/>
                  <a:pt x="968679" y="1507299"/>
                  <a:pt x="789139" y="1766170"/>
                </a:cubicBezTo>
                <a:cubicBezTo>
                  <a:pt x="237994" y="2112724"/>
                  <a:pt x="263046" y="1933184"/>
                  <a:pt x="0" y="2016691"/>
                </a:cubicBezTo>
                <a:close/>
              </a:path>
            </a:pathLst>
          </a:custGeom>
          <a:noFill/>
          <a:ln w="285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7B57261-6106-68F4-904D-6B0813158547}"/>
              </a:ext>
            </a:extLst>
          </p:cNvPr>
          <p:cNvSpPr/>
          <p:nvPr/>
        </p:nvSpPr>
        <p:spPr>
          <a:xfrm>
            <a:off x="5548372" y="614159"/>
            <a:ext cx="1177446" cy="1427967"/>
          </a:xfrm>
          <a:custGeom>
            <a:avLst/>
            <a:gdLst>
              <a:gd name="connsiteX0" fmla="*/ 0 w 1177446"/>
              <a:gd name="connsiteY0" fmla="*/ 1352811 h 1427967"/>
              <a:gd name="connsiteX1" fmla="*/ 588723 w 1177446"/>
              <a:gd name="connsiteY1" fmla="*/ 0 h 1427967"/>
              <a:gd name="connsiteX2" fmla="*/ 1177446 w 1177446"/>
              <a:gd name="connsiteY2" fmla="*/ 1427967 h 1427967"/>
              <a:gd name="connsiteX3" fmla="*/ 1177446 w 1177446"/>
              <a:gd name="connsiteY3" fmla="*/ 1377863 h 1427967"/>
              <a:gd name="connsiteX0" fmla="*/ 0 w 1177446"/>
              <a:gd name="connsiteY0" fmla="*/ 1352811 h 1427967"/>
              <a:gd name="connsiteX1" fmla="*/ 588723 w 1177446"/>
              <a:gd name="connsiteY1" fmla="*/ 0 h 1427967"/>
              <a:gd name="connsiteX2" fmla="*/ 1177446 w 1177446"/>
              <a:gd name="connsiteY2" fmla="*/ 1427967 h 1427967"/>
              <a:gd name="connsiteX3" fmla="*/ 1177446 w 1177446"/>
              <a:gd name="connsiteY3" fmla="*/ 1377863 h 1427967"/>
              <a:gd name="connsiteX0" fmla="*/ 0 w 1177446"/>
              <a:gd name="connsiteY0" fmla="*/ 1352811 h 1427967"/>
              <a:gd name="connsiteX1" fmla="*/ 588723 w 1177446"/>
              <a:gd name="connsiteY1" fmla="*/ 0 h 1427967"/>
              <a:gd name="connsiteX2" fmla="*/ 1177446 w 1177446"/>
              <a:gd name="connsiteY2" fmla="*/ 1427967 h 1427967"/>
              <a:gd name="connsiteX3" fmla="*/ 1177446 w 1177446"/>
              <a:gd name="connsiteY3" fmla="*/ 1377863 h 1427967"/>
              <a:gd name="connsiteX0" fmla="*/ 0 w 1177446"/>
              <a:gd name="connsiteY0" fmla="*/ 1352811 h 1427967"/>
              <a:gd name="connsiteX1" fmla="*/ 588723 w 1177446"/>
              <a:gd name="connsiteY1" fmla="*/ 0 h 1427967"/>
              <a:gd name="connsiteX2" fmla="*/ 1177446 w 1177446"/>
              <a:gd name="connsiteY2" fmla="*/ 1427967 h 1427967"/>
              <a:gd name="connsiteX3" fmla="*/ 1177446 w 1177446"/>
              <a:gd name="connsiteY3" fmla="*/ 1377863 h 1427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7446" h="1427967">
                <a:moveTo>
                  <a:pt x="0" y="1352811"/>
                </a:moveTo>
                <a:cubicBezTo>
                  <a:pt x="108559" y="876822"/>
                  <a:pt x="-20876" y="713983"/>
                  <a:pt x="588723" y="0"/>
                </a:cubicBezTo>
                <a:cubicBezTo>
                  <a:pt x="1185797" y="889348"/>
                  <a:pt x="981205" y="951978"/>
                  <a:pt x="1177446" y="1427967"/>
                </a:cubicBezTo>
                <a:lnTo>
                  <a:pt x="1177446" y="1377863"/>
                </a:lnTo>
              </a:path>
            </a:pathLst>
          </a:custGeom>
          <a:noFill/>
          <a:ln w="285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82DA314-D2EC-6110-36B3-CD50CB0D02CF}"/>
              </a:ext>
            </a:extLst>
          </p:cNvPr>
          <p:cNvSpPr/>
          <p:nvPr/>
        </p:nvSpPr>
        <p:spPr>
          <a:xfrm>
            <a:off x="6534906" y="971150"/>
            <a:ext cx="601249" cy="713984"/>
          </a:xfrm>
          <a:custGeom>
            <a:avLst/>
            <a:gdLst>
              <a:gd name="connsiteX0" fmla="*/ 0 w 601249"/>
              <a:gd name="connsiteY0" fmla="*/ 413359 h 713984"/>
              <a:gd name="connsiteX1" fmla="*/ 488515 w 601249"/>
              <a:gd name="connsiteY1" fmla="*/ 0 h 713984"/>
              <a:gd name="connsiteX2" fmla="*/ 588723 w 601249"/>
              <a:gd name="connsiteY2" fmla="*/ 713984 h 713984"/>
              <a:gd name="connsiteX3" fmla="*/ 588723 w 601249"/>
              <a:gd name="connsiteY3" fmla="*/ 701458 h 713984"/>
              <a:gd name="connsiteX4" fmla="*/ 601249 w 601249"/>
              <a:gd name="connsiteY4" fmla="*/ 701458 h 713984"/>
              <a:gd name="connsiteX0" fmla="*/ 0 w 601249"/>
              <a:gd name="connsiteY0" fmla="*/ 413359 h 713984"/>
              <a:gd name="connsiteX1" fmla="*/ 488515 w 601249"/>
              <a:gd name="connsiteY1" fmla="*/ 0 h 713984"/>
              <a:gd name="connsiteX2" fmla="*/ 588723 w 601249"/>
              <a:gd name="connsiteY2" fmla="*/ 713984 h 713984"/>
              <a:gd name="connsiteX3" fmla="*/ 588723 w 601249"/>
              <a:gd name="connsiteY3" fmla="*/ 701458 h 713984"/>
              <a:gd name="connsiteX4" fmla="*/ 601249 w 601249"/>
              <a:gd name="connsiteY4" fmla="*/ 701458 h 713984"/>
              <a:gd name="connsiteX0" fmla="*/ 0 w 601249"/>
              <a:gd name="connsiteY0" fmla="*/ 413359 h 713984"/>
              <a:gd name="connsiteX1" fmla="*/ 488515 w 601249"/>
              <a:gd name="connsiteY1" fmla="*/ 0 h 713984"/>
              <a:gd name="connsiteX2" fmla="*/ 588723 w 601249"/>
              <a:gd name="connsiteY2" fmla="*/ 713984 h 713984"/>
              <a:gd name="connsiteX3" fmla="*/ 588723 w 601249"/>
              <a:gd name="connsiteY3" fmla="*/ 701458 h 713984"/>
              <a:gd name="connsiteX4" fmla="*/ 601249 w 601249"/>
              <a:gd name="connsiteY4" fmla="*/ 701458 h 71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249" h="713984">
                <a:moveTo>
                  <a:pt x="0" y="413359"/>
                </a:moveTo>
                <a:cubicBezTo>
                  <a:pt x="162838" y="275573"/>
                  <a:pt x="162838" y="125260"/>
                  <a:pt x="488515" y="0"/>
                </a:cubicBezTo>
                <a:cubicBezTo>
                  <a:pt x="572022" y="425885"/>
                  <a:pt x="555320" y="475989"/>
                  <a:pt x="588723" y="713984"/>
                </a:cubicBezTo>
                <a:lnTo>
                  <a:pt x="588723" y="701458"/>
                </a:lnTo>
                <a:lnTo>
                  <a:pt x="601249" y="701458"/>
                </a:lnTo>
              </a:path>
            </a:pathLst>
          </a:custGeom>
          <a:noFill/>
          <a:ln w="285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329748C-BF35-D0B6-6857-AC59614F6A2B}"/>
              </a:ext>
            </a:extLst>
          </p:cNvPr>
          <p:cNvSpPr/>
          <p:nvPr/>
        </p:nvSpPr>
        <p:spPr>
          <a:xfrm flipH="1">
            <a:off x="5075404" y="971150"/>
            <a:ext cx="601249" cy="713984"/>
          </a:xfrm>
          <a:custGeom>
            <a:avLst/>
            <a:gdLst>
              <a:gd name="connsiteX0" fmla="*/ 0 w 601249"/>
              <a:gd name="connsiteY0" fmla="*/ 413359 h 713984"/>
              <a:gd name="connsiteX1" fmla="*/ 488515 w 601249"/>
              <a:gd name="connsiteY1" fmla="*/ 0 h 713984"/>
              <a:gd name="connsiteX2" fmla="*/ 588723 w 601249"/>
              <a:gd name="connsiteY2" fmla="*/ 713984 h 713984"/>
              <a:gd name="connsiteX3" fmla="*/ 588723 w 601249"/>
              <a:gd name="connsiteY3" fmla="*/ 701458 h 713984"/>
              <a:gd name="connsiteX4" fmla="*/ 601249 w 601249"/>
              <a:gd name="connsiteY4" fmla="*/ 701458 h 713984"/>
              <a:gd name="connsiteX0" fmla="*/ 0 w 601249"/>
              <a:gd name="connsiteY0" fmla="*/ 413359 h 713984"/>
              <a:gd name="connsiteX1" fmla="*/ 488515 w 601249"/>
              <a:gd name="connsiteY1" fmla="*/ 0 h 713984"/>
              <a:gd name="connsiteX2" fmla="*/ 588723 w 601249"/>
              <a:gd name="connsiteY2" fmla="*/ 713984 h 713984"/>
              <a:gd name="connsiteX3" fmla="*/ 588723 w 601249"/>
              <a:gd name="connsiteY3" fmla="*/ 701458 h 713984"/>
              <a:gd name="connsiteX4" fmla="*/ 601249 w 601249"/>
              <a:gd name="connsiteY4" fmla="*/ 701458 h 713984"/>
              <a:gd name="connsiteX0" fmla="*/ 0 w 601249"/>
              <a:gd name="connsiteY0" fmla="*/ 413359 h 713984"/>
              <a:gd name="connsiteX1" fmla="*/ 488515 w 601249"/>
              <a:gd name="connsiteY1" fmla="*/ 0 h 713984"/>
              <a:gd name="connsiteX2" fmla="*/ 588723 w 601249"/>
              <a:gd name="connsiteY2" fmla="*/ 713984 h 713984"/>
              <a:gd name="connsiteX3" fmla="*/ 588723 w 601249"/>
              <a:gd name="connsiteY3" fmla="*/ 701458 h 713984"/>
              <a:gd name="connsiteX4" fmla="*/ 601249 w 601249"/>
              <a:gd name="connsiteY4" fmla="*/ 701458 h 71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249" h="713984">
                <a:moveTo>
                  <a:pt x="0" y="413359"/>
                </a:moveTo>
                <a:cubicBezTo>
                  <a:pt x="162838" y="275573"/>
                  <a:pt x="162838" y="125260"/>
                  <a:pt x="488515" y="0"/>
                </a:cubicBezTo>
                <a:cubicBezTo>
                  <a:pt x="572022" y="425885"/>
                  <a:pt x="555320" y="475989"/>
                  <a:pt x="588723" y="713984"/>
                </a:cubicBezTo>
                <a:lnTo>
                  <a:pt x="588723" y="701458"/>
                </a:lnTo>
                <a:lnTo>
                  <a:pt x="601249" y="701458"/>
                </a:lnTo>
              </a:path>
            </a:pathLst>
          </a:custGeom>
          <a:noFill/>
          <a:ln w="285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98AE3FE-F7CC-B7C6-FDB3-352980709204}"/>
              </a:ext>
            </a:extLst>
          </p:cNvPr>
          <p:cNvSpPr/>
          <p:nvPr/>
        </p:nvSpPr>
        <p:spPr>
          <a:xfrm>
            <a:off x="7222182" y="2483791"/>
            <a:ext cx="1703540" cy="961251"/>
          </a:xfrm>
          <a:custGeom>
            <a:avLst/>
            <a:gdLst>
              <a:gd name="connsiteX0" fmla="*/ 62630 w 1703540"/>
              <a:gd name="connsiteY0" fmla="*/ 0 h 851770"/>
              <a:gd name="connsiteX1" fmla="*/ 1703540 w 1703540"/>
              <a:gd name="connsiteY1" fmla="*/ 25052 h 851770"/>
              <a:gd name="connsiteX2" fmla="*/ 0 w 1703540"/>
              <a:gd name="connsiteY2" fmla="*/ 851770 h 851770"/>
              <a:gd name="connsiteX3" fmla="*/ 0 w 1703540"/>
              <a:gd name="connsiteY3" fmla="*/ 851770 h 851770"/>
              <a:gd name="connsiteX0" fmla="*/ 62630 w 1703540"/>
              <a:gd name="connsiteY0" fmla="*/ 89297 h 941067"/>
              <a:gd name="connsiteX1" fmla="*/ 1703540 w 1703540"/>
              <a:gd name="connsiteY1" fmla="*/ 114349 h 941067"/>
              <a:gd name="connsiteX2" fmla="*/ 0 w 1703540"/>
              <a:gd name="connsiteY2" fmla="*/ 941067 h 941067"/>
              <a:gd name="connsiteX3" fmla="*/ 0 w 1703540"/>
              <a:gd name="connsiteY3" fmla="*/ 941067 h 941067"/>
              <a:gd name="connsiteX0" fmla="*/ 62630 w 1703540"/>
              <a:gd name="connsiteY0" fmla="*/ 109481 h 961251"/>
              <a:gd name="connsiteX1" fmla="*/ 1703540 w 1703540"/>
              <a:gd name="connsiteY1" fmla="*/ 134533 h 961251"/>
              <a:gd name="connsiteX2" fmla="*/ 0 w 1703540"/>
              <a:gd name="connsiteY2" fmla="*/ 961251 h 961251"/>
              <a:gd name="connsiteX3" fmla="*/ 0 w 1703540"/>
              <a:gd name="connsiteY3" fmla="*/ 961251 h 961251"/>
              <a:gd name="connsiteX0" fmla="*/ 62630 w 1703540"/>
              <a:gd name="connsiteY0" fmla="*/ 109481 h 961251"/>
              <a:gd name="connsiteX1" fmla="*/ 1703540 w 1703540"/>
              <a:gd name="connsiteY1" fmla="*/ 134533 h 961251"/>
              <a:gd name="connsiteX2" fmla="*/ 0 w 1703540"/>
              <a:gd name="connsiteY2" fmla="*/ 961251 h 961251"/>
              <a:gd name="connsiteX3" fmla="*/ 0 w 1703540"/>
              <a:gd name="connsiteY3" fmla="*/ 961251 h 961251"/>
              <a:gd name="connsiteX0" fmla="*/ 62630 w 1703540"/>
              <a:gd name="connsiteY0" fmla="*/ 109481 h 961251"/>
              <a:gd name="connsiteX1" fmla="*/ 1703540 w 1703540"/>
              <a:gd name="connsiteY1" fmla="*/ 134533 h 961251"/>
              <a:gd name="connsiteX2" fmla="*/ 0 w 1703540"/>
              <a:gd name="connsiteY2" fmla="*/ 961251 h 961251"/>
              <a:gd name="connsiteX3" fmla="*/ 0 w 1703540"/>
              <a:gd name="connsiteY3" fmla="*/ 961251 h 96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3540" h="961251">
                <a:moveTo>
                  <a:pt x="62630" y="109481"/>
                </a:moveTo>
                <a:cubicBezTo>
                  <a:pt x="672230" y="42676"/>
                  <a:pt x="417534" y="-111812"/>
                  <a:pt x="1703540" y="134533"/>
                </a:cubicBezTo>
                <a:cubicBezTo>
                  <a:pt x="1273479" y="698205"/>
                  <a:pt x="918576" y="948724"/>
                  <a:pt x="0" y="961251"/>
                </a:cubicBezTo>
                <a:lnTo>
                  <a:pt x="0" y="961251"/>
                </a:lnTo>
              </a:path>
            </a:pathLst>
          </a:custGeom>
          <a:noFill/>
          <a:ln w="285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578744A-1AC2-C04B-129A-00D4CFA876A5}"/>
              </a:ext>
            </a:extLst>
          </p:cNvPr>
          <p:cNvSpPr/>
          <p:nvPr/>
        </p:nvSpPr>
        <p:spPr>
          <a:xfrm flipH="1">
            <a:off x="3268634" y="2466473"/>
            <a:ext cx="1703540" cy="961251"/>
          </a:xfrm>
          <a:custGeom>
            <a:avLst/>
            <a:gdLst>
              <a:gd name="connsiteX0" fmla="*/ 62630 w 1703540"/>
              <a:gd name="connsiteY0" fmla="*/ 0 h 851770"/>
              <a:gd name="connsiteX1" fmla="*/ 1703540 w 1703540"/>
              <a:gd name="connsiteY1" fmla="*/ 25052 h 851770"/>
              <a:gd name="connsiteX2" fmla="*/ 0 w 1703540"/>
              <a:gd name="connsiteY2" fmla="*/ 851770 h 851770"/>
              <a:gd name="connsiteX3" fmla="*/ 0 w 1703540"/>
              <a:gd name="connsiteY3" fmla="*/ 851770 h 851770"/>
              <a:gd name="connsiteX0" fmla="*/ 62630 w 1703540"/>
              <a:gd name="connsiteY0" fmla="*/ 89297 h 941067"/>
              <a:gd name="connsiteX1" fmla="*/ 1703540 w 1703540"/>
              <a:gd name="connsiteY1" fmla="*/ 114349 h 941067"/>
              <a:gd name="connsiteX2" fmla="*/ 0 w 1703540"/>
              <a:gd name="connsiteY2" fmla="*/ 941067 h 941067"/>
              <a:gd name="connsiteX3" fmla="*/ 0 w 1703540"/>
              <a:gd name="connsiteY3" fmla="*/ 941067 h 941067"/>
              <a:gd name="connsiteX0" fmla="*/ 62630 w 1703540"/>
              <a:gd name="connsiteY0" fmla="*/ 109481 h 961251"/>
              <a:gd name="connsiteX1" fmla="*/ 1703540 w 1703540"/>
              <a:gd name="connsiteY1" fmla="*/ 134533 h 961251"/>
              <a:gd name="connsiteX2" fmla="*/ 0 w 1703540"/>
              <a:gd name="connsiteY2" fmla="*/ 961251 h 961251"/>
              <a:gd name="connsiteX3" fmla="*/ 0 w 1703540"/>
              <a:gd name="connsiteY3" fmla="*/ 961251 h 961251"/>
              <a:gd name="connsiteX0" fmla="*/ 62630 w 1703540"/>
              <a:gd name="connsiteY0" fmla="*/ 109481 h 961251"/>
              <a:gd name="connsiteX1" fmla="*/ 1703540 w 1703540"/>
              <a:gd name="connsiteY1" fmla="*/ 134533 h 961251"/>
              <a:gd name="connsiteX2" fmla="*/ 0 w 1703540"/>
              <a:gd name="connsiteY2" fmla="*/ 961251 h 961251"/>
              <a:gd name="connsiteX3" fmla="*/ 0 w 1703540"/>
              <a:gd name="connsiteY3" fmla="*/ 961251 h 961251"/>
              <a:gd name="connsiteX0" fmla="*/ 62630 w 1703540"/>
              <a:gd name="connsiteY0" fmla="*/ 109481 h 961251"/>
              <a:gd name="connsiteX1" fmla="*/ 1703540 w 1703540"/>
              <a:gd name="connsiteY1" fmla="*/ 134533 h 961251"/>
              <a:gd name="connsiteX2" fmla="*/ 0 w 1703540"/>
              <a:gd name="connsiteY2" fmla="*/ 961251 h 961251"/>
              <a:gd name="connsiteX3" fmla="*/ 0 w 1703540"/>
              <a:gd name="connsiteY3" fmla="*/ 961251 h 96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3540" h="961251">
                <a:moveTo>
                  <a:pt x="62630" y="109481"/>
                </a:moveTo>
                <a:cubicBezTo>
                  <a:pt x="672230" y="42676"/>
                  <a:pt x="417534" y="-111812"/>
                  <a:pt x="1703540" y="134533"/>
                </a:cubicBezTo>
                <a:cubicBezTo>
                  <a:pt x="1273479" y="698205"/>
                  <a:pt x="918576" y="948724"/>
                  <a:pt x="0" y="961251"/>
                </a:cubicBezTo>
                <a:lnTo>
                  <a:pt x="0" y="961251"/>
                </a:lnTo>
              </a:path>
            </a:pathLst>
          </a:custGeom>
          <a:noFill/>
          <a:ln w="285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1B94A99-0490-EFC3-0D0D-B252632B371B}"/>
              </a:ext>
            </a:extLst>
          </p:cNvPr>
          <p:cNvSpPr/>
          <p:nvPr/>
        </p:nvSpPr>
        <p:spPr>
          <a:xfrm>
            <a:off x="4183254" y="3180456"/>
            <a:ext cx="1766169" cy="1565753"/>
          </a:xfrm>
          <a:custGeom>
            <a:avLst/>
            <a:gdLst>
              <a:gd name="connsiteX0" fmla="*/ 1227550 w 1766169"/>
              <a:gd name="connsiteY0" fmla="*/ 0 h 1565753"/>
              <a:gd name="connsiteX1" fmla="*/ 0 w 1766169"/>
              <a:gd name="connsiteY1" fmla="*/ 1565753 h 1565753"/>
              <a:gd name="connsiteX2" fmla="*/ 1766169 w 1766169"/>
              <a:gd name="connsiteY2" fmla="*/ 200416 h 1565753"/>
              <a:gd name="connsiteX0" fmla="*/ 1227550 w 1766169"/>
              <a:gd name="connsiteY0" fmla="*/ 0 h 1565753"/>
              <a:gd name="connsiteX1" fmla="*/ 0 w 1766169"/>
              <a:gd name="connsiteY1" fmla="*/ 1565753 h 1565753"/>
              <a:gd name="connsiteX2" fmla="*/ 1766169 w 1766169"/>
              <a:gd name="connsiteY2" fmla="*/ 200416 h 1565753"/>
              <a:gd name="connsiteX0" fmla="*/ 1227550 w 1766169"/>
              <a:gd name="connsiteY0" fmla="*/ 0 h 1565753"/>
              <a:gd name="connsiteX1" fmla="*/ 0 w 1766169"/>
              <a:gd name="connsiteY1" fmla="*/ 1565753 h 1565753"/>
              <a:gd name="connsiteX2" fmla="*/ 1766169 w 1766169"/>
              <a:gd name="connsiteY2" fmla="*/ 200416 h 1565753"/>
              <a:gd name="connsiteX0" fmla="*/ 1227550 w 1766169"/>
              <a:gd name="connsiteY0" fmla="*/ 0 h 1565753"/>
              <a:gd name="connsiteX1" fmla="*/ 0 w 1766169"/>
              <a:gd name="connsiteY1" fmla="*/ 1565753 h 1565753"/>
              <a:gd name="connsiteX2" fmla="*/ 1766169 w 1766169"/>
              <a:gd name="connsiteY2" fmla="*/ 200416 h 1565753"/>
              <a:gd name="connsiteX0" fmla="*/ 1227550 w 1766169"/>
              <a:gd name="connsiteY0" fmla="*/ 0 h 1565753"/>
              <a:gd name="connsiteX1" fmla="*/ 0 w 1766169"/>
              <a:gd name="connsiteY1" fmla="*/ 1565753 h 1565753"/>
              <a:gd name="connsiteX2" fmla="*/ 1766169 w 1766169"/>
              <a:gd name="connsiteY2" fmla="*/ 200416 h 156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6169" h="1565753">
                <a:moveTo>
                  <a:pt x="1227550" y="0"/>
                </a:moveTo>
                <a:cubicBezTo>
                  <a:pt x="367430" y="534444"/>
                  <a:pt x="83507" y="1106465"/>
                  <a:pt x="0" y="1565753"/>
                </a:cubicBezTo>
                <a:cubicBezTo>
                  <a:pt x="1102290" y="1273480"/>
                  <a:pt x="1578279" y="855945"/>
                  <a:pt x="1766169" y="200416"/>
                </a:cubicBezTo>
              </a:path>
            </a:pathLst>
          </a:custGeom>
          <a:noFill/>
          <a:ln w="285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3BC777D-3751-2168-19BD-81DEE0B46AD6}"/>
              </a:ext>
            </a:extLst>
          </p:cNvPr>
          <p:cNvSpPr/>
          <p:nvPr/>
        </p:nvSpPr>
        <p:spPr>
          <a:xfrm flipH="1">
            <a:off x="6271515" y="3126209"/>
            <a:ext cx="1766169" cy="1565753"/>
          </a:xfrm>
          <a:custGeom>
            <a:avLst/>
            <a:gdLst>
              <a:gd name="connsiteX0" fmla="*/ 1227550 w 1766169"/>
              <a:gd name="connsiteY0" fmla="*/ 0 h 1565753"/>
              <a:gd name="connsiteX1" fmla="*/ 0 w 1766169"/>
              <a:gd name="connsiteY1" fmla="*/ 1565753 h 1565753"/>
              <a:gd name="connsiteX2" fmla="*/ 1766169 w 1766169"/>
              <a:gd name="connsiteY2" fmla="*/ 200416 h 1565753"/>
              <a:gd name="connsiteX0" fmla="*/ 1227550 w 1766169"/>
              <a:gd name="connsiteY0" fmla="*/ 0 h 1565753"/>
              <a:gd name="connsiteX1" fmla="*/ 0 w 1766169"/>
              <a:gd name="connsiteY1" fmla="*/ 1565753 h 1565753"/>
              <a:gd name="connsiteX2" fmla="*/ 1766169 w 1766169"/>
              <a:gd name="connsiteY2" fmla="*/ 200416 h 1565753"/>
              <a:gd name="connsiteX0" fmla="*/ 1227550 w 1766169"/>
              <a:gd name="connsiteY0" fmla="*/ 0 h 1565753"/>
              <a:gd name="connsiteX1" fmla="*/ 0 w 1766169"/>
              <a:gd name="connsiteY1" fmla="*/ 1565753 h 1565753"/>
              <a:gd name="connsiteX2" fmla="*/ 1766169 w 1766169"/>
              <a:gd name="connsiteY2" fmla="*/ 200416 h 1565753"/>
              <a:gd name="connsiteX0" fmla="*/ 1227550 w 1766169"/>
              <a:gd name="connsiteY0" fmla="*/ 0 h 1565753"/>
              <a:gd name="connsiteX1" fmla="*/ 0 w 1766169"/>
              <a:gd name="connsiteY1" fmla="*/ 1565753 h 1565753"/>
              <a:gd name="connsiteX2" fmla="*/ 1766169 w 1766169"/>
              <a:gd name="connsiteY2" fmla="*/ 200416 h 1565753"/>
              <a:gd name="connsiteX0" fmla="*/ 1227550 w 1766169"/>
              <a:gd name="connsiteY0" fmla="*/ 0 h 1565753"/>
              <a:gd name="connsiteX1" fmla="*/ 0 w 1766169"/>
              <a:gd name="connsiteY1" fmla="*/ 1565753 h 1565753"/>
              <a:gd name="connsiteX2" fmla="*/ 1766169 w 1766169"/>
              <a:gd name="connsiteY2" fmla="*/ 200416 h 156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6169" h="1565753">
                <a:moveTo>
                  <a:pt x="1227550" y="0"/>
                </a:moveTo>
                <a:cubicBezTo>
                  <a:pt x="367430" y="534444"/>
                  <a:pt x="83507" y="1106465"/>
                  <a:pt x="0" y="1565753"/>
                </a:cubicBezTo>
                <a:cubicBezTo>
                  <a:pt x="1102290" y="1273480"/>
                  <a:pt x="1578279" y="855945"/>
                  <a:pt x="1766169" y="200416"/>
                </a:cubicBezTo>
              </a:path>
            </a:pathLst>
          </a:custGeom>
          <a:noFill/>
          <a:ln w="285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00D495-E02F-FA78-90AF-13149CAFAD4B}"/>
              </a:ext>
            </a:extLst>
          </p:cNvPr>
          <p:cNvSpPr/>
          <p:nvPr/>
        </p:nvSpPr>
        <p:spPr>
          <a:xfrm>
            <a:off x="6014903" y="3339154"/>
            <a:ext cx="181909" cy="3097061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C24A607-AEA3-7C21-4069-F86386858174}"/>
              </a:ext>
            </a:extLst>
          </p:cNvPr>
          <p:cNvSpPr/>
          <p:nvPr/>
        </p:nvSpPr>
        <p:spPr>
          <a:xfrm>
            <a:off x="5711210" y="2154477"/>
            <a:ext cx="701458" cy="178879"/>
          </a:xfrm>
          <a:custGeom>
            <a:avLst/>
            <a:gdLst>
              <a:gd name="connsiteX0" fmla="*/ 0 w 701458"/>
              <a:gd name="connsiteY0" fmla="*/ 12526 h 12526"/>
              <a:gd name="connsiteX1" fmla="*/ 701458 w 701458"/>
              <a:gd name="connsiteY1" fmla="*/ 0 h 12526"/>
              <a:gd name="connsiteX2" fmla="*/ 701458 w 701458"/>
              <a:gd name="connsiteY2" fmla="*/ 0 h 12526"/>
              <a:gd name="connsiteX0" fmla="*/ 0 w 701458"/>
              <a:gd name="connsiteY0" fmla="*/ 147570 h 147570"/>
              <a:gd name="connsiteX1" fmla="*/ 701458 w 701458"/>
              <a:gd name="connsiteY1" fmla="*/ 135044 h 147570"/>
              <a:gd name="connsiteX2" fmla="*/ 701458 w 701458"/>
              <a:gd name="connsiteY2" fmla="*/ 135044 h 147570"/>
              <a:gd name="connsiteX0" fmla="*/ 0 w 701458"/>
              <a:gd name="connsiteY0" fmla="*/ 178879 h 178879"/>
              <a:gd name="connsiteX1" fmla="*/ 701458 w 701458"/>
              <a:gd name="connsiteY1" fmla="*/ 166353 h 178879"/>
              <a:gd name="connsiteX2" fmla="*/ 701458 w 701458"/>
              <a:gd name="connsiteY2" fmla="*/ 166353 h 17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458" h="178879">
                <a:moveTo>
                  <a:pt x="0" y="178879"/>
                </a:moveTo>
                <a:cubicBezTo>
                  <a:pt x="258871" y="49444"/>
                  <a:pt x="342379" y="-142623"/>
                  <a:pt x="701458" y="166353"/>
                </a:cubicBezTo>
                <a:lnTo>
                  <a:pt x="701458" y="166353"/>
                </a:lnTo>
              </a:path>
            </a:pathLst>
          </a:custGeom>
          <a:noFill/>
          <a:ln w="285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21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82DA314-D2EC-6110-36B3-CD50CB0D02CF}"/>
              </a:ext>
            </a:extLst>
          </p:cNvPr>
          <p:cNvSpPr/>
          <p:nvPr/>
        </p:nvSpPr>
        <p:spPr>
          <a:xfrm>
            <a:off x="6534906" y="971150"/>
            <a:ext cx="588749" cy="1093344"/>
          </a:xfrm>
          <a:custGeom>
            <a:avLst/>
            <a:gdLst>
              <a:gd name="connsiteX0" fmla="*/ 0 w 601249"/>
              <a:gd name="connsiteY0" fmla="*/ 413359 h 713984"/>
              <a:gd name="connsiteX1" fmla="*/ 488515 w 601249"/>
              <a:gd name="connsiteY1" fmla="*/ 0 h 713984"/>
              <a:gd name="connsiteX2" fmla="*/ 588723 w 601249"/>
              <a:gd name="connsiteY2" fmla="*/ 713984 h 713984"/>
              <a:gd name="connsiteX3" fmla="*/ 588723 w 601249"/>
              <a:gd name="connsiteY3" fmla="*/ 701458 h 713984"/>
              <a:gd name="connsiteX4" fmla="*/ 601249 w 601249"/>
              <a:gd name="connsiteY4" fmla="*/ 701458 h 713984"/>
              <a:gd name="connsiteX0" fmla="*/ 0 w 601249"/>
              <a:gd name="connsiteY0" fmla="*/ 413359 h 713984"/>
              <a:gd name="connsiteX1" fmla="*/ 488515 w 601249"/>
              <a:gd name="connsiteY1" fmla="*/ 0 h 713984"/>
              <a:gd name="connsiteX2" fmla="*/ 588723 w 601249"/>
              <a:gd name="connsiteY2" fmla="*/ 713984 h 713984"/>
              <a:gd name="connsiteX3" fmla="*/ 588723 w 601249"/>
              <a:gd name="connsiteY3" fmla="*/ 701458 h 713984"/>
              <a:gd name="connsiteX4" fmla="*/ 601249 w 601249"/>
              <a:gd name="connsiteY4" fmla="*/ 701458 h 713984"/>
              <a:gd name="connsiteX0" fmla="*/ 0 w 601249"/>
              <a:gd name="connsiteY0" fmla="*/ 413359 h 713984"/>
              <a:gd name="connsiteX1" fmla="*/ 488515 w 601249"/>
              <a:gd name="connsiteY1" fmla="*/ 0 h 713984"/>
              <a:gd name="connsiteX2" fmla="*/ 588723 w 601249"/>
              <a:gd name="connsiteY2" fmla="*/ 713984 h 713984"/>
              <a:gd name="connsiteX3" fmla="*/ 588723 w 601249"/>
              <a:gd name="connsiteY3" fmla="*/ 701458 h 713984"/>
              <a:gd name="connsiteX4" fmla="*/ 601249 w 601249"/>
              <a:gd name="connsiteY4" fmla="*/ 701458 h 713984"/>
              <a:gd name="connsiteX0" fmla="*/ 0 w 588749"/>
              <a:gd name="connsiteY0" fmla="*/ 413359 h 1093344"/>
              <a:gd name="connsiteX1" fmla="*/ 488515 w 588749"/>
              <a:gd name="connsiteY1" fmla="*/ 0 h 1093344"/>
              <a:gd name="connsiteX2" fmla="*/ 588723 w 588749"/>
              <a:gd name="connsiteY2" fmla="*/ 713984 h 1093344"/>
              <a:gd name="connsiteX3" fmla="*/ 588723 w 588749"/>
              <a:gd name="connsiteY3" fmla="*/ 701458 h 1093344"/>
              <a:gd name="connsiteX4" fmla="*/ 111392 w 588749"/>
              <a:gd name="connsiteY4" fmla="*/ 1093344 h 109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749" h="1093344">
                <a:moveTo>
                  <a:pt x="0" y="413359"/>
                </a:moveTo>
                <a:cubicBezTo>
                  <a:pt x="162838" y="275573"/>
                  <a:pt x="162838" y="125260"/>
                  <a:pt x="488515" y="0"/>
                </a:cubicBezTo>
                <a:cubicBezTo>
                  <a:pt x="572022" y="425885"/>
                  <a:pt x="555320" y="475989"/>
                  <a:pt x="588723" y="713984"/>
                </a:cubicBezTo>
                <a:lnTo>
                  <a:pt x="588723" y="701458"/>
                </a:lnTo>
                <a:cubicBezTo>
                  <a:pt x="592898" y="701458"/>
                  <a:pt x="107217" y="1093344"/>
                  <a:pt x="111392" y="1093344"/>
                </a:cubicBezTo>
              </a:path>
            </a:pathLst>
          </a:custGeom>
          <a:solidFill>
            <a:schemeClr val="bg1"/>
          </a:solidFill>
          <a:ln w="285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329748C-BF35-D0B6-6857-AC59614F6A2B}"/>
              </a:ext>
            </a:extLst>
          </p:cNvPr>
          <p:cNvSpPr/>
          <p:nvPr/>
        </p:nvSpPr>
        <p:spPr>
          <a:xfrm flipH="1">
            <a:off x="5087930" y="971150"/>
            <a:ext cx="686694" cy="1109672"/>
          </a:xfrm>
          <a:custGeom>
            <a:avLst/>
            <a:gdLst>
              <a:gd name="connsiteX0" fmla="*/ 0 w 601249"/>
              <a:gd name="connsiteY0" fmla="*/ 413359 h 713984"/>
              <a:gd name="connsiteX1" fmla="*/ 488515 w 601249"/>
              <a:gd name="connsiteY1" fmla="*/ 0 h 713984"/>
              <a:gd name="connsiteX2" fmla="*/ 588723 w 601249"/>
              <a:gd name="connsiteY2" fmla="*/ 713984 h 713984"/>
              <a:gd name="connsiteX3" fmla="*/ 588723 w 601249"/>
              <a:gd name="connsiteY3" fmla="*/ 701458 h 713984"/>
              <a:gd name="connsiteX4" fmla="*/ 601249 w 601249"/>
              <a:gd name="connsiteY4" fmla="*/ 701458 h 713984"/>
              <a:gd name="connsiteX0" fmla="*/ 0 w 601249"/>
              <a:gd name="connsiteY0" fmla="*/ 413359 h 713984"/>
              <a:gd name="connsiteX1" fmla="*/ 488515 w 601249"/>
              <a:gd name="connsiteY1" fmla="*/ 0 h 713984"/>
              <a:gd name="connsiteX2" fmla="*/ 588723 w 601249"/>
              <a:gd name="connsiteY2" fmla="*/ 713984 h 713984"/>
              <a:gd name="connsiteX3" fmla="*/ 588723 w 601249"/>
              <a:gd name="connsiteY3" fmla="*/ 701458 h 713984"/>
              <a:gd name="connsiteX4" fmla="*/ 601249 w 601249"/>
              <a:gd name="connsiteY4" fmla="*/ 701458 h 713984"/>
              <a:gd name="connsiteX0" fmla="*/ 0 w 601249"/>
              <a:gd name="connsiteY0" fmla="*/ 413359 h 713984"/>
              <a:gd name="connsiteX1" fmla="*/ 488515 w 601249"/>
              <a:gd name="connsiteY1" fmla="*/ 0 h 713984"/>
              <a:gd name="connsiteX2" fmla="*/ 588723 w 601249"/>
              <a:gd name="connsiteY2" fmla="*/ 713984 h 713984"/>
              <a:gd name="connsiteX3" fmla="*/ 588723 w 601249"/>
              <a:gd name="connsiteY3" fmla="*/ 701458 h 713984"/>
              <a:gd name="connsiteX4" fmla="*/ 601249 w 601249"/>
              <a:gd name="connsiteY4" fmla="*/ 701458 h 713984"/>
              <a:gd name="connsiteX0" fmla="*/ 0 w 829849"/>
              <a:gd name="connsiteY0" fmla="*/ 560316 h 713984"/>
              <a:gd name="connsiteX1" fmla="*/ 717115 w 829849"/>
              <a:gd name="connsiteY1" fmla="*/ 0 h 713984"/>
              <a:gd name="connsiteX2" fmla="*/ 817323 w 829849"/>
              <a:gd name="connsiteY2" fmla="*/ 713984 h 713984"/>
              <a:gd name="connsiteX3" fmla="*/ 817323 w 829849"/>
              <a:gd name="connsiteY3" fmla="*/ 701458 h 713984"/>
              <a:gd name="connsiteX4" fmla="*/ 829849 w 829849"/>
              <a:gd name="connsiteY4" fmla="*/ 701458 h 713984"/>
              <a:gd name="connsiteX0" fmla="*/ 0 w 699220"/>
              <a:gd name="connsiteY0" fmla="*/ 446016 h 713984"/>
              <a:gd name="connsiteX1" fmla="*/ 586486 w 699220"/>
              <a:gd name="connsiteY1" fmla="*/ 0 h 713984"/>
              <a:gd name="connsiteX2" fmla="*/ 686694 w 699220"/>
              <a:gd name="connsiteY2" fmla="*/ 713984 h 713984"/>
              <a:gd name="connsiteX3" fmla="*/ 686694 w 699220"/>
              <a:gd name="connsiteY3" fmla="*/ 701458 h 713984"/>
              <a:gd name="connsiteX4" fmla="*/ 699220 w 699220"/>
              <a:gd name="connsiteY4" fmla="*/ 701458 h 713984"/>
              <a:gd name="connsiteX0" fmla="*/ 0 w 686694"/>
              <a:gd name="connsiteY0" fmla="*/ 446016 h 1109672"/>
              <a:gd name="connsiteX1" fmla="*/ 586486 w 686694"/>
              <a:gd name="connsiteY1" fmla="*/ 0 h 1109672"/>
              <a:gd name="connsiteX2" fmla="*/ 686694 w 686694"/>
              <a:gd name="connsiteY2" fmla="*/ 713984 h 1109672"/>
              <a:gd name="connsiteX3" fmla="*/ 686694 w 686694"/>
              <a:gd name="connsiteY3" fmla="*/ 701458 h 1109672"/>
              <a:gd name="connsiteX4" fmla="*/ 160377 w 686694"/>
              <a:gd name="connsiteY4" fmla="*/ 1109672 h 110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694" h="1109672">
                <a:moveTo>
                  <a:pt x="0" y="446016"/>
                </a:moveTo>
                <a:cubicBezTo>
                  <a:pt x="162838" y="308230"/>
                  <a:pt x="260809" y="125260"/>
                  <a:pt x="586486" y="0"/>
                </a:cubicBezTo>
                <a:cubicBezTo>
                  <a:pt x="669993" y="425885"/>
                  <a:pt x="653291" y="475989"/>
                  <a:pt x="686694" y="713984"/>
                </a:cubicBezTo>
                <a:lnTo>
                  <a:pt x="686694" y="701458"/>
                </a:lnTo>
                <a:lnTo>
                  <a:pt x="160377" y="1109672"/>
                </a:lnTo>
              </a:path>
            </a:pathLst>
          </a:custGeom>
          <a:solidFill>
            <a:schemeClr val="bg1"/>
          </a:solidFill>
          <a:ln w="285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9CDEF2-B06E-479C-A821-0DEE8670A762}"/>
              </a:ext>
            </a:extLst>
          </p:cNvPr>
          <p:cNvSpPr/>
          <p:nvPr/>
        </p:nvSpPr>
        <p:spPr>
          <a:xfrm>
            <a:off x="114300" y="76200"/>
            <a:ext cx="11963400" cy="6670964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7B57261-6106-68F4-904D-6B0813158547}"/>
              </a:ext>
            </a:extLst>
          </p:cNvPr>
          <p:cNvSpPr/>
          <p:nvPr/>
        </p:nvSpPr>
        <p:spPr>
          <a:xfrm>
            <a:off x="5511440" y="712240"/>
            <a:ext cx="1215350" cy="2357792"/>
          </a:xfrm>
          <a:custGeom>
            <a:avLst/>
            <a:gdLst>
              <a:gd name="connsiteX0" fmla="*/ 0 w 1177446"/>
              <a:gd name="connsiteY0" fmla="*/ 1352811 h 1427967"/>
              <a:gd name="connsiteX1" fmla="*/ 588723 w 1177446"/>
              <a:gd name="connsiteY1" fmla="*/ 0 h 1427967"/>
              <a:gd name="connsiteX2" fmla="*/ 1177446 w 1177446"/>
              <a:gd name="connsiteY2" fmla="*/ 1427967 h 1427967"/>
              <a:gd name="connsiteX3" fmla="*/ 1177446 w 1177446"/>
              <a:gd name="connsiteY3" fmla="*/ 1377863 h 1427967"/>
              <a:gd name="connsiteX0" fmla="*/ 0 w 1177446"/>
              <a:gd name="connsiteY0" fmla="*/ 1352811 h 1427967"/>
              <a:gd name="connsiteX1" fmla="*/ 588723 w 1177446"/>
              <a:gd name="connsiteY1" fmla="*/ 0 h 1427967"/>
              <a:gd name="connsiteX2" fmla="*/ 1177446 w 1177446"/>
              <a:gd name="connsiteY2" fmla="*/ 1427967 h 1427967"/>
              <a:gd name="connsiteX3" fmla="*/ 1177446 w 1177446"/>
              <a:gd name="connsiteY3" fmla="*/ 1377863 h 1427967"/>
              <a:gd name="connsiteX0" fmla="*/ 0 w 1177446"/>
              <a:gd name="connsiteY0" fmla="*/ 1352811 h 1427967"/>
              <a:gd name="connsiteX1" fmla="*/ 588723 w 1177446"/>
              <a:gd name="connsiteY1" fmla="*/ 0 h 1427967"/>
              <a:gd name="connsiteX2" fmla="*/ 1177446 w 1177446"/>
              <a:gd name="connsiteY2" fmla="*/ 1427967 h 1427967"/>
              <a:gd name="connsiteX3" fmla="*/ 1177446 w 1177446"/>
              <a:gd name="connsiteY3" fmla="*/ 1377863 h 1427967"/>
              <a:gd name="connsiteX0" fmla="*/ 0 w 1177446"/>
              <a:gd name="connsiteY0" fmla="*/ 1352811 h 1427967"/>
              <a:gd name="connsiteX1" fmla="*/ 588723 w 1177446"/>
              <a:gd name="connsiteY1" fmla="*/ 0 h 1427967"/>
              <a:gd name="connsiteX2" fmla="*/ 1177446 w 1177446"/>
              <a:gd name="connsiteY2" fmla="*/ 1427967 h 1427967"/>
              <a:gd name="connsiteX3" fmla="*/ 1177446 w 1177446"/>
              <a:gd name="connsiteY3" fmla="*/ 1377863 h 1427967"/>
              <a:gd name="connsiteX0" fmla="*/ 0 w 1177446"/>
              <a:gd name="connsiteY0" fmla="*/ 1352811 h 1982369"/>
              <a:gd name="connsiteX1" fmla="*/ 588723 w 1177446"/>
              <a:gd name="connsiteY1" fmla="*/ 0 h 1982369"/>
              <a:gd name="connsiteX2" fmla="*/ 1177446 w 1177446"/>
              <a:gd name="connsiteY2" fmla="*/ 1427967 h 1982369"/>
              <a:gd name="connsiteX3" fmla="*/ 769232 w 1177446"/>
              <a:gd name="connsiteY3" fmla="*/ 1982020 h 1982369"/>
              <a:gd name="connsiteX0" fmla="*/ 0 w 1144789"/>
              <a:gd name="connsiteY0" fmla="*/ 1352811 h 1982369"/>
              <a:gd name="connsiteX1" fmla="*/ 556066 w 1144789"/>
              <a:gd name="connsiteY1" fmla="*/ 0 h 1982369"/>
              <a:gd name="connsiteX2" fmla="*/ 1144789 w 1144789"/>
              <a:gd name="connsiteY2" fmla="*/ 1427967 h 1982369"/>
              <a:gd name="connsiteX3" fmla="*/ 736575 w 1144789"/>
              <a:gd name="connsiteY3" fmla="*/ 1982020 h 1982369"/>
              <a:gd name="connsiteX0" fmla="*/ 0 w 1144789"/>
              <a:gd name="connsiteY0" fmla="*/ 1352811 h 2504721"/>
              <a:gd name="connsiteX1" fmla="*/ 556066 w 1144789"/>
              <a:gd name="connsiteY1" fmla="*/ 0 h 2504721"/>
              <a:gd name="connsiteX2" fmla="*/ 1144789 w 1144789"/>
              <a:gd name="connsiteY2" fmla="*/ 1427967 h 2504721"/>
              <a:gd name="connsiteX3" fmla="*/ 246718 w 1144789"/>
              <a:gd name="connsiteY3" fmla="*/ 2504535 h 2504721"/>
              <a:gd name="connsiteX0" fmla="*/ 0 w 1144789"/>
              <a:gd name="connsiteY0" fmla="*/ 1548754 h 2504721"/>
              <a:gd name="connsiteX1" fmla="*/ 556066 w 1144789"/>
              <a:gd name="connsiteY1" fmla="*/ 0 h 2504721"/>
              <a:gd name="connsiteX2" fmla="*/ 1144789 w 1144789"/>
              <a:gd name="connsiteY2" fmla="*/ 1427967 h 2504721"/>
              <a:gd name="connsiteX3" fmla="*/ 246718 w 1144789"/>
              <a:gd name="connsiteY3" fmla="*/ 2504535 h 2504721"/>
              <a:gd name="connsiteX0" fmla="*/ 0 w 1144789"/>
              <a:gd name="connsiteY0" fmla="*/ 1548754 h 2357792"/>
              <a:gd name="connsiteX1" fmla="*/ 556066 w 1144789"/>
              <a:gd name="connsiteY1" fmla="*/ 0 h 2357792"/>
              <a:gd name="connsiteX2" fmla="*/ 1144789 w 1144789"/>
              <a:gd name="connsiteY2" fmla="*/ 1427967 h 2357792"/>
              <a:gd name="connsiteX3" fmla="*/ 703918 w 1144789"/>
              <a:gd name="connsiteY3" fmla="*/ 2357578 h 2357792"/>
              <a:gd name="connsiteX0" fmla="*/ 70561 w 1215350"/>
              <a:gd name="connsiteY0" fmla="*/ 1548754 h 2357792"/>
              <a:gd name="connsiteX1" fmla="*/ 626627 w 1215350"/>
              <a:gd name="connsiteY1" fmla="*/ 0 h 2357792"/>
              <a:gd name="connsiteX2" fmla="*/ 1215350 w 1215350"/>
              <a:gd name="connsiteY2" fmla="*/ 1427967 h 2357792"/>
              <a:gd name="connsiteX3" fmla="*/ 774479 w 1215350"/>
              <a:gd name="connsiteY3" fmla="*/ 2357578 h 2357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350" h="2357792">
                <a:moveTo>
                  <a:pt x="70561" y="1548754"/>
                </a:moveTo>
                <a:cubicBezTo>
                  <a:pt x="-98466" y="1252379"/>
                  <a:pt x="17028" y="713983"/>
                  <a:pt x="626627" y="0"/>
                </a:cubicBezTo>
                <a:cubicBezTo>
                  <a:pt x="1223701" y="889348"/>
                  <a:pt x="1019109" y="951978"/>
                  <a:pt x="1215350" y="1427967"/>
                </a:cubicBezTo>
                <a:cubicBezTo>
                  <a:pt x="1215350" y="1411266"/>
                  <a:pt x="774479" y="2374279"/>
                  <a:pt x="774479" y="2357578"/>
                </a:cubicBezTo>
              </a:path>
            </a:pathLst>
          </a:custGeom>
          <a:solidFill>
            <a:schemeClr val="bg1"/>
          </a:solidFill>
          <a:ln w="285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98AE3FE-F7CC-B7C6-FDB3-352980709204}"/>
              </a:ext>
            </a:extLst>
          </p:cNvPr>
          <p:cNvSpPr/>
          <p:nvPr/>
        </p:nvSpPr>
        <p:spPr>
          <a:xfrm>
            <a:off x="6753156" y="2580084"/>
            <a:ext cx="1703540" cy="961251"/>
          </a:xfrm>
          <a:custGeom>
            <a:avLst/>
            <a:gdLst>
              <a:gd name="connsiteX0" fmla="*/ 62630 w 1703540"/>
              <a:gd name="connsiteY0" fmla="*/ 0 h 851770"/>
              <a:gd name="connsiteX1" fmla="*/ 1703540 w 1703540"/>
              <a:gd name="connsiteY1" fmla="*/ 25052 h 851770"/>
              <a:gd name="connsiteX2" fmla="*/ 0 w 1703540"/>
              <a:gd name="connsiteY2" fmla="*/ 851770 h 851770"/>
              <a:gd name="connsiteX3" fmla="*/ 0 w 1703540"/>
              <a:gd name="connsiteY3" fmla="*/ 851770 h 851770"/>
              <a:gd name="connsiteX0" fmla="*/ 62630 w 1703540"/>
              <a:gd name="connsiteY0" fmla="*/ 89297 h 941067"/>
              <a:gd name="connsiteX1" fmla="*/ 1703540 w 1703540"/>
              <a:gd name="connsiteY1" fmla="*/ 114349 h 941067"/>
              <a:gd name="connsiteX2" fmla="*/ 0 w 1703540"/>
              <a:gd name="connsiteY2" fmla="*/ 941067 h 941067"/>
              <a:gd name="connsiteX3" fmla="*/ 0 w 1703540"/>
              <a:gd name="connsiteY3" fmla="*/ 941067 h 941067"/>
              <a:gd name="connsiteX0" fmla="*/ 62630 w 1703540"/>
              <a:gd name="connsiteY0" fmla="*/ 109481 h 961251"/>
              <a:gd name="connsiteX1" fmla="*/ 1703540 w 1703540"/>
              <a:gd name="connsiteY1" fmla="*/ 134533 h 961251"/>
              <a:gd name="connsiteX2" fmla="*/ 0 w 1703540"/>
              <a:gd name="connsiteY2" fmla="*/ 961251 h 961251"/>
              <a:gd name="connsiteX3" fmla="*/ 0 w 1703540"/>
              <a:gd name="connsiteY3" fmla="*/ 961251 h 961251"/>
              <a:gd name="connsiteX0" fmla="*/ 62630 w 1703540"/>
              <a:gd name="connsiteY0" fmla="*/ 109481 h 961251"/>
              <a:gd name="connsiteX1" fmla="*/ 1703540 w 1703540"/>
              <a:gd name="connsiteY1" fmla="*/ 134533 h 961251"/>
              <a:gd name="connsiteX2" fmla="*/ 0 w 1703540"/>
              <a:gd name="connsiteY2" fmla="*/ 961251 h 961251"/>
              <a:gd name="connsiteX3" fmla="*/ 0 w 1703540"/>
              <a:gd name="connsiteY3" fmla="*/ 961251 h 961251"/>
              <a:gd name="connsiteX0" fmla="*/ 62630 w 1703540"/>
              <a:gd name="connsiteY0" fmla="*/ 109481 h 961251"/>
              <a:gd name="connsiteX1" fmla="*/ 1703540 w 1703540"/>
              <a:gd name="connsiteY1" fmla="*/ 134533 h 961251"/>
              <a:gd name="connsiteX2" fmla="*/ 0 w 1703540"/>
              <a:gd name="connsiteY2" fmla="*/ 961251 h 961251"/>
              <a:gd name="connsiteX3" fmla="*/ 0 w 1703540"/>
              <a:gd name="connsiteY3" fmla="*/ 961251 h 96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3540" h="961251">
                <a:moveTo>
                  <a:pt x="62630" y="109481"/>
                </a:moveTo>
                <a:cubicBezTo>
                  <a:pt x="672230" y="42676"/>
                  <a:pt x="417534" y="-111812"/>
                  <a:pt x="1703540" y="134533"/>
                </a:cubicBezTo>
                <a:cubicBezTo>
                  <a:pt x="1273479" y="698205"/>
                  <a:pt x="918576" y="948724"/>
                  <a:pt x="0" y="961251"/>
                </a:cubicBezTo>
                <a:lnTo>
                  <a:pt x="0" y="961251"/>
                </a:lnTo>
              </a:path>
            </a:pathLst>
          </a:custGeom>
          <a:solidFill>
            <a:schemeClr val="bg1"/>
          </a:solidFill>
          <a:ln w="285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578744A-1AC2-C04B-129A-00D4CFA876A5}"/>
              </a:ext>
            </a:extLst>
          </p:cNvPr>
          <p:cNvSpPr/>
          <p:nvPr/>
        </p:nvSpPr>
        <p:spPr>
          <a:xfrm flipH="1">
            <a:off x="3737982" y="2518977"/>
            <a:ext cx="1703540" cy="961251"/>
          </a:xfrm>
          <a:custGeom>
            <a:avLst/>
            <a:gdLst>
              <a:gd name="connsiteX0" fmla="*/ 62630 w 1703540"/>
              <a:gd name="connsiteY0" fmla="*/ 0 h 851770"/>
              <a:gd name="connsiteX1" fmla="*/ 1703540 w 1703540"/>
              <a:gd name="connsiteY1" fmla="*/ 25052 h 851770"/>
              <a:gd name="connsiteX2" fmla="*/ 0 w 1703540"/>
              <a:gd name="connsiteY2" fmla="*/ 851770 h 851770"/>
              <a:gd name="connsiteX3" fmla="*/ 0 w 1703540"/>
              <a:gd name="connsiteY3" fmla="*/ 851770 h 851770"/>
              <a:gd name="connsiteX0" fmla="*/ 62630 w 1703540"/>
              <a:gd name="connsiteY0" fmla="*/ 89297 h 941067"/>
              <a:gd name="connsiteX1" fmla="*/ 1703540 w 1703540"/>
              <a:gd name="connsiteY1" fmla="*/ 114349 h 941067"/>
              <a:gd name="connsiteX2" fmla="*/ 0 w 1703540"/>
              <a:gd name="connsiteY2" fmla="*/ 941067 h 941067"/>
              <a:gd name="connsiteX3" fmla="*/ 0 w 1703540"/>
              <a:gd name="connsiteY3" fmla="*/ 941067 h 941067"/>
              <a:gd name="connsiteX0" fmla="*/ 62630 w 1703540"/>
              <a:gd name="connsiteY0" fmla="*/ 109481 h 961251"/>
              <a:gd name="connsiteX1" fmla="*/ 1703540 w 1703540"/>
              <a:gd name="connsiteY1" fmla="*/ 134533 h 961251"/>
              <a:gd name="connsiteX2" fmla="*/ 0 w 1703540"/>
              <a:gd name="connsiteY2" fmla="*/ 961251 h 961251"/>
              <a:gd name="connsiteX3" fmla="*/ 0 w 1703540"/>
              <a:gd name="connsiteY3" fmla="*/ 961251 h 961251"/>
              <a:gd name="connsiteX0" fmla="*/ 62630 w 1703540"/>
              <a:gd name="connsiteY0" fmla="*/ 109481 h 961251"/>
              <a:gd name="connsiteX1" fmla="*/ 1703540 w 1703540"/>
              <a:gd name="connsiteY1" fmla="*/ 134533 h 961251"/>
              <a:gd name="connsiteX2" fmla="*/ 0 w 1703540"/>
              <a:gd name="connsiteY2" fmla="*/ 961251 h 961251"/>
              <a:gd name="connsiteX3" fmla="*/ 0 w 1703540"/>
              <a:gd name="connsiteY3" fmla="*/ 961251 h 961251"/>
              <a:gd name="connsiteX0" fmla="*/ 62630 w 1703540"/>
              <a:gd name="connsiteY0" fmla="*/ 109481 h 961251"/>
              <a:gd name="connsiteX1" fmla="*/ 1703540 w 1703540"/>
              <a:gd name="connsiteY1" fmla="*/ 134533 h 961251"/>
              <a:gd name="connsiteX2" fmla="*/ 0 w 1703540"/>
              <a:gd name="connsiteY2" fmla="*/ 961251 h 961251"/>
              <a:gd name="connsiteX3" fmla="*/ 0 w 1703540"/>
              <a:gd name="connsiteY3" fmla="*/ 961251 h 96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3540" h="961251">
                <a:moveTo>
                  <a:pt x="62630" y="109481"/>
                </a:moveTo>
                <a:cubicBezTo>
                  <a:pt x="672230" y="42676"/>
                  <a:pt x="417534" y="-111812"/>
                  <a:pt x="1703540" y="134533"/>
                </a:cubicBezTo>
                <a:cubicBezTo>
                  <a:pt x="1273479" y="698205"/>
                  <a:pt x="918576" y="948724"/>
                  <a:pt x="0" y="961251"/>
                </a:cubicBezTo>
                <a:lnTo>
                  <a:pt x="0" y="961251"/>
                </a:lnTo>
              </a:path>
            </a:pathLst>
          </a:custGeom>
          <a:solidFill>
            <a:schemeClr val="bg1"/>
          </a:solidFill>
          <a:ln w="285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00D495-E02F-FA78-90AF-13149CAFAD4B}"/>
              </a:ext>
            </a:extLst>
          </p:cNvPr>
          <p:cNvSpPr/>
          <p:nvPr/>
        </p:nvSpPr>
        <p:spPr>
          <a:xfrm>
            <a:off x="6014904" y="3339155"/>
            <a:ext cx="178354" cy="22458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C24A607-AEA3-7C21-4069-F86386858174}"/>
              </a:ext>
            </a:extLst>
          </p:cNvPr>
          <p:cNvSpPr/>
          <p:nvPr/>
        </p:nvSpPr>
        <p:spPr>
          <a:xfrm>
            <a:off x="5613239" y="2328245"/>
            <a:ext cx="1053379" cy="853859"/>
          </a:xfrm>
          <a:custGeom>
            <a:avLst/>
            <a:gdLst>
              <a:gd name="connsiteX0" fmla="*/ 0 w 701458"/>
              <a:gd name="connsiteY0" fmla="*/ 12526 h 12526"/>
              <a:gd name="connsiteX1" fmla="*/ 701458 w 701458"/>
              <a:gd name="connsiteY1" fmla="*/ 0 h 12526"/>
              <a:gd name="connsiteX2" fmla="*/ 701458 w 701458"/>
              <a:gd name="connsiteY2" fmla="*/ 0 h 12526"/>
              <a:gd name="connsiteX0" fmla="*/ 0 w 701458"/>
              <a:gd name="connsiteY0" fmla="*/ 147570 h 147570"/>
              <a:gd name="connsiteX1" fmla="*/ 701458 w 701458"/>
              <a:gd name="connsiteY1" fmla="*/ 135044 h 147570"/>
              <a:gd name="connsiteX2" fmla="*/ 701458 w 701458"/>
              <a:gd name="connsiteY2" fmla="*/ 135044 h 147570"/>
              <a:gd name="connsiteX0" fmla="*/ 0 w 701458"/>
              <a:gd name="connsiteY0" fmla="*/ 178879 h 178879"/>
              <a:gd name="connsiteX1" fmla="*/ 701458 w 701458"/>
              <a:gd name="connsiteY1" fmla="*/ 166353 h 178879"/>
              <a:gd name="connsiteX2" fmla="*/ 701458 w 701458"/>
              <a:gd name="connsiteY2" fmla="*/ 166353 h 178879"/>
              <a:gd name="connsiteX0" fmla="*/ 0 w 832087"/>
              <a:gd name="connsiteY0" fmla="*/ 178879 h 476596"/>
              <a:gd name="connsiteX1" fmla="*/ 701458 w 832087"/>
              <a:gd name="connsiteY1" fmla="*/ 166353 h 476596"/>
              <a:gd name="connsiteX2" fmla="*/ 832087 w 832087"/>
              <a:gd name="connsiteY2" fmla="*/ 476596 h 476596"/>
              <a:gd name="connsiteX0" fmla="*/ 0 w 930058"/>
              <a:gd name="connsiteY0" fmla="*/ 298727 h 433159"/>
              <a:gd name="connsiteX1" fmla="*/ 799429 w 930058"/>
              <a:gd name="connsiteY1" fmla="*/ 122916 h 433159"/>
              <a:gd name="connsiteX2" fmla="*/ 930058 w 930058"/>
              <a:gd name="connsiteY2" fmla="*/ 433159 h 433159"/>
              <a:gd name="connsiteX0" fmla="*/ 0 w 938437"/>
              <a:gd name="connsiteY0" fmla="*/ 298727 h 433159"/>
              <a:gd name="connsiteX1" fmla="*/ 799429 w 938437"/>
              <a:gd name="connsiteY1" fmla="*/ 122916 h 433159"/>
              <a:gd name="connsiteX2" fmla="*/ 930058 w 938437"/>
              <a:gd name="connsiteY2" fmla="*/ 433159 h 433159"/>
              <a:gd name="connsiteX0" fmla="*/ 0 w 1053379"/>
              <a:gd name="connsiteY0" fmla="*/ 168397 h 339344"/>
              <a:gd name="connsiteX1" fmla="*/ 962714 w 1053379"/>
              <a:gd name="connsiteY1" fmla="*/ 172200 h 339344"/>
              <a:gd name="connsiteX2" fmla="*/ 930058 w 1053379"/>
              <a:gd name="connsiteY2" fmla="*/ 302829 h 33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3379" h="339344">
                <a:moveTo>
                  <a:pt x="0" y="168397"/>
                </a:moveTo>
                <a:cubicBezTo>
                  <a:pt x="258871" y="38962"/>
                  <a:pt x="603635" y="-136776"/>
                  <a:pt x="962714" y="172200"/>
                </a:cubicBezTo>
                <a:cubicBezTo>
                  <a:pt x="1202200" y="520542"/>
                  <a:pt x="886515" y="199415"/>
                  <a:pt x="930058" y="302829"/>
                </a:cubicBezTo>
              </a:path>
            </a:pathLst>
          </a:custGeom>
          <a:solidFill>
            <a:srgbClr val="FFC000"/>
          </a:solidFill>
          <a:ln w="285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1B94A99-0490-EFC3-0D0D-B252632B371B}"/>
              </a:ext>
            </a:extLst>
          </p:cNvPr>
          <p:cNvSpPr/>
          <p:nvPr/>
        </p:nvSpPr>
        <p:spPr>
          <a:xfrm>
            <a:off x="4232576" y="3182105"/>
            <a:ext cx="1766169" cy="1565753"/>
          </a:xfrm>
          <a:custGeom>
            <a:avLst/>
            <a:gdLst>
              <a:gd name="connsiteX0" fmla="*/ 1227550 w 1766169"/>
              <a:gd name="connsiteY0" fmla="*/ 0 h 1565753"/>
              <a:gd name="connsiteX1" fmla="*/ 0 w 1766169"/>
              <a:gd name="connsiteY1" fmla="*/ 1565753 h 1565753"/>
              <a:gd name="connsiteX2" fmla="*/ 1766169 w 1766169"/>
              <a:gd name="connsiteY2" fmla="*/ 200416 h 1565753"/>
              <a:gd name="connsiteX0" fmla="*/ 1227550 w 1766169"/>
              <a:gd name="connsiteY0" fmla="*/ 0 h 1565753"/>
              <a:gd name="connsiteX1" fmla="*/ 0 w 1766169"/>
              <a:gd name="connsiteY1" fmla="*/ 1565753 h 1565753"/>
              <a:gd name="connsiteX2" fmla="*/ 1766169 w 1766169"/>
              <a:gd name="connsiteY2" fmla="*/ 200416 h 1565753"/>
              <a:gd name="connsiteX0" fmla="*/ 1227550 w 1766169"/>
              <a:gd name="connsiteY0" fmla="*/ 0 h 1565753"/>
              <a:gd name="connsiteX1" fmla="*/ 0 w 1766169"/>
              <a:gd name="connsiteY1" fmla="*/ 1565753 h 1565753"/>
              <a:gd name="connsiteX2" fmla="*/ 1766169 w 1766169"/>
              <a:gd name="connsiteY2" fmla="*/ 200416 h 1565753"/>
              <a:gd name="connsiteX0" fmla="*/ 1227550 w 1766169"/>
              <a:gd name="connsiteY0" fmla="*/ 0 h 1565753"/>
              <a:gd name="connsiteX1" fmla="*/ 0 w 1766169"/>
              <a:gd name="connsiteY1" fmla="*/ 1565753 h 1565753"/>
              <a:gd name="connsiteX2" fmla="*/ 1766169 w 1766169"/>
              <a:gd name="connsiteY2" fmla="*/ 200416 h 1565753"/>
              <a:gd name="connsiteX0" fmla="*/ 1227550 w 1766169"/>
              <a:gd name="connsiteY0" fmla="*/ 0 h 1565753"/>
              <a:gd name="connsiteX1" fmla="*/ 0 w 1766169"/>
              <a:gd name="connsiteY1" fmla="*/ 1565753 h 1565753"/>
              <a:gd name="connsiteX2" fmla="*/ 1766169 w 1766169"/>
              <a:gd name="connsiteY2" fmla="*/ 200416 h 156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6169" h="1565753">
                <a:moveTo>
                  <a:pt x="1227550" y="0"/>
                </a:moveTo>
                <a:cubicBezTo>
                  <a:pt x="367430" y="534444"/>
                  <a:pt x="83507" y="1106465"/>
                  <a:pt x="0" y="1565753"/>
                </a:cubicBezTo>
                <a:cubicBezTo>
                  <a:pt x="1102290" y="1273480"/>
                  <a:pt x="1578279" y="855945"/>
                  <a:pt x="1766169" y="200416"/>
                </a:cubicBezTo>
              </a:path>
            </a:pathLst>
          </a:custGeom>
          <a:solidFill>
            <a:schemeClr val="bg1"/>
          </a:solidFill>
          <a:ln w="285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3BC777D-3751-2168-19BD-81DEE0B46AD6}"/>
              </a:ext>
            </a:extLst>
          </p:cNvPr>
          <p:cNvSpPr/>
          <p:nvPr/>
        </p:nvSpPr>
        <p:spPr>
          <a:xfrm flipH="1">
            <a:off x="6223178" y="3127355"/>
            <a:ext cx="1766169" cy="1565753"/>
          </a:xfrm>
          <a:custGeom>
            <a:avLst/>
            <a:gdLst>
              <a:gd name="connsiteX0" fmla="*/ 1227550 w 1766169"/>
              <a:gd name="connsiteY0" fmla="*/ 0 h 1565753"/>
              <a:gd name="connsiteX1" fmla="*/ 0 w 1766169"/>
              <a:gd name="connsiteY1" fmla="*/ 1565753 h 1565753"/>
              <a:gd name="connsiteX2" fmla="*/ 1766169 w 1766169"/>
              <a:gd name="connsiteY2" fmla="*/ 200416 h 1565753"/>
              <a:gd name="connsiteX0" fmla="*/ 1227550 w 1766169"/>
              <a:gd name="connsiteY0" fmla="*/ 0 h 1565753"/>
              <a:gd name="connsiteX1" fmla="*/ 0 w 1766169"/>
              <a:gd name="connsiteY1" fmla="*/ 1565753 h 1565753"/>
              <a:gd name="connsiteX2" fmla="*/ 1766169 w 1766169"/>
              <a:gd name="connsiteY2" fmla="*/ 200416 h 1565753"/>
              <a:gd name="connsiteX0" fmla="*/ 1227550 w 1766169"/>
              <a:gd name="connsiteY0" fmla="*/ 0 h 1565753"/>
              <a:gd name="connsiteX1" fmla="*/ 0 w 1766169"/>
              <a:gd name="connsiteY1" fmla="*/ 1565753 h 1565753"/>
              <a:gd name="connsiteX2" fmla="*/ 1766169 w 1766169"/>
              <a:gd name="connsiteY2" fmla="*/ 200416 h 1565753"/>
              <a:gd name="connsiteX0" fmla="*/ 1227550 w 1766169"/>
              <a:gd name="connsiteY0" fmla="*/ 0 h 1565753"/>
              <a:gd name="connsiteX1" fmla="*/ 0 w 1766169"/>
              <a:gd name="connsiteY1" fmla="*/ 1565753 h 1565753"/>
              <a:gd name="connsiteX2" fmla="*/ 1766169 w 1766169"/>
              <a:gd name="connsiteY2" fmla="*/ 200416 h 1565753"/>
              <a:gd name="connsiteX0" fmla="*/ 1227550 w 1766169"/>
              <a:gd name="connsiteY0" fmla="*/ 0 h 1565753"/>
              <a:gd name="connsiteX1" fmla="*/ 0 w 1766169"/>
              <a:gd name="connsiteY1" fmla="*/ 1565753 h 1565753"/>
              <a:gd name="connsiteX2" fmla="*/ 1766169 w 1766169"/>
              <a:gd name="connsiteY2" fmla="*/ 200416 h 156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6169" h="1565753">
                <a:moveTo>
                  <a:pt x="1227550" y="0"/>
                </a:moveTo>
                <a:cubicBezTo>
                  <a:pt x="367430" y="534444"/>
                  <a:pt x="83507" y="1106465"/>
                  <a:pt x="0" y="1565753"/>
                </a:cubicBezTo>
                <a:cubicBezTo>
                  <a:pt x="1102290" y="1273480"/>
                  <a:pt x="1578279" y="855945"/>
                  <a:pt x="1766169" y="200416"/>
                </a:cubicBezTo>
              </a:path>
            </a:pathLst>
          </a:custGeom>
          <a:solidFill>
            <a:schemeClr val="bg1"/>
          </a:solidFill>
          <a:ln w="285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6B1988B-2EDF-B1F4-92CB-3F019DA0011D}"/>
              </a:ext>
            </a:extLst>
          </p:cNvPr>
          <p:cNvSpPr/>
          <p:nvPr/>
        </p:nvSpPr>
        <p:spPr>
          <a:xfrm>
            <a:off x="4689219" y="1273020"/>
            <a:ext cx="1465546" cy="2116899"/>
          </a:xfrm>
          <a:custGeom>
            <a:avLst/>
            <a:gdLst>
              <a:gd name="connsiteX0" fmla="*/ 1352811 w 1465546"/>
              <a:gd name="connsiteY0" fmla="*/ 2116899 h 2116899"/>
              <a:gd name="connsiteX1" fmla="*/ 526093 w 1465546"/>
              <a:gd name="connsiteY1" fmla="*/ 1716066 h 2116899"/>
              <a:gd name="connsiteX2" fmla="*/ 75156 w 1465546"/>
              <a:gd name="connsiteY2" fmla="*/ 914400 h 2116899"/>
              <a:gd name="connsiteX3" fmla="*/ 0 w 1465546"/>
              <a:gd name="connsiteY3" fmla="*/ 0 h 2116899"/>
              <a:gd name="connsiteX4" fmla="*/ 801666 w 1465546"/>
              <a:gd name="connsiteY4" fmla="*/ 638828 h 2116899"/>
              <a:gd name="connsiteX5" fmla="*/ 1215025 w 1465546"/>
              <a:gd name="connsiteY5" fmla="*/ 1227551 h 2116899"/>
              <a:gd name="connsiteX6" fmla="*/ 1465546 w 1465546"/>
              <a:gd name="connsiteY6" fmla="*/ 1665962 h 2116899"/>
              <a:gd name="connsiteX7" fmla="*/ 1415441 w 1465546"/>
              <a:gd name="connsiteY7" fmla="*/ 2116899 h 2116899"/>
              <a:gd name="connsiteX0" fmla="*/ 1352811 w 1465546"/>
              <a:gd name="connsiteY0" fmla="*/ 2116899 h 2116899"/>
              <a:gd name="connsiteX1" fmla="*/ 526093 w 1465546"/>
              <a:gd name="connsiteY1" fmla="*/ 1716066 h 2116899"/>
              <a:gd name="connsiteX2" fmla="*/ 75156 w 1465546"/>
              <a:gd name="connsiteY2" fmla="*/ 914400 h 2116899"/>
              <a:gd name="connsiteX3" fmla="*/ 0 w 1465546"/>
              <a:gd name="connsiteY3" fmla="*/ 0 h 2116899"/>
              <a:gd name="connsiteX4" fmla="*/ 801666 w 1465546"/>
              <a:gd name="connsiteY4" fmla="*/ 638828 h 2116899"/>
              <a:gd name="connsiteX5" fmla="*/ 1215025 w 1465546"/>
              <a:gd name="connsiteY5" fmla="*/ 1227551 h 2116899"/>
              <a:gd name="connsiteX6" fmla="*/ 1465546 w 1465546"/>
              <a:gd name="connsiteY6" fmla="*/ 1665962 h 2116899"/>
              <a:gd name="connsiteX7" fmla="*/ 1415441 w 1465546"/>
              <a:gd name="connsiteY7" fmla="*/ 2116899 h 2116899"/>
              <a:gd name="connsiteX0" fmla="*/ 1352811 w 1465546"/>
              <a:gd name="connsiteY0" fmla="*/ 2116899 h 2116899"/>
              <a:gd name="connsiteX1" fmla="*/ 526093 w 1465546"/>
              <a:gd name="connsiteY1" fmla="*/ 1716066 h 2116899"/>
              <a:gd name="connsiteX2" fmla="*/ 75156 w 1465546"/>
              <a:gd name="connsiteY2" fmla="*/ 914400 h 2116899"/>
              <a:gd name="connsiteX3" fmla="*/ 0 w 1465546"/>
              <a:gd name="connsiteY3" fmla="*/ 0 h 2116899"/>
              <a:gd name="connsiteX4" fmla="*/ 801666 w 1465546"/>
              <a:gd name="connsiteY4" fmla="*/ 638828 h 2116899"/>
              <a:gd name="connsiteX5" fmla="*/ 1215025 w 1465546"/>
              <a:gd name="connsiteY5" fmla="*/ 1227551 h 2116899"/>
              <a:gd name="connsiteX6" fmla="*/ 1465546 w 1465546"/>
              <a:gd name="connsiteY6" fmla="*/ 1665962 h 2116899"/>
              <a:gd name="connsiteX7" fmla="*/ 1415441 w 1465546"/>
              <a:gd name="connsiteY7" fmla="*/ 2116899 h 2116899"/>
              <a:gd name="connsiteX0" fmla="*/ 1352811 w 1465546"/>
              <a:gd name="connsiteY0" fmla="*/ 2116899 h 2116899"/>
              <a:gd name="connsiteX1" fmla="*/ 526093 w 1465546"/>
              <a:gd name="connsiteY1" fmla="*/ 1716066 h 2116899"/>
              <a:gd name="connsiteX2" fmla="*/ 75156 w 1465546"/>
              <a:gd name="connsiteY2" fmla="*/ 914400 h 2116899"/>
              <a:gd name="connsiteX3" fmla="*/ 0 w 1465546"/>
              <a:gd name="connsiteY3" fmla="*/ 0 h 2116899"/>
              <a:gd name="connsiteX4" fmla="*/ 801666 w 1465546"/>
              <a:gd name="connsiteY4" fmla="*/ 638828 h 2116899"/>
              <a:gd name="connsiteX5" fmla="*/ 1215025 w 1465546"/>
              <a:gd name="connsiteY5" fmla="*/ 1227551 h 2116899"/>
              <a:gd name="connsiteX6" fmla="*/ 1465546 w 1465546"/>
              <a:gd name="connsiteY6" fmla="*/ 1665962 h 2116899"/>
              <a:gd name="connsiteX7" fmla="*/ 1415441 w 1465546"/>
              <a:gd name="connsiteY7" fmla="*/ 2116899 h 2116899"/>
              <a:gd name="connsiteX0" fmla="*/ 1352811 w 1465546"/>
              <a:gd name="connsiteY0" fmla="*/ 2116899 h 2116899"/>
              <a:gd name="connsiteX1" fmla="*/ 526093 w 1465546"/>
              <a:gd name="connsiteY1" fmla="*/ 1716066 h 2116899"/>
              <a:gd name="connsiteX2" fmla="*/ 75156 w 1465546"/>
              <a:gd name="connsiteY2" fmla="*/ 914400 h 2116899"/>
              <a:gd name="connsiteX3" fmla="*/ 0 w 1465546"/>
              <a:gd name="connsiteY3" fmla="*/ 0 h 2116899"/>
              <a:gd name="connsiteX4" fmla="*/ 801666 w 1465546"/>
              <a:gd name="connsiteY4" fmla="*/ 638828 h 2116899"/>
              <a:gd name="connsiteX5" fmla="*/ 1215025 w 1465546"/>
              <a:gd name="connsiteY5" fmla="*/ 1227551 h 2116899"/>
              <a:gd name="connsiteX6" fmla="*/ 1465546 w 1465546"/>
              <a:gd name="connsiteY6" fmla="*/ 1665962 h 2116899"/>
              <a:gd name="connsiteX7" fmla="*/ 1340285 w 1465546"/>
              <a:gd name="connsiteY7" fmla="*/ 2091847 h 2116899"/>
              <a:gd name="connsiteX0" fmla="*/ 1352811 w 1465546"/>
              <a:gd name="connsiteY0" fmla="*/ 2116899 h 2116899"/>
              <a:gd name="connsiteX1" fmla="*/ 526093 w 1465546"/>
              <a:gd name="connsiteY1" fmla="*/ 1716066 h 2116899"/>
              <a:gd name="connsiteX2" fmla="*/ 75156 w 1465546"/>
              <a:gd name="connsiteY2" fmla="*/ 914400 h 2116899"/>
              <a:gd name="connsiteX3" fmla="*/ 0 w 1465546"/>
              <a:gd name="connsiteY3" fmla="*/ 0 h 2116899"/>
              <a:gd name="connsiteX4" fmla="*/ 801666 w 1465546"/>
              <a:gd name="connsiteY4" fmla="*/ 638828 h 2116899"/>
              <a:gd name="connsiteX5" fmla="*/ 1215025 w 1465546"/>
              <a:gd name="connsiteY5" fmla="*/ 1227551 h 2116899"/>
              <a:gd name="connsiteX6" fmla="*/ 1465546 w 1465546"/>
              <a:gd name="connsiteY6" fmla="*/ 1665962 h 2116899"/>
              <a:gd name="connsiteX7" fmla="*/ 1340285 w 1465546"/>
              <a:gd name="connsiteY7" fmla="*/ 2091847 h 2116899"/>
              <a:gd name="connsiteX0" fmla="*/ 1352811 w 1465546"/>
              <a:gd name="connsiteY0" fmla="*/ 2116899 h 2116899"/>
              <a:gd name="connsiteX1" fmla="*/ 526093 w 1465546"/>
              <a:gd name="connsiteY1" fmla="*/ 1716066 h 2116899"/>
              <a:gd name="connsiteX2" fmla="*/ 75156 w 1465546"/>
              <a:gd name="connsiteY2" fmla="*/ 914400 h 2116899"/>
              <a:gd name="connsiteX3" fmla="*/ 0 w 1465546"/>
              <a:gd name="connsiteY3" fmla="*/ 0 h 2116899"/>
              <a:gd name="connsiteX4" fmla="*/ 801666 w 1465546"/>
              <a:gd name="connsiteY4" fmla="*/ 638828 h 2116899"/>
              <a:gd name="connsiteX5" fmla="*/ 1215025 w 1465546"/>
              <a:gd name="connsiteY5" fmla="*/ 1227551 h 2116899"/>
              <a:gd name="connsiteX6" fmla="*/ 1465546 w 1465546"/>
              <a:gd name="connsiteY6" fmla="*/ 1665962 h 2116899"/>
              <a:gd name="connsiteX7" fmla="*/ 1340285 w 1465546"/>
              <a:gd name="connsiteY7" fmla="*/ 2091847 h 2116899"/>
              <a:gd name="connsiteX0" fmla="*/ 1352811 w 1465546"/>
              <a:gd name="connsiteY0" fmla="*/ 2116899 h 2116899"/>
              <a:gd name="connsiteX1" fmla="*/ 526093 w 1465546"/>
              <a:gd name="connsiteY1" fmla="*/ 1716066 h 2116899"/>
              <a:gd name="connsiteX2" fmla="*/ 75156 w 1465546"/>
              <a:gd name="connsiteY2" fmla="*/ 914400 h 2116899"/>
              <a:gd name="connsiteX3" fmla="*/ 0 w 1465546"/>
              <a:gd name="connsiteY3" fmla="*/ 0 h 2116899"/>
              <a:gd name="connsiteX4" fmla="*/ 801666 w 1465546"/>
              <a:gd name="connsiteY4" fmla="*/ 638828 h 2116899"/>
              <a:gd name="connsiteX5" fmla="*/ 1215025 w 1465546"/>
              <a:gd name="connsiteY5" fmla="*/ 1227551 h 2116899"/>
              <a:gd name="connsiteX6" fmla="*/ 1465546 w 1465546"/>
              <a:gd name="connsiteY6" fmla="*/ 1665962 h 2116899"/>
              <a:gd name="connsiteX7" fmla="*/ 1340285 w 1465546"/>
              <a:gd name="connsiteY7" fmla="*/ 2091847 h 2116899"/>
              <a:gd name="connsiteX0" fmla="*/ 1352811 w 1465546"/>
              <a:gd name="connsiteY0" fmla="*/ 2116899 h 2116899"/>
              <a:gd name="connsiteX1" fmla="*/ 526093 w 1465546"/>
              <a:gd name="connsiteY1" fmla="*/ 1716066 h 2116899"/>
              <a:gd name="connsiteX2" fmla="*/ 75156 w 1465546"/>
              <a:gd name="connsiteY2" fmla="*/ 914400 h 2116899"/>
              <a:gd name="connsiteX3" fmla="*/ 0 w 1465546"/>
              <a:gd name="connsiteY3" fmla="*/ 0 h 2116899"/>
              <a:gd name="connsiteX4" fmla="*/ 801666 w 1465546"/>
              <a:gd name="connsiteY4" fmla="*/ 638828 h 2116899"/>
              <a:gd name="connsiteX5" fmla="*/ 1215025 w 1465546"/>
              <a:gd name="connsiteY5" fmla="*/ 1227551 h 2116899"/>
              <a:gd name="connsiteX6" fmla="*/ 1465546 w 1465546"/>
              <a:gd name="connsiteY6" fmla="*/ 1665962 h 2116899"/>
              <a:gd name="connsiteX7" fmla="*/ 1340285 w 1465546"/>
              <a:gd name="connsiteY7" fmla="*/ 2091847 h 2116899"/>
              <a:gd name="connsiteX0" fmla="*/ 1352811 w 1465546"/>
              <a:gd name="connsiteY0" fmla="*/ 2116899 h 2116899"/>
              <a:gd name="connsiteX1" fmla="*/ 526093 w 1465546"/>
              <a:gd name="connsiteY1" fmla="*/ 1716066 h 2116899"/>
              <a:gd name="connsiteX2" fmla="*/ 75156 w 1465546"/>
              <a:gd name="connsiteY2" fmla="*/ 914400 h 2116899"/>
              <a:gd name="connsiteX3" fmla="*/ 0 w 1465546"/>
              <a:gd name="connsiteY3" fmla="*/ 0 h 2116899"/>
              <a:gd name="connsiteX4" fmla="*/ 801666 w 1465546"/>
              <a:gd name="connsiteY4" fmla="*/ 638828 h 2116899"/>
              <a:gd name="connsiteX5" fmla="*/ 1215025 w 1465546"/>
              <a:gd name="connsiteY5" fmla="*/ 1227551 h 2116899"/>
              <a:gd name="connsiteX6" fmla="*/ 1465546 w 1465546"/>
              <a:gd name="connsiteY6" fmla="*/ 1665962 h 2116899"/>
              <a:gd name="connsiteX7" fmla="*/ 1340285 w 1465546"/>
              <a:gd name="connsiteY7" fmla="*/ 2091847 h 2116899"/>
              <a:gd name="connsiteX0" fmla="*/ 1352811 w 1465546"/>
              <a:gd name="connsiteY0" fmla="*/ 2116899 h 2116899"/>
              <a:gd name="connsiteX1" fmla="*/ 526093 w 1465546"/>
              <a:gd name="connsiteY1" fmla="*/ 1716066 h 2116899"/>
              <a:gd name="connsiteX2" fmla="*/ 75156 w 1465546"/>
              <a:gd name="connsiteY2" fmla="*/ 914400 h 2116899"/>
              <a:gd name="connsiteX3" fmla="*/ 0 w 1465546"/>
              <a:gd name="connsiteY3" fmla="*/ 0 h 2116899"/>
              <a:gd name="connsiteX4" fmla="*/ 801666 w 1465546"/>
              <a:gd name="connsiteY4" fmla="*/ 638828 h 2116899"/>
              <a:gd name="connsiteX5" fmla="*/ 1215025 w 1465546"/>
              <a:gd name="connsiteY5" fmla="*/ 1227551 h 2116899"/>
              <a:gd name="connsiteX6" fmla="*/ 1465546 w 1465546"/>
              <a:gd name="connsiteY6" fmla="*/ 1665962 h 2116899"/>
              <a:gd name="connsiteX7" fmla="*/ 1340285 w 1465546"/>
              <a:gd name="connsiteY7" fmla="*/ 2091847 h 2116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5546" h="2116899">
                <a:moveTo>
                  <a:pt x="1352811" y="2116899"/>
                </a:moveTo>
                <a:cubicBezTo>
                  <a:pt x="1077238" y="1983288"/>
                  <a:pt x="977031" y="2050094"/>
                  <a:pt x="526093" y="1716066"/>
                </a:cubicBezTo>
                <a:cubicBezTo>
                  <a:pt x="196167" y="1448844"/>
                  <a:pt x="163956" y="1248055"/>
                  <a:pt x="75156" y="914400"/>
                </a:cubicBezTo>
                <a:cubicBezTo>
                  <a:pt x="-25052" y="396657"/>
                  <a:pt x="25052" y="304800"/>
                  <a:pt x="0" y="0"/>
                </a:cubicBezTo>
                <a:cubicBezTo>
                  <a:pt x="267222" y="212943"/>
                  <a:pt x="496866" y="225469"/>
                  <a:pt x="801666" y="638828"/>
                </a:cubicBezTo>
                <a:lnTo>
                  <a:pt x="1215025" y="1227551"/>
                </a:lnTo>
                <a:cubicBezTo>
                  <a:pt x="1298532" y="1373688"/>
                  <a:pt x="1294357" y="1432142"/>
                  <a:pt x="1465546" y="1665962"/>
                </a:cubicBezTo>
                <a:lnTo>
                  <a:pt x="1340285" y="2091847"/>
                </a:lnTo>
              </a:path>
            </a:pathLst>
          </a:custGeom>
          <a:solidFill>
            <a:schemeClr val="bg1"/>
          </a:solidFill>
          <a:ln w="285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279AB08-3E60-3664-D0D7-A252A34A1E5D}"/>
              </a:ext>
            </a:extLst>
          </p:cNvPr>
          <p:cNvSpPr/>
          <p:nvPr/>
        </p:nvSpPr>
        <p:spPr>
          <a:xfrm>
            <a:off x="5998745" y="1373228"/>
            <a:ext cx="1540701" cy="2016691"/>
          </a:xfrm>
          <a:custGeom>
            <a:avLst/>
            <a:gdLst>
              <a:gd name="connsiteX0" fmla="*/ 0 w 1540701"/>
              <a:gd name="connsiteY0" fmla="*/ 2016691 h 2016691"/>
              <a:gd name="connsiteX1" fmla="*/ 288098 w 1540701"/>
              <a:gd name="connsiteY1" fmla="*/ 1215025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288098 w 1540701"/>
              <a:gd name="connsiteY1" fmla="*/ 1215025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288098 w 1540701"/>
              <a:gd name="connsiteY1" fmla="*/ 1215025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288098 w 1540701"/>
              <a:gd name="connsiteY1" fmla="*/ 1215025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288098 w 1540701"/>
              <a:gd name="connsiteY1" fmla="*/ 1215025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288098 w 1540701"/>
              <a:gd name="connsiteY1" fmla="*/ 1215025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288098 w 1540701"/>
              <a:gd name="connsiteY1" fmla="*/ 1215025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313150 w 1540701"/>
              <a:gd name="connsiteY1" fmla="*/ 1240077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313150 w 1540701"/>
              <a:gd name="connsiteY1" fmla="*/ 1240077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263046 w 1540701"/>
              <a:gd name="connsiteY1" fmla="*/ 1202499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263046 w 1540701"/>
              <a:gd name="connsiteY1" fmla="*/ 1202499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263046 w 1540701"/>
              <a:gd name="connsiteY1" fmla="*/ 1202499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263046 w 1540701"/>
              <a:gd name="connsiteY1" fmla="*/ 1202499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263046 w 1540701"/>
              <a:gd name="connsiteY1" fmla="*/ 1202499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  <a:gd name="connsiteX0" fmla="*/ 0 w 1540701"/>
              <a:gd name="connsiteY0" fmla="*/ 2016691 h 2016691"/>
              <a:gd name="connsiteX1" fmla="*/ 263046 w 1540701"/>
              <a:gd name="connsiteY1" fmla="*/ 1202499 h 2016691"/>
              <a:gd name="connsiteX2" fmla="*/ 851770 w 1540701"/>
              <a:gd name="connsiteY2" fmla="*/ 513567 h 2016691"/>
              <a:gd name="connsiteX3" fmla="*/ 1540701 w 1540701"/>
              <a:gd name="connsiteY3" fmla="*/ 0 h 2016691"/>
              <a:gd name="connsiteX4" fmla="*/ 1327759 w 1540701"/>
              <a:gd name="connsiteY4" fmla="*/ 989556 h 2016691"/>
              <a:gd name="connsiteX5" fmla="*/ 789139 w 1540701"/>
              <a:gd name="connsiteY5" fmla="*/ 1766170 h 2016691"/>
              <a:gd name="connsiteX6" fmla="*/ 0 w 1540701"/>
              <a:gd name="connsiteY6" fmla="*/ 2016691 h 201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0701" h="2016691">
                <a:moveTo>
                  <a:pt x="0" y="2016691"/>
                </a:moveTo>
                <a:cubicBezTo>
                  <a:pt x="96033" y="1749469"/>
                  <a:pt x="79331" y="1557403"/>
                  <a:pt x="263046" y="1202499"/>
                </a:cubicBezTo>
                <a:cubicBezTo>
                  <a:pt x="488515" y="843419"/>
                  <a:pt x="501041" y="845357"/>
                  <a:pt x="851770" y="513567"/>
                </a:cubicBezTo>
                <a:cubicBezTo>
                  <a:pt x="1224569" y="241052"/>
                  <a:pt x="1311057" y="171189"/>
                  <a:pt x="1540701" y="0"/>
                </a:cubicBezTo>
                <a:cubicBezTo>
                  <a:pt x="1469720" y="329852"/>
                  <a:pt x="1479935" y="483892"/>
                  <a:pt x="1327759" y="989556"/>
                </a:cubicBezTo>
                <a:cubicBezTo>
                  <a:pt x="1148219" y="1561578"/>
                  <a:pt x="968679" y="1507299"/>
                  <a:pt x="789139" y="1766170"/>
                </a:cubicBezTo>
                <a:cubicBezTo>
                  <a:pt x="237994" y="2112724"/>
                  <a:pt x="263046" y="1933184"/>
                  <a:pt x="0" y="2016691"/>
                </a:cubicBezTo>
                <a:close/>
              </a:path>
            </a:pathLst>
          </a:custGeom>
          <a:solidFill>
            <a:schemeClr val="bg1"/>
          </a:solidFill>
          <a:ln w="285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3350B-A789-A42B-7CB4-81E3345DB08E}"/>
              </a:ext>
            </a:extLst>
          </p:cNvPr>
          <p:cNvSpPr txBox="1"/>
          <p:nvPr/>
        </p:nvSpPr>
        <p:spPr>
          <a:xfrm>
            <a:off x="3803417" y="5724878"/>
            <a:ext cx="4631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বলতো  এটা কিসের ছবি?</a:t>
            </a:r>
            <a:endParaRPr lang="en-US" sz="44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FC2F95-2EE6-E1B3-AD78-D159751B5569}"/>
              </a:ext>
            </a:extLst>
          </p:cNvPr>
          <p:cNvSpPr txBox="1"/>
          <p:nvPr/>
        </p:nvSpPr>
        <p:spPr>
          <a:xfrm>
            <a:off x="3041173" y="5726369"/>
            <a:ext cx="59474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এটা আমাদের জাতীয় ফুলের ছবি।</a:t>
            </a:r>
            <a:endParaRPr lang="en-US" sz="44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25351-249C-CFE0-6E1A-852F8B066A6C}"/>
              </a:ext>
            </a:extLst>
          </p:cNvPr>
          <p:cNvSpPr txBox="1"/>
          <p:nvPr/>
        </p:nvSpPr>
        <p:spPr>
          <a:xfrm>
            <a:off x="649637" y="171090"/>
            <a:ext cx="10892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এবার আমি পাপড়ি অংশে সাদা  রং করছি তোমরা মনোযোগ সহকারে দেখো </a:t>
            </a:r>
            <a:endParaRPr lang="en-US" sz="36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807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C2E8F12-46C5-461F-BD8F-EF0BDFCB2D06}"/>
              </a:ext>
            </a:extLst>
          </p:cNvPr>
          <p:cNvGrpSpPr/>
          <p:nvPr/>
        </p:nvGrpSpPr>
        <p:grpSpPr>
          <a:xfrm>
            <a:off x="264717" y="230785"/>
            <a:ext cx="1724896" cy="1569569"/>
            <a:chOff x="709823" y="333080"/>
            <a:chExt cx="2662239" cy="242250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90BD5B3-3139-48F1-B262-E8B43FA86C72}"/>
                </a:ext>
              </a:extLst>
            </p:cNvPr>
            <p:cNvGrpSpPr/>
            <p:nvPr/>
          </p:nvGrpSpPr>
          <p:grpSpPr>
            <a:xfrm>
              <a:off x="709823" y="333080"/>
              <a:ext cx="2662239" cy="2422502"/>
              <a:chOff x="2098448" y="660242"/>
              <a:chExt cx="3042762" cy="2768758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082B008-2B31-4C81-B3B6-E5FE1E864051}"/>
                  </a:ext>
                </a:extLst>
              </p:cNvPr>
              <p:cNvGrpSpPr/>
              <p:nvPr/>
            </p:nvGrpSpPr>
            <p:grpSpPr>
              <a:xfrm>
                <a:off x="2098448" y="700314"/>
                <a:ext cx="3042762" cy="2728686"/>
                <a:chOff x="2098448" y="700314"/>
                <a:chExt cx="3042762" cy="2728686"/>
              </a:xfrm>
            </p:grpSpPr>
            <p:sp>
              <p:nvSpPr>
                <p:cNvPr id="20" name="Oval 7">
                  <a:extLst>
                    <a:ext uri="{FF2B5EF4-FFF2-40B4-BE49-F238E27FC236}">
                      <a16:creationId xmlns:a16="http://schemas.microsoft.com/office/drawing/2014/main" id="{DEC05FDA-B2BB-4627-A60A-355F7A34CEE9}"/>
                    </a:ext>
                  </a:extLst>
                </p:cNvPr>
                <p:cNvSpPr/>
                <p:nvPr/>
              </p:nvSpPr>
              <p:spPr>
                <a:xfrm>
                  <a:off x="2248332" y="700314"/>
                  <a:ext cx="2892878" cy="2728686"/>
                </a:xfrm>
                <a:custGeom>
                  <a:avLst/>
                  <a:gdLst>
                    <a:gd name="connsiteX0" fmla="*/ 0 w 2815771"/>
                    <a:gd name="connsiteY0" fmla="*/ 1364343 h 2728686"/>
                    <a:gd name="connsiteX1" fmla="*/ 1407886 w 2815771"/>
                    <a:gd name="connsiteY1" fmla="*/ 0 h 2728686"/>
                    <a:gd name="connsiteX2" fmla="*/ 2815772 w 2815771"/>
                    <a:gd name="connsiteY2" fmla="*/ 1364343 h 2728686"/>
                    <a:gd name="connsiteX3" fmla="*/ 1407886 w 2815771"/>
                    <a:gd name="connsiteY3" fmla="*/ 2728686 h 2728686"/>
                    <a:gd name="connsiteX4" fmla="*/ 0 w 2815771"/>
                    <a:gd name="connsiteY4" fmla="*/ 1364343 h 2728686"/>
                    <a:gd name="connsiteX0" fmla="*/ 246368 w 3062140"/>
                    <a:gd name="connsiteY0" fmla="*/ 1364343 h 2728686"/>
                    <a:gd name="connsiteX1" fmla="*/ 1654254 w 3062140"/>
                    <a:gd name="connsiteY1" fmla="*/ 0 h 2728686"/>
                    <a:gd name="connsiteX2" fmla="*/ 3062140 w 3062140"/>
                    <a:gd name="connsiteY2" fmla="*/ 1364343 h 2728686"/>
                    <a:gd name="connsiteX3" fmla="*/ 1654254 w 3062140"/>
                    <a:gd name="connsiteY3" fmla="*/ 2728686 h 2728686"/>
                    <a:gd name="connsiteX4" fmla="*/ 246368 w 3062140"/>
                    <a:gd name="connsiteY4" fmla="*/ 1364343 h 2728686"/>
                    <a:gd name="connsiteX0" fmla="*/ 363057 w 3178829"/>
                    <a:gd name="connsiteY0" fmla="*/ 1364343 h 2728686"/>
                    <a:gd name="connsiteX1" fmla="*/ 1770943 w 3178829"/>
                    <a:gd name="connsiteY1" fmla="*/ 0 h 2728686"/>
                    <a:gd name="connsiteX2" fmla="*/ 3178829 w 3178829"/>
                    <a:gd name="connsiteY2" fmla="*/ 1364343 h 2728686"/>
                    <a:gd name="connsiteX3" fmla="*/ 1770943 w 3178829"/>
                    <a:gd name="connsiteY3" fmla="*/ 2728686 h 2728686"/>
                    <a:gd name="connsiteX4" fmla="*/ 363057 w 3178829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9475 w 2825247"/>
                    <a:gd name="connsiteY0" fmla="*/ 1364343 h 2728686"/>
                    <a:gd name="connsiteX1" fmla="*/ 1417361 w 2825247"/>
                    <a:gd name="connsiteY1" fmla="*/ 0 h 2728686"/>
                    <a:gd name="connsiteX2" fmla="*/ 2825247 w 2825247"/>
                    <a:gd name="connsiteY2" fmla="*/ 1364343 h 2728686"/>
                    <a:gd name="connsiteX3" fmla="*/ 1417361 w 2825247"/>
                    <a:gd name="connsiteY3" fmla="*/ 2728686 h 2728686"/>
                    <a:gd name="connsiteX4" fmla="*/ 9475 w 2825247"/>
                    <a:gd name="connsiteY4" fmla="*/ 1364343 h 2728686"/>
                    <a:gd name="connsiteX0" fmla="*/ 77106 w 2892878"/>
                    <a:gd name="connsiteY0" fmla="*/ 1364343 h 2728686"/>
                    <a:gd name="connsiteX1" fmla="*/ 1484992 w 2892878"/>
                    <a:gd name="connsiteY1" fmla="*/ 0 h 2728686"/>
                    <a:gd name="connsiteX2" fmla="*/ 2892878 w 2892878"/>
                    <a:gd name="connsiteY2" fmla="*/ 1364343 h 2728686"/>
                    <a:gd name="connsiteX3" fmla="*/ 1484992 w 2892878"/>
                    <a:gd name="connsiteY3" fmla="*/ 2728686 h 2728686"/>
                    <a:gd name="connsiteX4" fmla="*/ 77106 w 2892878"/>
                    <a:gd name="connsiteY4" fmla="*/ 1364343 h 2728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92878" h="2728686">
                      <a:moveTo>
                        <a:pt x="77106" y="1364343"/>
                      </a:moveTo>
                      <a:cubicBezTo>
                        <a:pt x="439963" y="654379"/>
                        <a:pt x="707438" y="0"/>
                        <a:pt x="1484992" y="0"/>
                      </a:cubicBezTo>
                      <a:cubicBezTo>
                        <a:pt x="2262546" y="0"/>
                        <a:pt x="2892878" y="610837"/>
                        <a:pt x="2892878" y="1364343"/>
                      </a:cubicBezTo>
                      <a:cubicBezTo>
                        <a:pt x="2747735" y="2045278"/>
                        <a:pt x="2262546" y="2728686"/>
                        <a:pt x="1484992" y="2728686"/>
                      </a:cubicBezTo>
                      <a:cubicBezTo>
                        <a:pt x="707438" y="2728686"/>
                        <a:pt x="-285751" y="2074307"/>
                        <a:pt x="77106" y="136434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2F2D7B"/>
                    </a:gs>
                    <a:gs pos="100000">
                      <a:srgbClr val="8A5EBA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5CBDE835-F4AB-4AEC-B9CB-53ABCFA85F2F}"/>
                    </a:ext>
                  </a:extLst>
                </p:cNvPr>
                <p:cNvSpPr/>
                <p:nvPr/>
              </p:nvSpPr>
              <p:spPr>
                <a:xfrm>
                  <a:off x="2098448" y="978829"/>
                  <a:ext cx="1014186" cy="101418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Oval 7">
                <a:extLst>
                  <a:ext uri="{FF2B5EF4-FFF2-40B4-BE49-F238E27FC236}">
                    <a16:creationId xmlns:a16="http://schemas.microsoft.com/office/drawing/2014/main" id="{C43F739F-FDB9-40C9-BC7E-897E293A8898}"/>
                  </a:ext>
                </a:extLst>
              </p:cNvPr>
              <p:cNvSpPr/>
              <p:nvPr/>
            </p:nvSpPr>
            <p:spPr>
              <a:xfrm rot="2291565">
                <a:off x="2505670" y="660242"/>
                <a:ext cx="2595695" cy="2665547"/>
              </a:xfrm>
              <a:custGeom>
                <a:avLst/>
                <a:gdLst>
                  <a:gd name="connsiteX0" fmla="*/ 0 w 2815771"/>
                  <a:gd name="connsiteY0" fmla="*/ 1364343 h 2728686"/>
                  <a:gd name="connsiteX1" fmla="*/ 1407886 w 2815771"/>
                  <a:gd name="connsiteY1" fmla="*/ 0 h 2728686"/>
                  <a:gd name="connsiteX2" fmla="*/ 2815772 w 2815771"/>
                  <a:gd name="connsiteY2" fmla="*/ 1364343 h 2728686"/>
                  <a:gd name="connsiteX3" fmla="*/ 1407886 w 2815771"/>
                  <a:gd name="connsiteY3" fmla="*/ 2728686 h 2728686"/>
                  <a:gd name="connsiteX4" fmla="*/ 0 w 2815771"/>
                  <a:gd name="connsiteY4" fmla="*/ 1364343 h 2728686"/>
                  <a:gd name="connsiteX0" fmla="*/ 246368 w 3062140"/>
                  <a:gd name="connsiteY0" fmla="*/ 1364343 h 2728686"/>
                  <a:gd name="connsiteX1" fmla="*/ 1654254 w 3062140"/>
                  <a:gd name="connsiteY1" fmla="*/ 0 h 2728686"/>
                  <a:gd name="connsiteX2" fmla="*/ 3062140 w 3062140"/>
                  <a:gd name="connsiteY2" fmla="*/ 1364343 h 2728686"/>
                  <a:gd name="connsiteX3" fmla="*/ 1654254 w 3062140"/>
                  <a:gd name="connsiteY3" fmla="*/ 2728686 h 2728686"/>
                  <a:gd name="connsiteX4" fmla="*/ 246368 w 3062140"/>
                  <a:gd name="connsiteY4" fmla="*/ 1364343 h 2728686"/>
                  <a:gd name="connsiteX0" fmla="*/ 363057 w 3178829"/>
                  <a:gd name="connsiteY0" fmla="*/ 1364343 h 2728686"/>
                  <a:gd name="connsiteX1" fmla="*/ 1770943 w 3178829"/>
                  <a:gd name="connsiteY1" fmla="*/ 0 h 2728686"/>
                  <a:gd name="connsiteX2" fmla="*/ 3178829 w 3178829"/>
                  <a:gd name="connsiteY2" fmla="*/ 1364343 h 2728686"/>
                  <a:gd name="connsiteX3" fmla="*/ 1770943 w 3178829"/>
                  <a:gd name="connsiteY3" fmla="*/ 2728686 h 2728686"/>
                  <a:gd name="connsiteX4" fmla="*/ 363057 w 3178829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3855" h="2728686">
                    <a:moveTo>
                      <a:pt x="218083" y="1364343"/>
                    </a:moveTo>
                    <a:cubicBezTo>
                      <a:pt x="972826" y="625351"/>
                      <a:pt x="848415" y="0"/>
                      <a:pt x="1625969" y="0"/>
                    </a:cubicBezTo>
                    <a:cubicBezTo>
                      <a:pt x="2403523" y="0"/>
                      <a:pt x="3033855" y="610837"/>
                      <a:pt x="3033855" y="1364343"/>
                    </a:cubicBezTo>
                    <a:cubicBezTo>
                      <a:pt x="2888712" y="2045278"/>
                      <a:pt x="2403523" y="2728686"/>
                      <a:pt x="1625969" y="2728686"/>
                    </a:cubicBezTo>
                    <a:cubicBezTo>
                      <a:pt x="848415" y="2728686"/>
                      <a:pt x="-536660" y="2103335"/>
                      <a:pt x="218083" y="13643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F2D7B"/>
                  </a:gs>
                  <a:gs pos="100000">
                    <a:srgbClr val="8A5EBA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CD12A0-27D9-465B-8B36-114DC3B1E85F}"/>
                </a:ext>
              </a:extLst>
            </p:cNvPr>
            <p:cNvSpPr/>
            <p:nvPr/>
          </p:nvSpPr>
          <p:spPr>
            <a:xfrm>
              <a:off x="1392055" y="823097"/>
              <a:ext cx="1687836" cy="1852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bn-IN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একক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</a:p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9FEF57A-EF4E-0163-2EDF-5FDF63FABCD2}"/>
              </a:ext>
            </a:extLst>
          </p:cNvPr>
          <p:cNvGrpSpPr/>
          <p:nvPr/>
        </p:nvGrpSpPr>
        <p:grpSpPr>
          <a:xfrm>
            <a:off x="2276683" y="2173614"/>
            <a:ext cx="8073037" cy="3968219"/>
            <a:chOff x="2978688" y="2260303"/>
            <a:chExt cx="5984909" cy="294182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82B15EB-6AA5-758B-89E1-108308F357EF}"/>
                </a:ext>
              </a:extLst>
            </p:cNvPr>
            <p:cNvGrpSpPr/>
            <p:nvPr/>
          </p:nvGrpSpPr>
          <p:grpSpPr>
            <a:xfrm>
              <a:off x="2978688" y="2640223"/>
              <a:ext cx="2629460" cy="2561901"/>
              <a:chOff x="5649686" y="862193"/>
              <a:chExt cx="5426572" cy="5287147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F05297F3-8DE9-C494-6B2C-5322315B94BB}"/>
                  </a:ext>
                </a:extLst>
              </p:cNvPr>
              <p:cNvSpPr/>
              <p:nvPr/>
            </p:nvSpPr>
            <p:spPr>
              <a:xfrm>
                <a:off x="6018654" y="862193"/>
                <a:ext cx="4203032" cy="537481"/>
              </a:xfrm>
              <a:custGeom>
                <a:avLst/>
                <a:gdLst>
                  <a:gd name="connsiteX0" fmla="*/ 0 w 4203032"/>
                  <a:gd name="connsiteY0" fmla="*/ 481263 h 481263"/>
                  <a:gd name="connsiteX1" fmla="*/ 4203032 w 4203032"/>
                  <a:gd name="connsiteY1" fmla="*/ 0 h 481263"/>
                  <a:gd name="connsiteX0" fmla="*/ 0 w 4203032"/>
                  <a:gd name="connsiteY0" fmla="*/ 523847 h 523847"/>
                  <a:gd name="connsiteX1" fmla="*/ 4203032 w 4203032"/>
                  <a:gd name="connsiteY1" fmla="*/ 42584 h 523847"/>
                  <a:gd name="connsiteX0" fmla="*/ 0 w 4203032"/>
                  <a:gd name="connsiteY0" fmla="*/ 537481 h 537481"/>
                  <a:gd name="connsiteX1" fmla="*/ 4203032 w 4203032"/>
                  <a:gd name="connsiteY1" fmla="*/ 56218 h 537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03032" h="537481">
                    <a:moveTo>
                      <a:pt x="0" y="537481"/>
                    </a:moveTo>
                    <a:cubicBezTo>
                      <a:pt x="951833" y="200597"/>
                      <a:pt x="1406357" y="-136287"/>
                      <a:pt x="4203032" y="56218"/>
                    </a:cubicBezTo>
                  </a:path>
                </a:pathLst>
              </a:custGeom>
              <a:noFill/>
              <a:ln w="19050"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80ACFBD3-64F1-4B0F-5CEE-F8F2F1218F0E}"/>
                  </a:ext>
                </a:extLst>
              </p:cNvPr>
              <p:cNvSpPr/>
              <p:nvPr/>
            </p:nvSpPr>
            <p:spPr>
              <a:xfrm>
                <a:off x="10206498" y="905157"/>
                <a:ext cx="869760" cy="2034557"/>
              </a:xfrm>
              <a:custGeom>
                <a:avLst/>
                <a:gdLst>
                  <a:gd name="connsiteX0" fmla="*/ 0 w 962526"/>
                  <a:gd name="connsiteY0" fmla="*/ 0 h 2021305"/>
                  <a:gd name="connsiteX1" fmla="*/ 962526 w 962526"/>
                  <a:gd name="connsiteY1" fmla="*/ 2021305 h 2021305"/>
                  <a:gd name="connsiteX2" fmla="*/ 962526 w 962526"/>
                  <a:gd name="connsiteY2" fmla="*/ 2021305 h 2021305"/>
                  <a:gd name="connsiteX0" fmla="*/ 0 w 962526"/>
                  <a:gd name="connsiteY0" fmla="*/ 0 h 2021305"/>
                  <a:gd name="connsiteX1" fmla="*/ 962526 w 962526"/>
                  <a:gd name="connsiteY1" fmla="*/ 2021305 h 2021305"/>
                  <a:gd name="connsiteX2" fmla="*/ 962526 w 962526"/>
                  <a:gd name="connsiteY2" fmla="*/ 2021305 h 2021305"/>
                  <a:gd name="connsiteX0" fmla="*/ 0 w 922769"/>
                  <a:gd name="connsiteY0" fmla="*/ 0 h 2021305"/>
                  <a:gd name="connsiteX1" fmla="*/ 922769 w 922769"/>
                  <a:gd name="connsiteY1" fmla="*/ 2021305 h 2021305"/>
                  <a:gd name="connsiteX2" fmla="*/ 922769 w 922769"/>
                  <a:gd name="connsiteY2" fmla="*/ 2021305 h 2021305"/>
                  <a:gd name="connsiteX0" fmla="*/ 0 w 869760"/>
                  <a:gd name="connsiteY0" fmla="*/ 0 h 2034557"/>
                  <a:gd name="connsiteX1" fmla="*/ 869760 w 869760"/>
                  <a:gd name="connsiteY1" fmla="*/ 2034557 h 2034557"/>
                  <a:gd name="connsiteX2" fmla="*/ 869760 w 869760"/>
                  <a:gd name="connsiteY2" fmla="*/ 2034557 h 203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69760" h="2034557">
                    <a:moveTo>
                      <a:pt x="0" y="0"/>
                    </a:moveTo>
                    <a:cubicBezTo>
                      <a:pt x="320842" y="673768"/>
                      <a:pt x="629129" y="1200368"/>
                      <a:pt x="869760" y="2034557"/>
                    </a:cubicBezTo>
                    <a:lnTo>
                      <a:pt x="869760" y="2034557"/>
                    </a:lnTo>
                  </a:path>
                </a:pathLst>
              </a:custGeom>
              <a:noFill/>
              <a:ln w="19050"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284E700F-7A4C-1329-3C99-7C4EAFADE2EA}"/>
                  </a:ext>
                </a:extLst>
              </p:cNvPr>
              <p:cNvSpPr/>
              <p:nvPr/>
            </p:nvSpPr>
            <p:spPr>
              <a:xfrm>
                <a:off x="6892898" y="2903436"/>
                <a:ext cx="4170947" cy="645880"/>
              </a:xfrm>
              <a:custGeom>
                <a:avLst/>
                <a:gdLst>
                  <a:gd name="connsiteX0" fmla="*/ 4170947 w 4170947"/>
                  <a:gd name="connsiteY0" fmla="*/ 0 h 593558"/>
                  <a:gd name="connsiteX1" fmla="*/ 0 w 4170947"/>
                  <a:gd name="connsiteY1" fmla="*/ 593558 h 593558"/>
                  <a:gd name="connsiteX2" fmla="*/ 0 w 4170947"/>
                  <a:gd name="connsiteY2" fmla="*/ 593558 h 593558"/>
                  <a:gd name="connsiteX0" fmla="*/ 4170947 w 4170947"/>
                  <a:gd name="connsiteY0" fmla="*/ 36539 h 630097"/>
                  <a:gd name="connsiteX1" fmla="*/ 0 w 4170947"/>
                  <a:gd name="connsiteY1" fmla="*/ 630097 h 630097"/>
                  <a:gd name="connsiteX2" fmla="*/ 0 w 4170947"/>
                  <a:gd name="connsiteY2" fmla="*/ 630097 h 630097"/>
                  <a:gd name="connsiteX0" fmla="*/ 4170947 w 4170947"/>
                  <a:gd name="connsiteY0" fmla="*/ 52322 h 645880"/>
                  <a:gd name="connsiteX1" fmla="*/ 0 w 4170947"/>
                  <a:gd name="connsiteY1" fmla="*/ 645880 h 645880"/>
                  <a:gd name="connsiteX2" fmla="*/ 0 w 4170947"/>
                  <a:gd name="connsiteY2" fmla="*/ 645880 h 64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70947" h="645880">
                    <a:moveTo>
                      <a:pt x="4170947" y="52322"/>
                    </a:moveTo>
                    <a:cubicBezTo>
                      <a:pt x="1625599" y="-134835"/>
                      <a:pt x="1069473" y="207396"/>
                      <a:pt x="0" y="645880"/>
                    </a:cubicBezTo>
                    <a:lnTo>
                      <a:pt x="0" y="645880"/>
                    </a:lnTo>
                  </a:path>
                </a:pathLst>
              </a:custGeom>
              <a:noFill/>
              <a:ln w="19050"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4A9761DE-B5C7-B48F-3E12-59804F43FB68}"/>
                  </a:ext>
                </a:extLst>
              </p:cNvPr>
              <p:cNvSpPr/>
              <p:nvPr/>
            </p:nvSpPr>
            <p:spPr>
              <a:xfrm>
                <a:off x="6018654" y="1399674"/>
                <a:ext cx="919413" cy="2149642"/>
              </a:xfrm>
              <a:custGeom>
                <a:avLst/>
                <a:gdLst>
                  <a:gd name="connsiteX0" fmla="*/ 882316 w 882316"/>
                  <a:gd name="connsiteY0" fmla="*/ 2149642 h 2149642"/>
                  <a:gd name="connsiteX1" fmla="*/ 0 w 882316"/>
                  <a:gd name="connsiteY1" fmla="*/ 0 h 2149642"/>
                  <a:gd name="connsiteX0" fmla="*/ 882316 w 915258"/>
                  <a:gd name="connsiteY0" fmla="*/ 2149642 h 2149642"/>
                  <a:gd name="connsiteX1" fmla="*/ 0 w 915258"/>
                  <a:gd name="connsiteY1" fmla="*/ 0 h 2149642"/>
                  <a:gd name="connsiteX0" fmla="*/ 882316 w 919413"/>
                  <a:gd name="connsiteY0" fmla="*/ 2149642 h 2149642"/>
                  <a:gd name="connsiteX1" fmla="*/ 0 w 919413"/>
                  <a:gd name="connsiteY1" fmla="*/ 0 h 2149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9413" h="2149642">
                    <a:moveTo>
                      <a:pt x="882316" y="2149642"/>
                    </a:moveTo>
                    <a:cubicBezTo>
                      <a:pt x="1085516" y="935790"/>
                      <a:pt x="406399" y="411747"/>
                      <a:pt x="0" y="0"/>
                    </a:cubicBezTo>
                  </a:path>
                </a:pathLst>
              </a:custGeom>
              <a:noFill/>
              <a:ln w="19050"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39F979C-58E2-4759-8C0C-7A0B211E89AE}"/>
                  </a:ext>
                </a:extLst>
              </p:cNvPr>
              <p:cNvSpPr/>
              <p:nvPr/>
            </p:nvSpPr>
            <p:spPr>
              <a:xfrm>
                <a:off x="5649686" y="1303020"/>
                <a:ext cx="2205990" cy="4777740"/>
              </a:xfrm>
              <a:custGeom>
                <a:avLst/>
                <a:gdLst>
                  <a:gd name="connsiteX0" fmla="*/ 2205990 w 2205990"/>
                  <a:gd name="connsiteY0" fmla="*/ 4777740 h 4777740"/>
                  <a:gd name="connsiteX1" fmla="*/ 0 w 2205990"/>
                  <a:gd name="connsiteY1" fmla="*/ 0 h 4777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05990" h="4777740">
                    <a:moveTo>
                      <a:pt x="2205990" y="4777740"/>
                    </a:moveTo>
                    <a:lnTo>
                      <a:pt x="0" y="0"/>
                    </a:lnTo>
                  </a:path>
                </a:pathLst>
              </a:custGeom>
              <a:noFill/>
              <a:ln w="19050"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CE61B79-9DFF-36A1-4B81-668D25295967}"/>
                  </a:ext>
                </a:extLst>
              </p:cNvPr>
              <p:cNvSpPr/>
              <p:nvPr/>
            </p:nvSpPr>
            <p:spPr>
              <a:xfrm>
                <a:off x="5649686" y="1131570"/>
                <a:ext cx="217170" cy="148590"/>
              </a:xfrm>
              <a:custGeom>
                <a:avLst/>
                <a:gdLst>
                  <a:gd name="connsiteX0" fmla="*/ 0 w 217170"/>
                  <a:gd name="connsiteY0" fmla="*/ 148590 h 148590"/>
                  <a:gd name="connsiteX1" fmla="*/ 217170 w 217170"/>
                  <a:gd name="connsiteY1" fmla="*/ 0 h 14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7170" h="148590">
                    <a:moveTo>
                      <a:pt x="0" y="148590"/>
                    </a:moveTo>
                    <a:lnTo>
                      <a:pt x="217170" y="0"/>
                    </a:lnTo>
                  </a:path>
                </a:pathLst>
              </a:custGeom>
              <a:noFill/>
              <a:ln w="19050"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95A5A79-85FC-181A-696F-9D17B9B13841}"/>
                  </a:ext>
                </a:extLst>
              </p:cNvPr>
              <p:cNvSpPr/>
              <p:nvPr/>
            </p:nvSpPr>
            <p:spPr>
              <a:xfrm>
                <a:off x="5855426" y="1131570"/>
                <a:ext cx="2263140" cy="5017770"/>
              </a:xfrm>
              <a:custGeom>
                <a:avLst/>
                <a:gdLst>
                  <a:gd name="connsiteX0" fmla="*/ 0 w 2263140"/>
                  <a:gd name="connsiteY0" fmla="*/ 0 h 5017770"/>
                  <a:gd name="connsiteX1" fmla="*/ 2263140 w 2263140"/>
                  <a:gd name="connsiteY1" fmla="*/ 5017770 h 5017770"/>
                  <a:gd name="connsiteX2" fmla="*/ 2263140 w 2263140"/>
                  <a:gd name="connsiteY2" fmla="*/ 5017770 h 5017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3140" h="5017770">
                    <a:moveTo>
                      <a:pt x="0" y="0"/>
                    </a:moveTo>
                    <a:lnTo>
                      <a:pt x="2263140" y="5017770"/>
                    </a:lnTo>
                    <a:lnTo>
                      <a:pt x="2263140" y="5017770"/>
                    </a:lnTo>
                  </a:path>
                </a:pathLst>
              </a:custGeom>
              <a:noFill/>
              <a:ln w="19050"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B44C500-584B-5B0B-F48B-0EC64BDCFB34}"/>
                  </a:ext>
                </a:extLst>
              </p:cNvPr>
              <p:cNvSpPr/>
              <p:nvPr/>
            </p:nvSpPr>
            <p:spPr>
              <a:xfrm>
                <a:off x="7844246" y="6080760"/>
                <a:ext cx="262890" cy="68580"/>
              </a:xfrm>
              <a:custGeom>
                <a:avLst/>
                <a:gdLst>
                  <a:gd name="connsiteX0" fmla="*/ 262890 w 262890"/>
                  <a:gd name="connsiteY0" fmla="*/ 68580 h 68580"/>
                  <a:gd name="connsiteX1" fmla="*/ 0 w 262890"/>
                  <a:gd name="connsiteY1" fmla="*/ 0 h 68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2890" h="68580">
                    <a:moveTo>
                      <a:pt x="262890" y="68580"/>
                    </a:moveTo>
                    <a:lnTo>
                      <a:pt x="0" y="0"/>
                    </a:lnTo>
                  </a:path>
                </a:pathLst>
              </a:custGeom>
              <a:noFill/>
              <a:ln w="19050"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9FCBE9C-97E1-9CB8-12F5-ECC5EB515950}"/>
                  </a:ext>
                </a:extLst>
              </p:cNvPr>
              <p:cNvSpPr/>
              <p:nvPr/>
            </p:nvSpPr>
            <p:spPr>
              <a:xfrm>
                <a:off x="7600768" y="1008037"/>
                <a:ext cx="1881807" cy="18420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AFAD438-4DA4-CB59-09A1-7E6D9368CE07}"/>
                </a:ext>
              </a:extLst>
            </p:cNvPr>
            <p:cNvGrpSpPr/>
            <p:nvPr/>
          </p:nvGrpSpPr>
          <p:grpSpPr>
            <a:xfrm>
              <a:off x="6565822" y="2260303"/>
              <a:ext cx="2397775" cy="2908590"/>
              <a:chOff x="3737982" y="712240"/>
              <a:chExt cx="4718714" cy="5723975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02AC45A-A7EF-9B86-9DFE-25775B33B0B5}"/>
                  </a:ext>
                </a:extLst>
              </p:cNvPr>
              <p:cNvSpPr/>
              <p:nvPr/>
            </p:nvSpPr>
            <p:spPr>
              <a:xfrm>
                <a:off x="6534906" y="971150"/>
                <a:ext cx="588749" cy="1093344"/>
              </a:xfrm>
              <a:custGeom>
                <a:avLst/>
                <a:gdLst>
                  <a:gd name="connsiteX0" fmla="*/ 0 w 601249"/>
                  <a:gd name="connsiteY0" fmla="*/ 413359 h 713984"/>
                  <a:gd name="connsiteX1" fmla="*/ 488515 w 601249"/>
                  <a:gd name="connsiteY1" fmla="*/ 0 h 713984"/>
                  <a:gd name="connsiteX2" fmla="*/ 588723 w 601249"/>
                  <a:gd name="connsiteY2" fmla="*/ 713984 h 713984"/>
                  <a:gd name="connsiteX3" fmla="*/ 588723 w 601249"/>
                  <a:gd name="connsiteY3" fmla="*/ 701458 h 713984"/>
                  <a:gd name="connsiteX4" fmla="*/ 601249 w 601249"/>
                  <a:gd name="connsiteY4" fmla="*/ 701458 h 713984"/>
                  <a:gd name="connsiteX0" fmla="*/ 0 w 601249"/>
                  <a:gd name="connsiteY0" fmla="*/ 413359 h 713984"/>
                  <a:gd name="connsiteX1" fmla="*/ 488515 w 601249"/>
                  <a:gd name="connsiteY1" fmla="*/ 0 h 713984"/>
                  <a:gd name="connsiteX2" fmla="*/ 588723 w 601249"/>
                  <a:gd name="connsiteY2" fmla="*/ 713984 h 713984"/>
                  <a:gd name="connsiteX3" fmla="*/ 588723 w 601249"/>
                  <a:gd name="connsiteY3" fmla="*/ 701458 h 713984"/>
                  <a:gd name="connsiteX4" fmla="*/ 601249 w 601249"/>
                  <a:gd name="connsiteY4" fmla="*/ 701458 h 713984"/>
                  <a:gd name="connsiteX0" fmla="*/ 0 w 601249"/>
                  <a:gd name="connsiteY0" fmla="*/ 413359 h 713984"/>
                  <a:gd name="connsiteX1" fmla="*/ 488515 w 601249"/>
                  <a:gd name="connsiteY1" fmla="*/ 0 h 713984"/>
                  <a:gd name="connsiteX2" fmla="*/ 588723 w 601249"/>
                  <a:gd name="connsiteY2" fmla="*/ 713984 h 713984"/>
                  <a:gd name="connsiteX3" fmla="*/ 588723 w 601249"/>
                  <a:gd name="connsiteY3" fmla="*/ 701458 h 713984"/>
                  <a:gd name="connsiteX4" fmla="*/ 601249 w 601249"/>
                  <a:gd name="connsiteY4" fmla="*/ 701458 h 713984"/>
                  <a:gd name="connsiteX0" fmla="*/ 0 w 588749"/>
                  <a:gd name="connsiteY0" fmla="*/ 413359 h 1093344"/>
                  <a:gd name="connsiteX1" fmla="*/ 488515 w 588749"/>
                  <a:gd name="connsiteY1" fmla="*/ 0 h 1093344"/>
                  <a:gd name="connsiteX2" fmla="*/ 588723 w 588749"/>
                  <a:gd name="connsiteY2" fmla="*/ 713984 h 1093344"/>
                  <a:gd name="connsiteX3" fmla="*/ 588723 w 588749"/>
                  <a:gd name="connsiteY3" fmla="*/ 701458 h 1093344"/>
                  <a:gd name="connsiteX4" fmla="*/ 111392 w 588749"/>
                  <a:gd name="connsiteY4" fmla="*/ 1093344 h 1093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8749" h="1093344">
                    <a:moveTo>
                      <a:pt x="0" y="413359"/>
                    </a:moveTo>
                    <a:cubicBezTo>
                      <a:pt x="162838" y="275573"/>
                      <a:pt x="162838" y="125260"/>
                      <a:pt x="488515" y="0"/>
                    </a:cubicBezTo>
                    <a:cubicBezTo>
                      <a:pt x="572022" y="425885"/>
                      <a:pt x="555320" y="475989"/>
                      <a:pt x="588723" y="713984"/>
                    </a:cubicBezTo>
                    <a:lnTo>
                      <a:pt x="588723" y="701458"/>
                    </a:lnTo>
                    <a:cubicBezTo>
                      <a:pt x="592898" y="701458"/>
                      <a:pt x="107217" y="1093344"/>
                      <a:pt x="111392" y="1093344"/>
                    </a:cubicBezTo>
                  </a:path>
                </a:pathLst>
              </a:custGeom>
              <a:solidFill>
                <a:schemeClr val="bg1"/>
              </a:solidFill>
              <a:ln w="28575"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E5F3468-50BB-F857-8D2C-CD71E4ECDDD4}"/>
                  </a:ext>
                </a:extLst>
              </p:cNvPr>
              <p:cNvSpPr/>
              <p:nvPr/>
            </p:nvSpPr>
            <p:spPr>
              <a:xfrm flipH="1">
                <a:off x="5087930" y="971150"/>
                <a:ext cx="686694" cy="1109672"/>
              </a:xfrm>
              <a:custGeom>
                <a:avLst/>
                <a:gdLst>
                  <a:gd name="connsiteX0" fmla="*/ 0 w 601249"/>
                  <a:gd name="connsiteY0" fmla="*/ 413359 h 713984"/>
                  <a:gd name="connsiteX1" fmla="*/ 488515 w 601249"/>
                  <a:gd name="connsiteY1" fmla="*/ 0 h 713984"/>
                  <a:gd name="connsiteX2" fmla="*/ 588723 w 601249"/>
                  <a:gd name="connsiteY2" fmla="*/ 713984 h 713984"/>
                  <a:gd name="connsiteX3" fmla="*/ 588723 w 601249"/>
                  <a:gd name="connsiteY3" fmla="*/ 701458 h 713984"/>
                  <a:gd name="connsiteX4" fmla="*/ 601249 w 601249"/>
                  <a:gd name="connsiteY4" fmla="*/ 701458 h 713984"/>
                  <a:gd name="connsiteX0" fmla="*/ 0 w 601249"/>
                  <a:gd name="connsiteY0" fmla="*/ 413359 h 713984"/>
                  <a:gd name="connsiteX1" fmla="*/ 488515 w 601249"/>
                  <a:gd name="connsiteY1" fmla="*/ 0 h 713984"/>
                  <a:gd name="connsiteX2" fmla="*/ 588723 w 601249"/>
                  <a:gd name="connsiteY2" fmla="*/ 713984 h 713984"/>
                  <a:gd name="connsiteX3" fmla="*/ 588723 w 601249"/>
                  <a:gd name="connsiteY3" fmla="*/ 701458 h 713984"/>
                  <a:gd name="connsiteX4" fmla="*/ 601249 w 601249"/>
                  <a:gd name="connsiteY4" fmla="*/ 701458 h 713984"/>
                  <a:gd name="connsiteX0" fmla="*/ 0 w 601249"/>
                  <a:gd name="connsiteY0" fmla="*/ 413359 h 713984"/>
                  <a:gd name="connsiteX1" fmla="*/ 488515 w 601249"/>
                  <a:gd name="connsiteY1" fmla="*/ 0 h 713984"/>
                  <a:gd name="connsiteX2" fmla="*/ 588723 w 601249"/>
                  <a:gd name="connsiteY2" fmla="*/ 713984 h 713984"/>
                  <a:gd name="connsiteX3" fmla="*/ 588723 w 601249"/>
                  <a:gd name="connsiteY3" fmla="*/ 701458 h 713984"/>
                  <a:gd name="connsiteX4" fmla="*/ 601249 w 601249"/>
                  <a:gd name="connsiteY4" fmla="*/ 701458 h 713984"/>
                  <a:gd name="connsiteX0" fmla="*/ 0 w 829849"/>
                  <a:gd name="connsiteY0" fmla="*/ 560316 h 713984"/>
                  <a:gd name="connsiteX1" fmla="*/ 717115 w 829849"/>
                  <a:gd name="connsiteY1" fmla="*/ 0 h 713984"/>
                  <a:gd name="connsiteX2" fmla="*/ 817323 w 829849"/>
                  <a:gd name="connsiteY2" fmla="*/ 713984 h 713984"/>
                  <a:gd name="connsiteX3" fmla="*/ 817323 w 829849"/>
                  <a:gd name="connsiteY3" fmla="*/ 701458 h 713984"/>
                  <a:gd name="connsiteX4" fmla="*/ 829849 w 829849"/>
                  <a:gd name="connsiteY4" fmla="*/ 701458 h 713984"/>
                  <a:gd name="connsiteX0" fmla="*/ 0 w 699220"/>
                  <a:gd name="connsiteY0" fmla="*/ 446016 h 713984"/>
                  <a:gd name="connsiteX1" fmla="*/ 586486 w 699220"/>
                  <a:gd name="connsiteY1" fmla="*/ 0 h 713984"/>
                  <a:gd name="connsiteX2" fmla="*/ 686694 w 699220"/>
                  <a:gd name="connsiteY2" fmla="*/ 713984 h 713984"/>
                  <a:gd name="connsiteX3" fmla="*/ 686694 w 699220"/>
                  <a:gd name="connsiteY3" fmla="*/ 701458 h 713984"/>
                  <a:gd name="connsiteX4" fmla="*/ 699220 w 699220"/>
                  <a:gd name="connsiteY4" fmla="*/ 701458 h 713984"/>
                  <a:gd name="connsiteX0" fmla="*/ 0 w 686694"/>
                  <a:gd name="connsiteY0" fmla="*/ 446016 h 1109672"/>
                  <a:gd name="connsiteX1" fmla="*/ 586486 w 686694"/>
                  <a:gd name="connsiteY1" fmla="*/ 0 h 1109672"/>
                  <a:gd name="connsiteX2" fmla="*/ 686694 w 686694"/>
                  <a:gd name="connsiteY2" fmla="*/ 713984 h 1109672"/>
                  <a:gd name="connsiteX3" fmla="*/ 686694 w 686694"/>
                  <a:gd name="connsiteY3" fmla="*/ 701458 h 1109672"/>
                  <a:gd name="connsiteX4" fmla="*/ 160377 w 686694"/>
                  <a:gd name="connsiteY4" fmla="*/ 1109672 h 1109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6694" h="1109672">
                    <a:moveTo>
                      <a:pt x="0" y="446016"/>
                    </a:moveTo>
                    <a:cubicBezTo>
                      <a:pt x="162838" y="308230"/>
                      <a:pt x="260809" y="125260"/>
                      <a:pt x="586486" y="0"/>
                    </a:cubicBezTo>
                    <a:cubicBezTo>
                      <a:pt x="669993" y="425885"/>
                      <a:pt x="653291" y="475989"/>
                      <a:pt x="686694" y="713984"/>
                    </a:cubicBezTo>
                    <a:lnTo>
                      <a:pt x="686694" y="701458"/>
                    </a:lnTo>
                    <a:lnTo>
                      <a:pt x="160377" y="1109672"/>
                    </a:lnTo>
                  </a:path>
                </a:pathLst>
              </a:custGeom>
              <a:solidFill>
                <a:schemeClr val="bg1"/>
              </a:solidFill>
              <a:ln w="28575"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2536067-CDDD-4D97-3ED0-3106ED732BDD}"/>
                  </a:ext>
                </a:extLst>
              </p:cNvPr>
              <p:cNvSpPr/>
              <p:nvPr/>
            </p:nvSpPr>
            <p:spPr>
              <a:xfrm>
                <a:off x="5511440" y="712240"/>
                <a:ext cx="1215350" cy="2357792"/>
              </a:xfrm>
              <a:custGeom>
                <a:avLst/>
                <a:gdLst>
                  <a:gd name="connsiteX0" fmla="*/ 0 w 1177446"/>
                  <a:gd name="connsiteY0" fmla="*/ 1352811 h 1427967"/>
                  <a:gd name="connsiteX1" fmla="*/ 588723 w 1177446"/>
                  <a:gd name="connsiteY1" fmla="*/ 0 h 1427967"/>
                  <a:gd name="connsiteX2" fmla="*/ 1177446 w 1177446"/>
                  <a:gd name="connsiteY2" fmla="*/ 1427967 h 1427967"/>
                  <a:gd name="connsiteX3" fmla="*/ 1177446 w 1177446"/>
                  <a:gd name="connsiteY3" fmla="*/ 1377863 h 1427967"/>
                  <a:gd name="connsiteX0" fmla="*/ 0 w 1177446"/>
                  <a:gd name="connsiteY0" fmla="*/ 1352811 h 1427967"/>
                  <a:gd name="connsiteX1" fmla="*/ 588723 w 1177446"/>
                  <a:gd name="connsiteY1" fmla="*/ 0 h 1427967"/>
                  <a:gd name="connsiteX2" fmla="*/ 1177446 w 1177446"/>
                  <a:gd name="connsiteY2" fmla="*/ 1427967 h 1427967"/>
                  <a:gd name="connsiteX3" fmla="*/ 1177446 w 1177446"/>
                  <a:gd name="connsiteY3" fmla="*/ 1377863 h 1427967"/>
                  <a:gd name="connsiteX0" fmla="*/ 0 w 1177446"/>
                  <a:gd name="connsiteY0" fmla="*/ 1352811 h 1427967"/>
                  <a:gd name="connsiteX1" fmla="*/ 588723 w 1177446"/>
                  <a:gd name="connsiteY1" fmla="*/ 0 h 1427967"/>
                  <a:gd name="connsiteX2" fmla="*/ 1177446 w 1177446"/>
                  <a:gd name="connsiteY2" fmla="*/ 1427967 h 1427967"/>
                  <a:gd name="connsiteX3" fmla="*/ 1177446 w 1177446"/>
                  <a:gd name="connsiteY3" fmla="*/ 1377863 h 1427967"/>
                  <a:gd name="connsiteX0" fmla="*/ 0 w 1177446"/>
                  <a:gd name="connsiteY0" fmla="*/ 1352811 h 1427967"/>
                  <a:gd name="connsiteX1" fmla="*/ 588723 w 1177446"/>
                  <a:gd name="connsiteY1" fmla="*/ 0 h 1427967"/>
                  <a:gd name="connsiteX2" fmla="*/ 1177446 w 1177446"/>
                  <a:gd name="connsiteY2" fmla="*/ 1427967 h 1427967"/>
                  <a:gd name="connsiteX3" fmla="*/ 1177446 w 1177446"/>
                  <a:gd name="connsiteY3" fmla="*/ 1377863 h 1427967"/>
                  <a:gd name="connsiteX0" fmla="*/ 0 w 1177446"/>
                  <a:gd name="connsiteY0" fmla="*/ 1352811 h 1982369"/>
                  <a:gd name="connsiteX1" fmla="*/ 588723 w 1177446"/>
                  <a:gd name="connsiteY1" fmla="*/ 0 h 1982369"/>
                  <a:gd name="connsiteX2" fmla="*/ 1177446 w 1177446"/>
                  <a:gd name="connsiteY2" fmla="*/ 1427967 h 1982369"/>
                  <a:gd name="connsiteX3" fmla="*/ 769232 w 1177446"/>
                  <a:gd name="connsiteY3" fmla="*/ 1982020 h 1982369"/>
                  <a:gd name="connsiteX0" fmla="*/ 0 w 1144789"/>
                  <a:gd name="connsiteY0" fmla="*/ 1352811 h 1982369"/>
                  <a:gd name="connsiteX1" fmla="*/ 556066 w 1144789"/>
                  <a:gd name="connsiteY1" fmla="*/ 0 h 1982369"/>
                  <a:gd name="connsiteX2" fmla="*/ 1144789 w 1144789"/>
                  <a:gd name="connsiteY2" fmla="*/ 1427967 h 1982369"/>
                  <a:gd name="connsiteX3" fmla="*/ 736575 w 1144789"/>
                  <a:gd name="connsiteY3" fmla="*/ 1982020 h 1982369"/>
                  <a:gd name="connsiteX0" fmla="*/ 0 w 1144789"/>
                  <a:gd name="connsiteY0" fmla="*/ 1352811 h 2504721"/>
                  <a:gd name="connsiteX1" fmla="*/ 556066 w 1144789"/>
                  <a:gd name="connsiteY1" fmla="*/ 0 h 2504721"/>
                  <a:gd name="connsiteX2" fmla="*/ 1144789 w 1144789"/>
                  <a:gd name="connsiteY2" fmla="*/ 1427967 h 2504721"/>
                  <a:gd name="connsiteX3" fmla="*/ 246718 w 1144789"/>
                  <a:gd name="connsiteY3" fmla="*/ 2504535 h 2504721"/>
                  <a:gd name="connsiteX0" fmla="*/ 0 w 1144789"/>
                  <a:gd name="connsiteY0" fmla="*/ 1548754 h 2504721"/>
                  <a:gd name="connsiteX1" fmla="*/ 556066 w 1144789"/>
                  <a:gd name="connsiteY1" fmla="*/ 0 h 2504721"/>
                  <a:gd name="connsiteX2" fmla="*/ 1144789 w 1144789"/>
                  <a:gd name="connsiteY2" fmla="*/ 1427967 h 2504721"/>
                  <a:gd name="connsiteX3" fmla="*/ 246718 w 1144789"/>
                  <a:gd name="connsiteY3" fmla="*/ 2504535 h 2504721"/>
                  <a:gd name="connsiteX0" fmla="*/ 0 w 1144789"/>
                  <a:gd name="connsiteY0" fmla="*/ 1548754 h 2357792"/>
                  <a:gd name="connsiteX1" fmla="*/ 556066 w 1144789"/>
                  <a:gd name="connsiteY1" fmla="*/ 0 h 2357792"/>
                  <a:gd name="connsiteX2" fmla="*/ 1144789 w 1144789"/>
                  <a:gd name="connsiteY2" fmla="*/ 1427967 h 2357792"/>
                  <a:gd name="connsiteX3" fmla="*/ 703918 w 1144789"/>
                  <a:gd name="connsiteY3" fmla="*/ 2357578 h 2357792"/>
                  <a:gd name="connsiteX0" fmla="*/ 70561 w 1215350"/>
                  <a:gd name="connsiteY0" fmla="*/ 1548754 h 2357792"/>
                  <a:gd name="connsiteX1" fmla="*/ 626627 w 1215350"/>
                  <a:gd name="connsiteY1" fmla="*/ 0 h 2357792"/>
                  <a:gd name="connsiteX2" fmla="*/ 1215350 w 1215350"/>
                  <a:gd name="connsiteY2" fmla="*/ 1427967 h 2357792"/>
                  <a:gd name="connsiteX3" fmla="*/ 774479 w 1215350"/>
                  <a:gd name="connsiteY3" fmla="*/ 2357578 h 235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5350" h="2357792">
                    <a:moveTo>
                      <a:pt x="70561" y="1548754"/>
                    </a:moveTo>
                    <a:cubicBezTo>
                      <a:pt x="-98466" y="1252379"/>
                      <a:pt x="17028" y="713983"/>
                      <a:pt x="626627" y="0"/>
                    </a:cubicBezTo>
                    <a:cubicBezTo>
                      <a:pt x="1223701" y="889348"/>
                      <a:pt x="1019109" y="951978"/>
                      <a:pt x="1215350" y="1427967"/>
                    </a:cubicBezTo>
                    <a:cubicBezTo>
                      <a:pt x="1215350" y="1411266"/>
                      <a:pt x="774479" y="2374279"/>
                      <a:pt x="774479" y="2357578"/>
                    </a:cubicBezTo>
                  </a:path>
                </a:pathLst>
              </a:custGeom>
              <a:solidFill>
                <a:schemeClr val="bg1"/>
              </a:solidFill>
              <a:ln w="28575"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B00D7E6-2ECD-C013-BA37-26D25B42CD91}"/>
                  </a:ext>
                </a:extLst>
              </p:cNvPr>
              <p:cNvSpPr/>
              <p:nvPr/>
            </p:nvSpPr>
            <p:spPr>
              <a:xfrm>
                <a:off x="6753156" y="2580084"/>
                <a:ext cx="1703540" cy="961251"/>
              </a:xfrm>
              <a:custGeom>
                <a:avLst/>
                <a:gdLst>
                  <a:gd name="connsiteX0" fmla="*/ 62630 w 1703540"/>
                  <a:gd name="connsiteY0" fmla="*/ 0 h 851770"/>
                  <a:gd name="connsiteX1" fmla="*/ 1703540 w 1703540"/>
                  <a:gd name="connsiteY1" fmla="*/ 25052 h 851770"/>
                  <a:gd name="connsiteX2" fmla="*/ 0 w 1703540"/>
                  <a:gd name="connsiteY2" fmla="*/ 851770 h 851770"/>
                  <a:gd name="connsiteX3" fmla="*/ 0 w 1703540"/>
                  <a:gd name="connsiteY3" fmla="*/ 851770 h 851770"/>
                  <a:gd name="connsiteX0" fmla="*/ 62630 w 1703540"/>
                  <a:gd name="connsiteY0" fmla="*/ 89297 h 941067"/>
                  <a:gd name="connsiteX1" fmla="*/ 1703540 w 1703540"/>
                  <a:gd name="connsiteY1" fmla="*/ 114349 h 941067"/>
                  <a:gd name="connsiteX2" fmla="*/ 0 w 1703540"/>
                  <a:gd name="connsiteY2" fmla="*/ 941067 h 941067"/>
                  <a:gd name="connsiteX3" fmla="*/ 0 w 1703540"/>
                  <a:gd name="connsiteY3" fmla="*/ 941067 h 941067"/>
                  <a:gd name="connsiteX0" fmla="*/ 62630 w 1703540"/>
                  <a:gd name="connsiteY0" fmla="*/ 109481 h 961251"/>
                  <a:gd name="connsiteX1" fmla="*/ 1703540 w 1703540"/>
                  <a:gd name="connsiteY1" fmla="*/ 134533 h 961251"/>
                  <a:gd name="connsiteX2" fmla="*/ 0 w 1703540"/>
                  <a:gd name="connsiteY2" fmla="*/ 961251 h 961251"/>
                  <a:gd name="connsiteX3" fmla="*/ 0 w 1703540"/>
                  <a:gd name="connsiteY3" fmla="*/ 961251 h 961251"/>
                  <a:gd name="connsiteX0" fmla="*/ 62630 w 1703540"/>
                  <a:gd name="connsiteY0" fmla="*/ 109481 h 961251"/>
                  <a:gd name="connsiteX1" fmla="*/ 1703540 w 1703540"/>
                  <a:gd name="connsiteY1" fmla="*/ 134533 h 961251"/>
                  <a:gd name="connsiteX2" fmla="*/ 0 w 1703540"/>
                  <a:gd name="connsiteY2" fmla="*/ 961251 h 961251"/>
                  <a:gd name="connsiteX3" fmla="*/ 0 w 1703540"/>
                  <a:gd name="connsiteY3" fmla="*/ 961251 h 961251"/>
                  <a:gd name="connsiteX0" fmla="*/ 62630 w 1703540"/>
                  <a:gd name="connsiteY0" fmla="*/ 109481 h 961251"/>
                  <a:gd name="connsiteX1" fmla="*/ 1703540 w 1703540"/>
                  <a:gd name="connsiteY1" fmla="*/ 134533 h 961251"/>
                  <a:gd name="connsiteX2" fmla="*/ 0 w 1703540"/>
                  <a:gd name="connsiteY2" fmla="*/ 961251 h 961251"/>
                  <a:gd name="connsiteX3" fmla="*/ 0 w 1703540"/>
                  <a:gd name="connsiteY3" fmla="*/ 961251 h 96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3540" h="961251">
                    <a:moveTo>
                      <a:pt x="62630" y="109481"/>
                    </a:moveTo>
                    <a:cubicBezTo>
                      <a:pt x="672230" y="42676"/>
                      <a:pt x="417534" y="-111812"/>
                      <a:pt x="1703540" y="134533"/>
                    </a:cubicBezTo>
                    <a:cubicBezTo>
                      <a:pt x="1273479" y="698205"/>
                      <a:pt x="918576" y="948724"/>
                      <a:pt x="0" y="961251"/>
                    </a:cubicBezTo>
                    <a:lnTo>
                      <a:pt x="0" y="961251"/>
                    </a:lnTo>
                  </a:path>
                </a:pathLst>
              </a:custGeom>
              <a:solidFill>
                <a:schemeClr val="bg1"/>
              </a:solidFill>
              <a:ln w="28575"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F7550FA-6C21-EBBB-A983-E13D720FBAAC}"/>
                  </a:ext>
                </a:extLst>
              </p:cNvPr>
              <p:cNvSpPr/>
              <p:nvPr/>
            </p:nvSpPr>
            <p:spPr>
              <a:xfrm flipH="1">
                <a:off x="3737982" y="2518977"/>
                <a:ext cx="1703540" cy="961251"/>
              </a:xfrm>
              <a:custGeom>
                <a:avLst/>
                <a:gdLst>
                  <a:gd name="connsiteX0" fmla="*/ 62630 w 1703540"/>
                  <a:gd name="connsiteY0" fmla="*/ 0 h 851770"/>
                  <a:gd name="connsiteX1" fmla="*/ 1703540 w 1703540"/>
                  <a:gd name="connsiteY1" fmla="*/ 25052 h 851770"/>
                  <a:gd name="connsiteX2" fmla="*/ 0 w 1703540"/>
                  <a:gd name="connsiteY2" fmla="*/ 851770 h 851770"/>
                  <a:gd name="connsiteX3" fmla="*/ 0 w 1703540"/>
                  <a:gd name="connsiteY3" fmla="*/ 851770 h 851770"/>
                  <a:gd name="connsiteX0" fmla="*/ 62630 w 1703540"/>
                  <a:gd name="connsiteY0" fmla="*/ 89297 h 941067"/>
                  <a:gd name="connsiteX1" fmla="*/ 1703540 w 1703540"/>
                  <a:gd name="connsiteY1" fmla="*/ 114349 h 941067"/>
                  <a:gd name="connsiteX2" fmla="*/ 0 w 1703540"/>
                  <a:gd name="connsiteY2" fmla="*/ 941067 h 941067"/>
                  <a:gd name="connsiteX3" fmla="*/ 0 w 1703540"/>
                  <a:gd name="connsiteY3" fmla="*/ 941067 h 941067"/>
                  <a:gd name="connsiteX0" fmla="*/ 62630 w 1703540"/>
                  <a:gd name="connsiteY0" fmla="*/ 109481 h 961251"/>
                  <a:gd name="connsiteX1" fmla="*/ 1703540 w 1703540"/>
                  <a:gd name="connsiteY1" fmla="*/ 134533 h 961251"/>
                  <a:gd name="connsiteX2" fmla="*/ 0 w 1703540"/>
                  <a:gd name="connsiteY2" fmla="*/ 961251 h 961251"/>
                  <a:gd name="connsiteX3" fmla="*/ 0 w 1703540"/>
                  <a:gd name="connsiteY3" fmla="*/ 961251 h 961251"/>
                  <a:gd name="connsiteX0" fmla="*/ 62630 w 1703540"/>
                  <a:gd name="connsiteY0" fmla="*/ 109481 h 961251"/>
                  <a:gd name="connsiteX1" fmla="*/ 1703540 w 1703540"/>
                  <a:gd name="connsiteY1" fmla="*/ 134533 h 961251"/>
                  <a:gd name="connsiteX2" fmla="*/ 0 w 1703540"/>
                  <a:gd name="connsiteY2" fmla="*/ 961251 h 961251"/>
                  <a:gd name="connsiteX3" fmla="*/ 0 w 1703540"/>
                  <a:gd name="connsiteY3" fmla="*/ 961251 h 961251"/>
                  <a:gd name="connsiteX0" fmla="*/ 62630 w 1703540"/>
                  <a:gd name="connsiteY0" fmla="*/ 109481 h 961251"/>
                  <a:gd name="connsiteX1" fmla="*/ 1703540 w 1703540"/>
                  <a:gd name="connsiteY1" fmla="*/ 134533 h 961251"/>
                  <a:gd name="connsiteX2" fmla="*/ 0 w 1703540"/>
                  <a:gd name="connsiteY2" fmla="*/ 961251 h 961251"/>
                  <a:gd name="connsiteX3" fmla="*/ 0 w 1703540"/>
                  <a:gd name="connsiteY3" fmla="*/ 961251 h 96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3540" h="961251">
                    <a:moveTo>
                      <a:pt x="62630" y="109481"/>
                    </a:moveTo>
                    <a:cubicBezTo>
                      <a:pt x="672230" y="42676"/>
                      <a:pt x="417534" y="-111812"/>
                      <a:pt x="1703540" y="134533"/>
                    </a:cubicBezTo>
                    <a:cubicBezTo>
                      <a:pt x="1273479" y="698205"/>
                      <a:pt x="918576" y="948724"/>
                      <a:pt x="0" y="961251"/>
                    </a:cubicBezTo>
                    <a:lnTo>
                      <a:pt x="0" y="961251"/>
                    </a:lnTo>
                  </a:path>
                </a:pathLst>
              </a:custGeom>
              <a:solidFill>
                <a:schemeClr val="bg1"/>
              </a:solidFill>
              <a:ln w="28575"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901E469-3E7F-89C5-49D5-EFD8D61711D2}"/>
                  </a:ext>
                </a:extLst>
              </p:cNvPr>
              <p:cNvSpPr/>
              <p:nvPr/>
            </p:nvSpPr>
            <p:spPr>
              <a:xfrm>
                <a:off x="6014903" y="3339154"/>
                <a:ext cx="181909" cy="309706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EEF21B6-E1BE-50AA-FF64-211BE5B92246}"/>
                  </a:ext>
                </a:extLst>
              </p:cNvPr>
              <p:cNvSpPr/>
              <p:nvPr/>
            </p:nvSpPr>
            <p:spPr>
              <a:xfrm>
                <a:off x="5173176" y="2191215"/>
                <a:ext cx="1703541" cy="1318650"/>
              </a:xfrm>
              <a:custGeom>
                <a:avLst/>
                <a:gdLst>
                  <a:gd name="connsiteX0" fmla="*/ 0 w 701458"/>
                  <a:gd name="connsiteY0" fmla="*/ 12526 h 12526"/>
                  <a:gd name="connsiteX1" fmla="*/ 701458 w 701458"/>
                  <a:gd name="connsiteY1" fmla="*/ 0 h 12526"/>
                  <a:gd name="connsiteX2" fmla="*/ 701458 w 701458"/>
                  <a:gd name="connsiteY2" fmla="*/ 0 h 12526"/>
                  <a:gd name="connsiteX0" fmla="*/ 0 w 701458"/>
                  <a:gd name="connsiteY0" fmla="*/ 147570 h 147570"/>
                  <a:gd name="connsiteX1" fmla="*/ 701458 w 701458"/>
                  <a:gd name="connsiteY1" fmla="*/ 135044 h 147570"/>
                  <a:gd name="connsiteX2" fmla="*/ 701458 w 701458"/>
                  <a:gd name="connsiteY2" fmla="*/ 135044 h 147570"/>
                  <a:gd name="connsiteX0" fmla="*/ 0 w 701458"/>
                  <a:gd name="connsiteY0" fmla="*/ 178879 h 178879"/>
                  <a:gd name="connsiteX1" fmla="*/ 701458 w 701458"/>
                  <a:gd name="connsiteY1" fmla="*/ 166353 h 178879"/>
                  <a:gd name="connsiteX2" fmla="*/ 701458 w 701458"/>
                  <a:gd name="connsiteY2" fmla="*/ 166353 h 178879"/>
                  <a:gd name="connsiteX0" fmla="*/ 0 w 832087"/>
                  <a:gd name="connsiteY0" fmla="*/ 178879 h 476596"/>
                  <a:gd name="connsiteX1" fmla="*/ 701458 w 832087"/>
                  <a:gd name="connsiteY1" fmla="*/ 166353 h 476596"/>
                  <a:gd name="connsiteX2" fmla="*/ 832087 w 832087"/>
                  <a:gd name="connsiteY2" fmla="*/ 476596 h 476596"/>
                  <a:gd name="connsiteX0" fmla="*/ 0 w 930058"/>
                  <a:gd name="connsiteY0" fmla="*/ 298727 h 433159"/>
                  <a:gd name="connsiteX1" fmla="*/ 799429 w 930058"/>
                  <a:gd name="connsiteY1" fmla="*/ 122916 h 433159"/>
                  <a:gd name="connsiteX2" fmla="*/ 930058 w 930058"/>
                  <a:gd name="connsiteY2" fmla="*/ 433159 h 433159"/>
                  <a:gd name="connsiteX0" fmla="*/ 0 w 938437"/>
                  <a:gd name="connsiteY0" fmla="*/ 298727 h 433159"/>
                  <a:gd name="connsiteX1" fmla="*/ 799429 w 938437"/>
                  <a:gd name="connsiteY1" fmla="*/ 122916 h 433159"/>
                  <a:gd name="connsiteX2" fmla="*/ 930058 w 938437"/>
                  <a:gd name="connsiteY2" fmla="*/ 433159 h 433159"/>
                  <a:gd name="connsiteX0" fmla="*/ 0 w 1053379"/>
                  <a:gd name="connsiteY0" fmla="*/ 168397 h 339344"/>
                  <a:gd name="connsiteX1" fmla="*/ 962714 w 1053379"/>
                  <a:gd name="connsiteY1" fmla="*/ 172200 h 339344"/>
                  <a:gd name="connsiteX2" fmla="*/ 930058 w 1053379"/>
                  <a:gd name="connsiteY2" fmla="*/ 302829 h 339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53379" h="339344">
                    <a:moveTo>
                      <a:pt x="0" y="168397"/>
                    </a:moveTo>
                    <a:cubicBezTo>
                      <a:pt x="258871" y="38962"/>
                      <a:pt x="603635" y="-136776"/>
                      <a:pt x="962714" y="172200"/>
                    </a:cubicBezTo>
                    <a:cubicBezTo>
                      <a:pt x="1202200" y="520542"/>
                      <a:pt x="886515" y="199415"/>
                      <a:pt x="930058" y="302829"/>
                    </a:cubicBezTo>
                  </a:path>
                </a:pathLst>
              </a:custGeom>
              <a:solidFill>
                <a:srgbClr val="FFC000"/>
              </a:solidFill>
              <a:ln w="28575"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F0F4078-14C4-F78E-7D02-6A4688668E8C}"/>
                  </a:ext>
                </a:extLst>
              </p:cNvPr>
              <p:cNvSpPr/>
              <p:nvPr/>
            </p:nvSpPr>
            <p:spPr>
              <a:xfrm>
                <a:off x="4232576" y="3182105"/>
                <a:ext cx="1766169" cy="1565753"/>
              </a:xfrm>
              <a:custGeom>
                <a:avLst/>
                <a:gdLst>
                  <a:gd name="connsiteX0" fmla="*/ 1227550 w 1766169"/>
                  <a:gd name="connsiteY0" fmla="*/ 0 h 1565753"/>
                  <a:gd name="connsiteX1" fmla="*/ 0 w 1766169"/>
                  <a:gd name="connsiteY1" fmla="*/ 1565753 h 1565753"/>
                  <a:gd name="connsiteX2" fmla="*/ 1766169 w 1766169"/>
                  <a:gd name="connsiteY2" fmla="*/ 200416 h 1565753"/>
                  <a:gd name="connsiteX0" fmla="*/ 1227550 w 1766169"/>
                  <a:gd name="connsiteY0" fmla="*/ 0 h 1565753"/>
                  <a:gd name="connsiteX1" fmla="*/ 0 w 1766169"/>
                  <a:gd name="connsiteY1" fmla="*/ 1565753 h 1565753"/>
                  <a:gd name="connsiteX2" fmla="*/ 1766169 w 1766169"/>
                  <a:gd name="connsiteY2" fmla="*/ 200416 h 1565753"/>
                  <a:gd name="connsiteX0" fmla="*/ 1227550 w 1766169"/>
                  <a:gd name="connsiteY0" fmla="*/ 0 h 1565753"/>
                  <a:gd name="connsiteX1" fmla="*/ 0 w 1766169"/>
                  <a:gd name="connsiteY1" fmla="*/ 1565753 h 1565753"/>
                  <a:gd name="connsiteX2" fmla="*/ 1766169 w 1766169"/>
                  <a:gd name="connsiteY2" fmla="*/ 200416 h 1565753"/>
                  <a:gd name="connsiteX0" fmla="*/ 1227550 w 1766169"/>
                  <a:gd name="connsiteY0" fmla="*/ 0 h 1565753"/>
                  <a:gd name="connsiteX1" fmla="*/ 0 w 1766169"/>
                  <a:gd name="connsiteY1" fmla="*/ 1565753 h 1565753"/>
                  <a:gd name="connsiteX2" fmla="*/ 1766169 w 1766169"/>
                  <a:gd name="connsiteY2" fmla="*/ 200416 h 1565753"/>
                  <a:gd name="connsiteX0" fmla="*/ 1227550 w 1766169"/>
                  <a:gd name="connsiteY0" fmla="*/ 0 h 1565753"/>
                  <a:gd name="connsiteX1" fmla="*/ 0 w 1766169"/>
                  <a:gd name="connsiteY1" fmla="*/ 1565753 h 1565753"/>
                  <a:gd name="connsiteX2" fmla="*/ 1766169 w 1766169"/>
                  <a:gd name="connsiteY2" fmla="*/ 200416 h 156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66169" h="1565753">
                    <a:moveTo>
                      <a:pt x="1227550" y="0"/>
                    </a:moveTo>
                    <a:cubicBezTo>
                      <a:pt x="367430" y="534444"/>
                      <a:pt x="83507" y="1106465"/>
                      <a:pt x="0" y="1565753"/>
                    </a:cubicBezTo>
                    <a:cubicBezTo>
                      <a:pt x="1102290" y="1273480"/>
                      <a:pt x="1578279" y="855945"/>
                      <a:pt x="1766169" y="200416"/>
                    </a:cubicBezTo>
                  </a:path>
                </a:pathLst>
              </a:custGeom>
              <a:solidFill>
                <a:schemeClr val="bg1"/>
              </a:solidFill>
              <a:ln w="28575"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B4DC624-0F98-6F5E-0482-DDB5F6B5E78E}"/>
                  </a:ext>
                </a:extLst>
              </p:cNvPr>
              <p:cNvSpPr/>
              <p:nvPr/>
            </p:nvSpPr>
            <p:spPr>
              <a:xfrm flipH="1">
                <a:off x="6223178" y="3127355"/>
                <a:ext cx="1766169" cy="1565753"/>
              </a:xfrm>
              <a:custGeom>
                <a:avLst/>
                <a:gdLst>
                  <a:gd name="connsiteX0" fmla="*/ 1227550 w 1766169"/>
                  <a:gd name="connsiteY0" fmla="*/ 0 h 1565753"/>
                  <a:gd name="connsiteX1" fmla="*/ 0 w 1766169"/>
                  <a:gd name="connsiteY1" fmla="*/ 1565753 h 1565753"/>
                  <a:gd name="connsiteX2" fmla="*/ 1766169 w 1766169"/>
                  <a:gd name="connsiteY2" fmla="*/ 200416 h 1565753"/>
                  <a:gd name="connsiteX0" fmla="*/ 1227550 w 1766169"/>
                  <a:gd name="connsiteY0" fmla="*/ 0 h 1565753"/>
                  <a:gd name="connsiteX1" fmla="*/ 0 w 1766169"/>
                  <a:gd name="connsiteY1" fmla="*/ 1565753 h 1565753"/>
                  <a:gd name="connsiteX2" fmla="*/ 1766169 w 1766169"/>
                  <a:gd name="connsiteY2" fmla="*/ 200416 h 1565753"/>
                  <a:gd name="connsiteX0" fmla="*/ 1227550 w 1766169"/>
                  <a:gd name="connsiteY0" fmla="*/ 0 h 1565753"/>
                  <a:gd name="connsiteX1" fmla="*/ 0 w 1766169"/>
                  <a:gd name="connsiteY1" fmla="*/ 1565753 h 1565753"/>
                  <a:gd name="connsiteX2" fmla="*/ 1766169 w 1766169"/>
                  <a:gd name="connsiteY2" fmla="*/ 200416 h 1565753"/>
                  <a:gd name="connsiteX0" fmla="*/ 1227550 w 1766169"/>
                  <a:gd name="connsiteY0" fmla="*/ 0 h 1565753"/>
                  <a:gd name="connsiteX1" fmla="*/ 0 w 1766169"/>
                  <a:gd name="connsiteY1" fmla="*/ 1565753 h 1565753"/>
                  <a:gd name="connsiteX2" fmla="*/ 1766169 w 1766169"/>
                  <a:gd name="connsiteY2" fmla="*/ 200416 h 1565753"/>
                  <a:gd name="connsiteX0" fmla="*/ 1227550 w 1766169"/>
                  <a:gd name="connsiteY0" fmla="*/ 0 h 1565753"/>
                  <a:gd name="connsiteX1" fmla="*/ 0 w 1766169"/>
                  <a:gd name="connsiteY1" fmla="*/ 1565753 h 1565753"/>
                  <a:gd name="connsiteX2" fmla="*/ 1766169 w 1766169"/>
                  <a:gd name="connsiteY2" fmla="*/ 200416 h 156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66169" h="1565753">
                    <a:moveTo>
                      <a:pt x="1227550" y="0"/>
                    </a:moveTo>
                    <a:cubicBezTo>
                      <a:pt x="367430" y="534444"/>
                      <a:pt x="83507" y="1106465"/>
                      <a:pt x="0" y="1565753"/>
                    </a:cubicBezTo>
                    <a:cubicBezTo>
                      <a:pt x="1102290" y="1273480"/>
                      <a:pt x="1578279" y="855945"/>
                      <a:pt x="1766169" y="200416"/>
                    </a:cubicBezTo>
                  </a:path>
                </a:pathLst>
              </a:custGeom>
              <a:solidFill>
                <a:schemeClr val="bg1"/>
              </a:solidFill>
              <a:ln w="28575"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6A66CC1-D530-A457-8AD3-C1E06E14DB77}"/>
                  </a:ext>
                </a:extLst>
              </p:cNvPr>
              <p:cNvSpPr/>
              <p:nvPr/>
            </p:nvSpPr>
            <p:spPr>
              <a:xfrm>
                <a:off x="4634252" y="1260874"/>
                <a:ext cx="1465546" cy="2116899"/>
              </a:xfrm>
              <a:custGeom>
                <a:avLst/>
                <a:gdLst>
                  <a:gd name="connsiteX0" fmla="*/ 1352811 w 1465546"/>
                  <a:gd name="connsiteY0" fmla="*/ 2116899 h 2116899"/>
                  <a:gd name="connsiteX1" fmla="*/ 526093 w 1465546"/>
                  <a:gd name="connsiteY1" fmla="*/ 1716066 h 2116899"/>
                  <a:gd name="connsiteX2" fmla="*/ 75156 w 1465546"/>
                  <a:gd name="connsiteY2" fmla="*/ 914400 h 2116899"/>
                  <a:gd name="connsiteX3" fmla="*/ 0 w 1465546"/>
                  <a:gd name="connsiteY3" fmla="*/ 0 h 2116899"/>
                  <a:gd name="connsiteX4" fmla="*/ 801666 w 1465546"/>
                  <a:gd name="connsiteY4" fmla="*/ 638828 h 2116899"/>
                  <a:gd name="connsiteX5" fmla="*/ 1215025 w 1465546"/>
                  <a:gd name="connsiteY5" fmla="*/ 1227551 h 2116899"/>
                  <a:gd name="connsiteX6" fmla="*/ 1465546 w 1465546"/>
                  <a:gd name="connsiteY6" fmla="*/ 1665962 h 2116899"/>
                  <a:gd name="connsiteX7" fmla="*/ 1415441 w 1465546"/>
                  <a:gd name="connsiteY7" fmla="*/ 2116899 h 2116899"/>
                  <a:gd name="connsiteX0" fmla="*/ 1352811 w 1465546"/>
                  <a:gd name="connsiteY0" fmla="*/ 2116899 h 2116899"/>
                  <a:gd name="connsiteX1" fmla="*/ 526093 w 1465546"/>
                  <a:gd name="connsiteY1" fmla="*/ 1716066 h 2116899"/>
                  <a:gd name="connsiteX2" fmla="*/ 75156 w 1465546"/>
                  <a:gd name="connsiteY2" fmla="*/ 914400 h 2116899"/>
                  <a:gd name="connsiteX3" fmla="*/ 0 w 1465546"/>
                  <a:gd name="connsiteY3" fmla="*/ 0 h 2116899"/>
                  <a:gd name="connsiteX4" fmla="*/ 801666 w 1465546"/>
                  <a:gd name="connsiteY4" fmla="*/ 638828 h 2116899"/>
                  <a:gd name="connsiteX5" fmla="*/ 1215025 w 1465546"/>
                  <a:gd name="connsiteY5" fmla="*/ 1227551 h 2116899"/>
                  <a:gd name="connsiteX6" fmla="*/ 1465546 w 1465546"/>
                  <a:gd name="connsiteY6" fmla="*/ 1665962 h 2116899"/>
                  <a:gd name="connsiteX7" fmla="*/ 1415441 w 1465546"/>
                  <a:gd name="connsiteY7" fmla="*/ 2116899 h 2116899"/>
                  <a:gd name="connsiteX0" fmla="*/ 1352811 w 1465546"/>
                  <a:gd name="connsiteY0" fmla="*/ 2116899 h 2116899"/>
                  <a:gd name="connsiteX1" fmla="*/ 526093 w 1465546"/>
                  <a:gd name="connsiteY1" fmla="*/ 1716066 h 2116899"/>
                  <a:gd name="connsiteX2" fmla="*/ 75156 w 1465546"/>
                  <a:gd name="connsiteY2" fmla="*/ 914400 h 2116899"/>
                  <a:gd name="connsiteX3" fmla="*/ 0 w 1465546"/>
                  <a:gd name="connsiteY3" fmla="*/ 0 h 2116899"/>
                  <a:gd name="connsiteX4" fmla="*/ 801666 w 1465546"/>
                  <a:gd name="connsiteY4" fmla="*/ 638828 h 2116899"/>
                  <a:gd name="connsiteX5" fmla="*/ 1215025 w 1465546"/>
                  <a:gd name="connsiteY5" fmla="*/ 1227551 h 2116899"/>
                  <a:gd name="connsiteX6" fmla="*/ 1465546 w 1465546"/>
                  <a:gd name="connsiteY6" fmla="*/ 1665962 h 2116899"/>
                  <a:gd name="connsiteX7" fmla="*/ 1415441 w 1465546"/>
                  <a:gd name="connsiteY7" fmla="*/ 2116899 h 2116899"/>
                  <a:gd name="connsiteX0" fmla="*/ 1352811 w 1465546"/>
                  <a:gd name="connsiteY0" fmla="*/ 2116899 h 2116899"/>
                  <a:gd name="connsiteX1" fmla="*/ 526093 w 1465546"/>
                  <a:gd name="connsiteY1" fmla="*/ 1716066 h 2116899"/>
                  <a:gd name="connsiteX2" fmla="*/ 75156 w 1465546"/>
                  <a:gd name="connsiteY2" fmla="*/ 914400 h 2116899"/>
                  <a:gd name="connsiteX3" fmla="*/ 0 w 1465546"/>
                  <a:gd name="connsiteY3" fmla="*/ 0 h 2116899"/>
                  <a:gd name="connsiteX4" fmla="*/ 801666 w 1465546"/>
                  <a:gd name="connsiteY4" fmla="*/ 638828 h 2116899"/>
                  <a:gd name="connsiteX5" fmla="*/ 1215025 w 1465546"/>
                  <a:gd name="connsiteY5" fmla="*/ 1227551 h 2116899"/>
                  <a:gd name="connsiteX6" fmla="*/ 1465546 w 1465546"/>
                  <a:gd name="connsiteY6" fmla="*/ 1665962 h 2116899"/>
                  <a:gd name="connsiteX7" fmla="*/ 1415441 w 1465546"/>
                  <a:gd name="connsiteY7" fmla="*/ 2116899 h 2116899"/>
                  <a:gd name="connsiteX0" fmla="*/ 1352811 w 1465546"/>
                  <a:gd name="connsiteY0" fmla="*/ 2116899 h 2116899"/>
                  <a:gd name="connsiteX1" fmla="*/ 526093 w 1465546"/>
                  <a:gd name="connsiteY1" fmla="*/ 1716066 h 2116899"/>
                  <a:gd name="connsiteX2" fmla="*/ 75156 w 1465546"/>
                  <a:gd name="connsiteY2" fmla="*/ 914400 h 2116899"/>
                  <a:gd name="connsiteX3" fmla="*/ 0 w 1465546"/>
                  <a:gd name="connsiteY3" fmla="*/ 0 h 2116899"/>
                  <a:gd name="connsiteX4" fmla="*/ 801666 w 1465546"/>
                  <a:gd name="connsiteY4" fmla="*/ 638828 h 2116899"/>
                  <a:gd name="connsiteX5" fmla="*/ 1215025 w 1465546"/>
                  <a:gd name="connsiteY5" fmla="*/ 1227551 h 2116899"/>
                  <a:gd name="connsiteX6" fmla="*/ 1465546 w 1465546"/>
                  <a:gd name="connsiteY6" fmla="*/ 1665962 h 2116899"/>
                  <a:gd name="connsiteX7" fmla="*/ 1340285 w 1465546"/>
                  <a:gd name="connsiteY7" fmla="*/ 2091847 h 2116899"/>
                  <a:gd name="connsiteX0" fmla="*/ 1352811 w 1465546"/>
                  <a:gd name="connsiteY0" fmla="*/ 2116899 h 2116899"/>
                  <a:gd name="connsiteX1" fmla="*/ 526093 w 1465546"/>
                  <a:gd name="connsiteY1" fmla="*/ 1716066 h 2116899"/>
                  <a:gd name="connsiteX2" fmla="*/ 75156 w 1465546"/>
                  <a:gd name="connsiteY2" fmla="*/ 914400 h 2116899"/>
                  <a:gd name="connsiteX3" fmla="*/ 0 w 1465546"/>
                  <a:gd name="connsiteY3" fmla="*/ 0 h 2116899"/>
                  <a:gd name="connsiteX4" fmla="*/ 801666 w 1465546"/>
                  <a:gd name="connsiteY4" fmla="*/ 638828 h 2116899"/>
                  <a:gd name="connsiteX5" fmla="*/ 1215025 w 1465546"/>
                  <a:gd name="connsiteY5" fmla="*/ 1227551 h 2116899"/>
                  <a:gd name="connsiteX6" fmla="*/ 1465546 w 1465546"/>
                  <a:gd name="connsiteY6" fmla="*/ 1665962 h 2116899"/>
                  <a:gd name="connsiteX7" fmla="*/ 1340285 w 1465546"/>
                  <a:gd name="connsiteY7" fmla="*/ 2091847 h 2116899"/>
                  <a:gd name="connsiteX0" fmla="*/ 1352811 w 1465546"/>
                  <a:gd name="connsiteY0" fmla="*/ 2116899 h 2116899"/>
                  <a:gd name="connsiteX1" fmla="*/ 526093 w 1465546"/>
                  <a:gd name="connsiteY1" fmla="*/ 1716066 h 2116899"/>
                  <a:gd name="connsiteX2" fmla="*/ 75156 w 1465546"/>
                  <a:gd name="connsiteY2" fmla="*/ 914400 h 2116899"/>
                  <a:gd name="connsiteX3" fmla="*/ 0 w 1465546"/>
                  <a:gd name="connsiteY3" fmla="*/ 0 h 2116899"/>
                  <a:gd name="connsiteX4" fmla="*/ 801666 w 1465546"/>
                  <a:gd name="connsiteY4" fmla="*/ 638828 h 2116899"/>
                  <a:gd name="connsiteX5" fmla="*/ 1215025 w 1465546"/>
                  <a:gd name="connsiteY5" fmla="*/ 1227551 h 2116899"/>
                  <a:gd name="connsiteX6" fmla="*/ 1465546 w 1465546"/>
                  <a:gd name="connsiteY6" fmla="*/ 1665962 h 2116899"/>
                  <a:gd name="connsiteX7" fmla="*/ 1340285 w 1465546"/>
                  <a:gd name="connsiteY7" fmla="*/ 2091847 h 2116899"/>
                  <a:gd name="connsiteX0" fmla="*/ 1352811 w 1465546"/>
                  <a:gd name="connsiteY0" fmla="*/ 2116899 h 2116899"/>
                  <a:gd name="connsiteX1" fmla="*/ 526093 w 1465546"/>
                  <a:gd name="connsiteY1" fmla="*/ 1716066 h 2116899"/>
                  <a:gd name="connsiteX2" fmla="*/ 75156 w 1465546"/>
                  <a:gd name="connsiteY2" fmla="*/ 914400 h 2116899"/>
                  <a:gd name="connsiteX3" fmla="*/ 0 w 1465546"/>
                  <a:gd name="connsiteY3" fmla="*/ 0 h 2116899"/>
                  <a:gd name="connsiteX4" fmla="*/ 801666 w 1465546"/>
                  <a:gd name="connsiteY4" fmla="*/ 638828 h 2116899"/>
                  <a:gd name="connsiteX5" fmla="*/ 1215025 w 1465546"/>
                  <a:gd name="connsiteY5" fmla="*/ 1227551 h 2116899"/>
                  <a:gd name="connsiteX6" fmla="*/ 1465546 w 1465546"/>
                  <a:gd name="connsiteY6" fmla="*/ 1665962 h 2116899"/>
                  <a:gd name="connsiteX7" fmla="*/ 1340285 w 1465546"/>
                  <a:gd name="connsiteY7" fmla="*/ 2091847 h 2116899"/>
                  <a:gd name="connsiteX0" fmla="*/ 1352811 w 1465546"/>
                  <a:gd name="connsiteY0" fmla="*/ 2116899 h 2116899"/>
                  <a:gd name="connsiteX1" fmla="*/ 526093 w 1465546"/>
                  <a:gd name="connsiteY1" fmla="*/ 1716066 h 2116899"/>
                  <a:gd name="connsiteX2" fmla="*/ 75156 w 1465546"/>
                  <a:gd name="connsiteY2" fmla="*/ 914400 h 2116899"/>
                  <a:gd name="connsiteX3" fmla="*/ 0 w 1465546"/>
                  <a:gd name="connsiteY3" fmla="*/ 0 h 2116899"/>
                  <a:gd name="connsiteX4" fmla="*/ 801666 w 1465546"/>
                  <a:gd name="connsiteY4" fmla="*/ 638828 h 2116899"/>
                  <a:gd name="connsiteX5" fmla="*/ 1215025 w 1465546"/>
                  <a:gd name="connsiteY5" fmla="*/ 1227551 h 2116899"/>
                  <a:gd name="connsiteX6" fmla="*/ 1465546 w 1465546"/>
                  <a:gd name="connsiteY6" fmla="*/ 1665962 h 2116899"/>
                  <a:gd name="connsiteX7" fmla="*/ 1340285 w 1465546"/>
                  <a:gd name="connsiteY7" fmla="*/ 2091847 h 2116899"/>
                  <a:gd name="connsiteX0" fmla="*/ 1352811 w 1465546"/>
                  <a:gd name="connsiteY0" fmla="*/ 2116899 h 2116899"/>
                  <a:gd name="connsiteX1" fmla="*/ 526093 w 1465546"/>
                  <a:gd name="connsiteY1" fmla="*/ 1716066 h 2116899"/>
                  <a:gd name="connsiteX2" fmla="*/ 75156 w 1465546"/>
                  <a:gd name="connsiteY2" fmla="*/ 914400 h 2116899"/>
                  <a:gd name="connsiteX3" fmla="*/ 0 w 1465546"/>
                  <a:gd name="connsiteY3" fmla="*/ 0 h 2116899"/>
                  <a:gd name="connsiteX4" fmla="*/ 801666 w 1465546"/>
                  <a:gd name="connsiteY4" fmla="*/ 638828 h 2116899"/>
                  <a:gd name="connsiteX5" fmla="*/ 1215025 w 1465546"/>
                  <a:gd name="connsiteY5" fmla="*/ 1227551 h 2116899"/>
                  <a:gd name="connsiteX6" fmla="*/ 1465546 w 1465546"/>
                  <a:gd name="connsiteY6" fmla="*/ 1665962 h 2116899"/>
                  <a:gd name="connsiteX7" fmla="*/ 1340285 w 1465546"/>
                  <a:gd name="connsiteY7" fmla="*/ 2091847 h 2116899"/>
                  <a:gd name="connsiteX0" fmla="*/ 1352811 w 1465546"/>
                  <a:gd name="connsiteY0" fmla="*/ 2116899 h 2116899"/>
                  <a:gd name="connsiteX1" fmla="*/ 526093 w 1465546"/>
                  <a:gd name="connsiteY1" fmla="*/ 1716066 h 2116899"/>
                  <a:gd name="connsiteX2" fmla="*/ 75156 w 1465546"/>
                  <a:gd name="connsiteY2" fmla="*/ 914400 h 2116899"/>
                  <a:gd name="connsiteX3" fmla="*/ 0 w 1465546"/>
                  <a:gd name="connsiteY3" fmla="*/ 0 h 2116899"/>
                  <a:gd name="connsiteX4" fmla="*/ 801666 w 1465546"/>
                  <a:gd name="connsiteY4" fmla="*/ 638828 h 2116899"/>
                  <a:gd name="connsiteX5" fmla="*/ 1215025 w 1465546"/>
                  <a:gd name="connsiteY5" fmla="*/ 1227551 h 2116899"/>
                  <a:gd name="connsiteX6" fmla="*/ 1465546 w 1465546"/>
                  <a:gd name="connsiteY6" fmla="*/ 1665962 h 2116899"/>
                  <a:gd name="connsiteX7" fmla="*/ 1340285 w 1465546"/>
                  <a:gd name="connsiteY7" fmla="*/ 2091847 h 2116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5546" h="2116899">
                    <a:moveTo>
                      <a:pt x="1352811" y="2116899"/>
                    </a:moveTo>
                    <a:cubicBezTo>
                      <a:pt x="1077238" y="1983288"/>
                      <a:pt x="977031" y="2050094"/>
                      <a:pt x="526093" y="1716066"/>
                    </a:cubicBezTo>
                    <a:cubicBezTo>
                      <a:pt x="196167" y="1448844"/>
                      <a:pt x="163956" y="1248055"/>
                      <a:pt x="75156" y="914400"/>
                    </a:cubicBezTo>
                    <a:cubicBezTo>
                      <a:pt x="-25052" y="396657"/>
                      <a:pt x="25052" y="304800"/>
                      <a:pt x="0" y="0"/>
                    </a:cubicBezTo>
                    <a:cubicBezTo>
                      <a:pt x="267222" y="212943"/>
                      <a:pt x="496866" y="225469"/>
                      <a:pt x="801666" y="638828"/>
                    </a:cubicBezTo>
                    <a:lnTo>
                      <a:pt x="1215025" y="1227551"/>
                    </a:lnTo>
                    <a:cubicBezTo>
                      <a:pt x="1298532" y="1373688"/>
                      <a:pt x="1294357" y="1432142"/>
                      <a:pt x="1465546" y="1665962"/>
                    </a:cubicBezTo>
                    <a:lnTo>
                      <a:pt x="1340285" y="2091847"/>
                    </a:lnTo>
                  </a:path>
                </a:pathLst>
              </a:custGeom>
              <a:solidFill>
                <a:schemeClr val="bg1"/>
              </a:solidFill>
              <a:ln w="28575"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E0015B5-4435-6954-B440-63BBC550E4A1}"/>
                  </a:ext>
                </a:extLst>
              </p:cNvPr>
              <p:cNvSpPr/>
              <p:nvPr/>
            </p:nvSpPr>
            <p:spPr>
              <a:xfrm>
                <a:off x="5998745" y="1373229"/>
                <a:ext cx="1540700" cy="2016692"/>
              </a:xfrm>
              <a:custGeom>
                <a:avLst/>
                <a:gdLst>
                  <a:gd name="connsiteX0" fmla="*/ 0 w 1540701"/>
                  <a:gd name="connsiteY0" fmla="*/ 2016691 h 2016691"/>
                  <a:gd name="connsiteX1" fmla="*/ 288098 w 1540701"/>
                  <a:gd name="connsiteY1" fmla="*/ 1215025 h 2016691"/>
                  <a:gd name="connsiteX2" fmla="*/ 851770 w 1540701"/>
                  <a:gd name="connsiteY2" fmla="*/ 513567 h 2016691"/>
                  <a:gd name="connsiteX3" fmla="*/ 1540701 w 1540701"/>
                  <a:gd name="connsiteY3" fmla="*/ 0 h 2016691"/>
                  <a:gd name="connsiteX4" fmla="*/ 1327759 w 1540701"/>
                  <a:gd name="connsiteY4" fmla="*/ 989556 h 2016691"/>
                  <a:gd name="connsiteX5" fmla="*/ 789139 w 1540701"/>
                  <a:gd name="connsiteY5" fmla="*/ 1766170 h 2016691"/>
                  <a:gd name="connsiteX6" fmla="*/ 0 w 1540701"/>
                  <a:gd name="connsiteY6" fmla="*/ 2016691 h 2016691"/>
                  <a:gd name="connsiteX0" fmla="*/ 0 w 1540701"/>
                  <a:gd name="connsiteY0" fmla="*/ 2016691 h 2016691"/>
                  <a:gd name="connsiteX1" fmla="*/ 288098 w 1540701"/>
                  <a:gd name="connsiteY1" fmla="*/ 1215025 h 2016691"/>
                  <a:gd name="connsiteX2" fmla="*/ 851770 w 1540701"/>
                  <a:gd name="connsiteY2" fmla="*/ 513567 h 2016691"/>
                  <a:gd name="connsiteX3" fmla="*/ 1540701 w 1540701"/>
                  <a:gd name="connsiteY3" fmla="*/ 0 h 2016691"/>
                  <a:gd name="connsiteX4" fmla="*/ 1327759 w 1540701"/>
                  <a:gd name="connsiteY4" fmla="*/ 989556 h 2016691"/>
                  <a:gd name="connsiteX5" fmla="*/ 789139 w 1540701"/>
                  <a:gd name="connsiteY5" fmla="*/ 1766170 h 2016691"/>
                  <a:gd name="connsiteX6" fmla="*/ 0 w 1540701"/>
                  <a:gd name="connsiteY6" fmla="*/ 2016691 h 2016691"/>
                  <a:gd name="connsiteX0" fmla="*/ 0 w 1540701"/>
                  <a:gd name="connsiteY0" fmla="*/ 2016691 h 2016691"/>
                  <a:gd name="connsiteX1" fmla="*/ 288098 w 1540701"/>
                  <a:gd name="connsiteY1" fmla="*/ 1215025 h 2016691"/>
                  <a:gd name="connsiteX2" fmla="*/ 851770 w 1540701"/>
                  <a:gd name="connsiteY2" fmla="*/ 513567 h 2016691"/>
                  <a:gd name="connsiteX3" fmla="*/ 1540701 w 1540701"/>
                  <a:gd name="connsiteY3" fmla="*/ 0 h 2016691"/>
                  <a:gd name="connsiteX4" fmla="*/ 1327759 w 1540701"/>
                  <a:gd name="connsiteY4" fmla="*/ 989556 h 2016691"/>
                  <a:gd name="connsiteX5" fmla="*/ 789139 w 1540701"/>
                  <a:gd name="connsiteY5" fmla="*/ 1766170 h 2016691"/>
                  <a:gd name="connsiteX6" fmla="*/ 0 w 1540701"/>
                  <a:gd name="connsiteY6" fmla="*/ 2016691 h 2016691"/>
                  <a:gd name="connsiteX0" fmla="*/ 0 w 1540701"/>
                  <a:gd name="connsiteY0" fmla="*/ 2016691 h 2016691"/>
                  <a:gd name="connsiteX1" fmla="*/ 288098 w 1540701"/>
                  <a:gd name="connsiteY1" fmla="*/ 1215025 h 2016691"/>
                  <a:gd name="connsiteX2" fmla="*/ 851770 w 1540701"/>
                  <a:gd name="connsiteY2" fmla="*/ 513567 h 2016691"/>
                  <a:gd name="connsiteX3" fmla="*/ 1540701 w 1540701"/>
                  <a:gd name="connsiteY3" fmla="*/ 0 h 2016691"/>
                  <a:gd name="connsiteX4" fmla="*/ 1327759 w 1540701"/>
                  <a:gd name="connsiteY4" fmla="*/ 989556 h 2016691"/>
                  <a:gd name="connsiteX5" fmla="*/ 789139 w 1540701"/>
                  <a:gd name="connsiteY5" fmla="*/ 1766170 h 2016691"/>
                  <a:gd name="connsiteX6" fmla="*/ 0 w 1540701"/>
                  <a:gd name="connsiteY6" fmla="*/ 2016691 h 2016691"/>
                  <a:gd name="connsiteX0" fmla="*/ 0 w 1540701"/>
                  <a:gd name="connsiteY0" fmla="*/ 2016691 h 2016691"/>
                  <a:gd name="connsiteX1" fmla="*/ 288098 w 1540701"/>
                  <a:gd name="connsiteY1" fmla="*/ 1215025 h 2016691"/>
                  <a:gd name="connsiteX2" fmla="*/ 851770 w 1540701"/>
                  <a:gd name="connsiteY2" fmla="*/ 513567 h 2016691"/>
                  <a:gd name="connsiteX3" fmla="*/ 1540701 w 1540701"/>
                  <a:gd name="connsiteY3" fmla="*/ 0 h 2016691"/>
                  <a:gd name="connsiteX4" fmla="*/ 1327759 w 1540701"/>
                  <a:gd name="connsiteY4" fmla="*/ 989556 h 2016691"/>
                  <a:gd name="connsiteX5" fmla="*/ 789139 w 1540701"/>
                  <a:gd name="connsiteY5" fmla="*/ 1766170 h 2016691"/>
                  <a:gd name="connsiteX6" fmla="*/ 0 w 1540701"/>
                  <a:gd name="connsiteY6" fmla="*/ 2016691 h 2016691"/>
                  <a:gd name="connsiteX0" fmla="*/ 0 w 1540701"/>
                  <a:gd name="connsiteY0" fmla="*/ 2016691 h 2016691"/>
                  <a:gd name="connsiteX1" fmla="*/ 288098 w 1540701"/>
                  <a:gd name="connsiteY1" fmla="*/ 1215025 h 2016691"/>
                  <a:gd name="connsiteX2" fmla="*/ 851770 w 1540701"/>
                  <a:gd name="connsiteY2" fmla="*/ 513567 h 2016691"/>
                  <a:gd name="connsiteX3" fmla="*/ 1540701 w 1540701"/>
                  <a:gd name="connsiteY3" fmla="*/ 0 h 2016691"/>
                  <a:gd name="connsiteX4" fmla="*/ 1327759 w 1540701"/>
                  <a:gd name="connsiteY4" fmla="*/ 989556 h 2016691"/>
                  <a:gd name="connsiteX5" fmla="*/ 789139 w 1540701"/>
                  <a:gd name="connsiteY5" fmla="*/ 1766170 h 2016691"/>
                  <a:gd name="connsiteX6" fmla="*/ 0 w 1540701"/>
                  <a:gd name="connsiteY6" fmla="*/ 2016691 h 2016691"/>
                  <a:gd name="connsiteX0" fmla="*/ 0 w 1540701"/>
                  <a:gd name="connsiteY0" fmla="*/ 2016691 h 2016691"/>
                  <a:gd name="connsiteX1" fmla="*/ 288098 w 1540701"/>
                  <a:gd name="connsiteY1" fmla="*/ 1215025 h 2016691"/>
                  <a:gd name="connsiteX2" fmla="*/ 851770 w 1540701"/>
                  <a:gd name="connsiteY2" fmla="*/ 513567 h 2016691"/>
                  <a:gd name="connsiteX3" fmla="*/ 1540701 w 1540701"/>
                  <a:gd name="connsiteY3" fmla="*/ 0 h 2016691"/>
                  <a:gd name="connsiteX4" fmla="*/ 1327759 w 1540701"/>
                  <a:gd name="connsiteY4" fmla="*/ 989556 h 2016691"/>
                  <a:gd name="connsiteX5" fmla="*/ 789139 w 1540701"/>
                  <a:gd name="connsiteY5" fmla="*/ 1766170 h 2016691"/>
                  <a:gd name="connsiteX6" fmla="*/ 0 w 1540701"/>
                  <a:gd name="connsiteY6" fmla="*/ 2016691 h 2016691"/>
                  <a:gd name="connsiteX0" fmla="*/ 0 w 1540701"/>
                  <a:gd name="connsiteY0" fmla="*/ 2016691 h 2016691"/>
                  <a:gd name="connsiteX1" fmla="*/ 313150 w 1540701"/>
                  <a:gd name="connsiteY1" fmla="*/ 1240077 h 2016691"/>
                  <a:gd name="connsiteX2" fmla="*/ 851770 w 1540701"/>
                  <a:gd name="connsiteY2" fmla="*/ 513567 h 2016691"/>
                  <a:gd name="connsiteX3" fmla="*/ 1540701 w 1540701"/>
                  <a:gd name="connsiteY3" fmla="*/ 0 h 2016691"/>
                  <a:gd name="connsiteX4" fmla="*/ 1327759 w 1540701"/>
                  <a:gd name="connsiteY4" fmla="*/ 989556 h 2016691"/>
                  <a:gd name="connsiteX5" fmla="*/ 789139 w 1540701"/>
                  <a:gd name="connsiteY5" fmla="*/ 1766170 h 2016691"/>
                  <a:gd name="connsiteX6" fmla="*/ 0 w 1540701"/>
                  <a:gd name="connsiteY6" fmla="*/ 2016691 h 2016691"/>
                  <a:gd name="connsiteX0" fmla="*/ 0 w 1540701"/>
                  <a:gd name="connsiteY0" fmla="*/ 2016691 h 2016691"/>
                  <a:gd name="connsiteX1" fmla="*/ 313150 w 1540701"/>
                  <a:gd name="connsiteY1" fmla="*/ 1240077 h 2016691"/>
                  <a:gd name="connsiteX2" fmla="*/ 851770 w 1540701"/>
                  <a:gd name="connsiteY2" fmla="*/ 513567 h 2016691"/>
                  <a:gd name="connsiteX3" fmla="*/ 1540701 w 1540701"/>
                  <a:gd name="connsiteY3" fmla="*/ 0 h 2016691"/>
                  <a:gd name="connsiteX4" fmla="*/ 1327759 w 1540701"/>
                  <a:gd name="connsiteY4" fmla="*/ 989556 h 2016691"/>
                  <a:gd name="connsiteX5" fmla="*/ 789139 w 1540701"/>
                  <a:gd name="connsiteY5" fmla="*/ 1766170 h 2016691"/>
                  <a:gd name="connsiteX6" fmla="*/ 0 w 1540701"/>
                  <a:gd name="connsiteY6" fmla="*/ 2016691 h 2016691"/>
                  <a:gd name="connsiteX0" fmla="*/ 0 w 1540701"/>
                  <a:gd name="connsiteY0" fmla="*/ 2016691 h 2016691"/>
                  <a:gd name="connsiteX1" fmla="*/ 263046 w 1540701"/>
                  <a:gd name="connsiteY1" fmla="*/ 1202499 h 2016691"/>
                  <a:gd name="connsiteX2" fmla="*/ 851770 w 1540701"/>
                  <a:gd name="connsiteY2" fmla="*/ 513567 h 2016691"/>
                  <a:gd name="connsiteX3" fmla="*/ 1540701 w 1540701"/>
                  <a:gd name="connsiteY3" fmla="*/ 0 h 2016691"/>
                  <a:gd name="connsiteX4" fmla="*/ 1327759 w 1540701"/>
                  <a:gd name="connsiteY4" fmla="*/ 989556 h 2016691"/>
                  <a:gd name="connsiteX5" fmla="*/ 789139 w 1540701"/>
                  <a:gd name="connsiteY5" fmla="*/ 1766170 h 2016691"/>
                  <a:gd name="connsiteX6" fmla="*/ 0 w 1540701"/>
                  <a:gd name="connsiteY6" fmla="*/ 2016691 h 2016691"/>
                  <a:gd name="connsiteX0" fmla="*/ 0 w 1540701"/>
                  <a:gd name="connsiteY0" fmla="*/ 2016691 h 2016691"/>
                  <a:gd name="connsiteX1" fmla="*/ 263046 w 1540701"/>
                  <a:gd name="connsiteY1" fmla="*/ 1202499 h 2016691"/>
                  <a:gd name="connsiteX2" fmla="*/ 851770 w 1540701"/>
                  <a:gd name="connsiteY2" fmla="*/ 513567 h 2016691"/>
                  <a:gd name="connsiteX3" fmla="*/ 1540701 w 1540701"/>
                  <a:gd name="connsiteY3" fmla="*/ 0 h 2016691"/>
                  <a:gd name="connsiteX4" fmla="*/ 1327759 w 1540701"/>
                  <a:gd name="connsiteY4" fmla="*/ 989556 h 2016691"/>
                  <a:gd name="connsiteX5" fmla="*/ 789139 w 1540701"/>
                  <a:gd name="connsiteY5" fmla="*/ 1766170 h 2016691"/>
                  <a:gd name="connsiteX6" fmla="*/ 0 w 1540701"/>
                  <a:gd name="connsiteY6" fmla="*/ 2016691 h 2016691"/>
                  <a:gd name="connsiteX0" fmla="*/ 0 w 1540701"/>
                  <a:gd name="connsiteY0" fmla="*/ 2016691 h 2016691"/>
                  <a:gd name="connsiteX1" fmla="*/ 263046 w 1540701"/>
                  <a:gd name="connsiteY1" fmla="*/ 1202499 h 2016691"/>
                  <a:gd name="connsiteX2" fmla="*/ 851770 w 1540701"/>
                  <a:gd name="connsiteY2" fmla="*/ 513567 h 2016691"/>
                  <a:gd name="connsiteX3" fmla="*/ 1540701 w 1540701"/>
                  <a:gd name="connsiteY3" fmla="*/ 0 h 2016691"/>
                  <a:gd name="connsiteX4" fmla="*/ 1327759 w 1540701"/>
                  <a:gd name="connsiteY4" fmla="*/ 989556 h 2016691"/>
                  <a:gd name="connsiteX5" fmla="*/ 789139 w 1540701"/>
                  <a:gd name="connsiteY5" fmla="*/ 1766170 h 2016691"/>
                  <a:gd name="connsiteX6" fmla="*/ 0 w 1540701"/>
                  <a:gd name="connsiteY6" fmla="*/ 2016691 h 2016691"/>
                  <a:gd name="connsiteX0" fmla="*/ 0 w 1540701"/>
                  <a:gd name="connsiteY0" fmla="*/ 2016691 h 2016691"/>
                  <a:gd name="connsiteX1" fmla="*/ 263046 w 1540701"/>
                  <a:gd name="connsiteY1" fmla="*/ 1202499 h 2016691"/>
                  <a:gd name="connsiteX2" fmla="*/ 851770 w 1540701"/>
                  <a:gd name="connsiteY2" fmla="*/ 513567 h 2016691"/>
                  <a:gd name="connsiteX3" fmla="*/ 1540701 w 1540701"/>
                  <a:gd name="connsiteY3" fmla="*/ 0 h 2016691"/>
                  <a:gd name="connsiteX4" fmla="*/ 1327759 w 1540701"/>
                  <a:gd name="connsiteY4" fmla="*/ 989556 h 2016691"/>
                  <a:gd name="connsiteX5" fmla="*/ 789139 w 1540701"/>
                  <a:gd name="connsiteY5" fmla="*/ 1766170 h 2016691"/>
                  <a:gd name="connsiteX6" fmla="*/ 0 w 1540701"/>
                  <a:gd name="connsiteY6" fmla="*/ 2016691 h 2016691"/>
                  <a:gd name="connsiteX0" fmla="*/ 0 w 1540701"/>
                  <a:gd name="connsiteY0" fmla="*/ 2016691 h 2016691"/>
                  <a:gd name="connsiteX1" fmla="*/ 263046 w 1540701"/>
                  <a:gd name="connsiteY1" fmla="*/ 1202499 h 2016691"/>
                  <a:gd name="connsiteX2" fmla="*/ 851770 w 1540701"/>
                  <a:gd name="connsiteY2" fmla="*/ 513567 h 2016691"/>
                  <a:gd name="connsiteX3" fmla="*/ 1540701 w 1540701"/>
                  <a:gd name="connsiteY3" fmla="*/ 0 h 2016691"/>
                  <a:gd name="connsiteX4" fmla="*/ 1327759 w 1540701"/>
                  <a:gd name="connsiteY4" fmla="*/ 989556 h 2016691"/>
                  <a:gd name="connsiteX5" fmla="*/ 789139 w 1540701"/>
                  <a:gd name="connsiteY5" fmla="*/ 1766170 h 2016691"/>
                  <a:gd name="connsiteX6" fmla="*/ 0 w 1540701"/>
                  <a:gd name="connsiteY6" fmla="*/ 2016691 h 2016691"/>
                  <a:gd name="connsiteX0" fmla="*/ 0 w 1540701"/>
                  <a:gd name="connsiteY0" fmla="*/ 2016691 h 2016691"/>
                  <a:gd name="connsiteX1" fmla="*/ 263046 w 1540701"/>
                  <a:gd name="connsiteY1" fmla="*/ 1202499 h 2016691"/>
                  <a:gd name="connsiteX2" fmla="*/ 851770 w 1540701"/>
                  <a:gd name="connsiteY2" fmla="*/ 513567 h 2016691"/>
                  <a:gd name="connsiteX3" fmla="*/ 1540701 w 1540701"/>
                  <a:gd name="connsiteY3" fmla="*/ 0 h 2016691"/>
                  <a:gd name="connsiteX4" fmla="*/ 1327759 w 1540701"/>
                  <a:gd name="connsiteY4" fmla="*/ 989556 h 2016691"/>
                  <a:gd name="connsiteX5" fmla="*/ 789139 w 1540701"/>
                  <a:gd name="connsiteY5" fmla="*/ 1766170 h 2016691"/>
                  <a:gd name="connsiteX6" fmla="*/ 0 w 1540701"/>
                  <a:gd name="connsiteY6" fmla="*/ 2016691 h 201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0701" h="2016691">
                    <a:moveTo>
                      <a:pt x="0" y="2016691"/>
                    </a:moveTo>
                    <a:cubicBezTo>
                      <a:pt x="96033" y="1749469"/>
                      <a:pt x="79331" y="1557403"/>
                      <a:pt x="263046" y="1202499"/>
                    </a:cubicBezTo>
                    <a:cubicBezTo>
                      <a:pt x="488515" y="843419"/>
                      <a:pt x="501041" y="845357"/>
                      <a:pt x="851770" y="513567"/>
                    </a:cubicBezTo>
                    <a:cubicBezTo>
                      <a:pt x="1224569" y="241052"/>
                      <a:pt x="1311057" y="171189"/>
                      <a:pt x="1540701" y="0"/>
                    </a:cubicBezTo>
                    <a:cubicBezTo>
                      <a:pt x="1469720" y="329852"/>
                      <a:pt x="1479935" y="483892"/>
                      <a:pt x="1327759" y="989556"/>
                    </a:cubicBezTo>
                    <a:cubicBezTo>
                      <a:pt x="1148219" y="1561578"/>
                      <a:pt x="968679" y="1507299"/>
                      <a:pt x="789139" y="1766170"/>
                    </a:cubicBezTo>
                    <a:cubicBezTo>
                      <a:pt x="237994" y="2112724"/>
                      <a:pt x="263046" y="1933184"/>
                      <a:pt x="0" y="2016691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16D30D5-9D4A-9EC5-3139-BA4EF3722366}"/>
              </a:ext>
            </a:extLst>
          </p:cNvPr>
          <p:cNvSpPr txBox="1"/>
          <p:nvPr/>
        </p:nvSpPr>
        <p:spPr>
          <a:xfrm>
            <a:off x="2276683" y="551872"/>
            <a:ext cx="8818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সবুজ আর লাল রঙের র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ং </a:t>
            </a:r>
            <a:r>
              <a:rPr lang="bn-IN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পেন্সিল বের কর, বইয়ের চিত্র গুলো র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ং</a:t>
            </a:r>
            <a:r>
              <a:rPr lang="bn-IN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কর।</a:t>
            </a:r>
            <a:endParaRPr lang="en-US" sz="32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1295F3-CE9E-1BE1-5768-F27D3E16E5DA}"/>
              </a:ext>
            </a:extLst>
          </p:cNvPr>
          <p:cNvSpPr/>
          <p:nvPr/>
        </p:nvSpPr>
        <p:spPr>
          <a:xfrm>
            <a:off x="114300" y="76200"/>
            <a:ext cx="11963400" cy="6670964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6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023" y="152400"/>
            <a:ext cx="11954435" cy="64389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A90DF-A9D8-26D3-7BF0-E62CBA5A6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109" y="480490"/>
            <a:ext cx="5840356" cy="584035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0AD3407-3961-C031-73E2-1B2EDC819AA0}"/>
              </a:ext>
            </a:extLst>
          </p:cNvPr>
          <p:cNvGrpSpPr/>
          <p:nvPr/>
        </p:nvGrpSpPr>
        <p:grpSpPr>
          <a:xfrm>
            <a:off x="5373396" y="1649314"/>
            <a:ext cx="1263062" cy="4156363"/>
            <a:chOff x="7867083" y="1620982"/>
            <a:chExt cx="1263062" cy="41563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8F9C47-1CB7-09F1-4C38-381D20A0C787}"/>
                </a:ext>
              </a:extLst>
            </p:cNvPr>
            <p:cNvSpPr/>
            <p:nvPr/>
          </p:nvSpPr>
          <p:spPr>
            <a:xfrm>
              <a:off x="7966364" y="1620982"/>
              <a:ext cx="1163781" cy="1080655"/>
            </a:xfrm>
            <a:prstGeom prst="rect">
              <a:avLst/>
            </a:prstGeom>
            <a:solidFill>
              <a:srgbClr val="FEFD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A762DB-5D94-AD3B-886A-F337DD45A803}"/>
                </a:ext>
              </a:extLst>
            </p:cNvPr>
            <p:cNvSpPr/>
            <p:nvPr/>
          </p:nvSpPr>
          <p:spPr>
            <a:xfrm>
              <a:off x="7867083" y="4696690"/>
              <a:ext cx="1163781" cy="1080655"/>
            </a:xfrm>
            <a:prstGeom prst="rect">
              <a:avLst/>
            </a:prstGeom>
            <a:solidFill>
              <a:srgbClr val="FEFD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D7A992-5B0C-6992-6D88-4E2817CE6216}"/>
              </a:ext>
            </a:extLst>
          </p:cNvPr>
          <p:cNvSpPr txBox="1"/>
          <p:nvPr/>
        </p:nvSpPr>
        <p:spPr>
          <a:xfrm>
            <a:off x="5154790" y="480490"/>
            <a:ext cx="6361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n-IN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তোমার  আঁকা ছবি তোমার বন্ধুর সাথে</a:t>
            </a:r>
          </a:p>
          <a:p>
            <a:pPr algn="ctr"/>
            <a:r>
              <a:rPr lang="bn-IN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বিনিময় কর, এবং মনোযোগ সহকারে দেখ। </a:t>
            </a:r>
            <a:endParaRPr lang="en-US" sz="36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06CE15-3544-2A66-1E30-0B2A9ACE50FF}"/>
              </a:ext>
            </a:extLst>
          </p:cNvPr>
          <p:cNvGrpSpPr/>
          <p:nvPr/>
        </p:nvGrpSpPr>
        <p:grpSpPr>
          <a:xfrm>
            <a:off x="381800" y="266700"/>
            <a:ext cx="2197427" cy="1999548"/>
            <a:chOff x="709823" y="333080"/>
            <a:chExt cx="2662239" cy="242250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30ACDB8-1C35-1387-4B16-D6493D480A3A}"/>
                </a:ext>
              </a:extLst>
            </p:cNvPr>
            <p:cNvGrpSpPr/>
            <p:nvPr/>
          </p:nvGrpSpPr>
          <p:grpSpPr>
            <a:xfrm>
              <a:off x="709823" y="333080"/>
              <a:ext cx="2662239" cy="2422502"/>
              <a:chOff x="2098448" y="660242"/>
              <a:chExt cx="3042762" cy="276875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717173B-288B-5EE5-4765-E6B9EB884F80}"/>
                  </a:ext>
                </a:extLst>
              </p:cNvPr>
              <p:cNvGrpSpPr/>
              <p:nvPr/>
            </p:nvGrpSpPr>
            <p:grpSpPr>
              <a:xfrm>
                <a:off x="2098448" y="700314"/>
                <a:ext cx="3042762" cy="2728686"/>
                <a:chOff x="2098448" y="700314"/>
                <a:chExt cx="3042762" cy="2728686"/>
              </a:xfrm>
            </p:grpSpPr>
            <p:sp>
              <p:nvSpPr>
                <p:cNvPr id="13" name="Oval 7">
                  <a:extLst>
                    <a:ext uri="{FF2B5EF4-FFF2-40B4-BE49-F238E27FC236}">
                      <a16:creationId xmlns:a16="http://schemas.microsoft.com/office/drawing/2014/main" id="{FD33171C-E71B-1072-5B19-037C2AD486F6}"/>
                    </a:ext>
                  </a:extLst>
                </p:cNvPr>
                <p:cNvSpPr/>
                <p:nvPr/>
              </p:nvSpPr>
              <p:spPr>
                <a:xfrm>
                  <a:off x="2248332" y="700314"/>
                  <a:ext cx="2892878" cy="2728686"/>
                </a:xfrm>
                <a:custGeom>
                  <a:avLst/>
                  <a:gdLst>
                    <a:gd name="connsiteX0" fmla="*/ 0 w 2815771"/>
                    <a:gd name="connsiteY0" fmla="*/ 1364343 h 2728686"/>
                    <a:gd name="connsiteX1" fmla="*/ 1407886 w 2815771"/>
                    <a:gd name="connsiteY1" fmla="*/ 0 h 2728686"/>
                    <a:gd name="connsiteX2" fmla="*/ 2815772 w 2815771"/>
                    <a:gd name="connsiteY2" fmla="*/ 1364343 h 2728686"/>
                    <a:gd name="connsiteX3" fmla="*/ 1407886 w 2815771"/>
                    <a:gd name="connsiteY3" fmla="*/ 2728686 h 2728686"/>
                    <a:gd name="connsiteX4" fmla="*/ 0 w 2815771"/>
                    <a:gd name="connsiteY4" fmla="*/ 1364343 h 2728686"/>
                    <a:gd name="connsiteX0" fmla="*/ 246368 w 3062140"/>
                    <a:gd name="connsiteY0" fmla="*/ 1364343 h 2728686"/>
                    <a:gd name="connsiteX1" fmla="*/ 1654254 w 3062140"/>
                    <a:gd name="connsiteY1" fmla="*/ 0 h 2728686"/>
                    <a:gd name="connsiteX2" fmla="*/ 3062140 w 3062140"/>
                    <a:gd name="connsiteY2" fmla="*/ 1364343 h 2728686"/>
                    <a:gd name="connsiteX3" fmla="*/ 1654254 w 3062140"/>
                    <a:gd name="connsiteY3" fmla="*/ 2728686 h 2728686"/>
                    <a:gd name="connsiteX4" fmla="*/ 246368 w 3062140"/>
                    <a:gd name="connsiteY4" fmla="*/ 1364343 h 2728686"/>
                    <a:gd name="connsiteX0" fmla="*/ 363057 w 3178829"/>
                    <a:gd name="connsiteY0" fmla="*/ 1364343 h 2728686"/>
                    <a:gd name="connsiteX1" fmla="*/ 1770943 w 3178829"/>
                    <a:gd name="connsiteY1" fmla="*/ 0 h 2728686"/>
                    <a:gd name="connsiteX2" fmla="*/ 3178829 w 3178829"/>
                    <a:gd name="connsiteY2" fmla="*/ 1364343 h 2728686"/>
                    <a:gd name="connsiteX3" fmla="*/ 1770943 w 3178829"/>
                    <a:gd name="connsiteY3" fmla="*/ 2728686 h 2728686"/>
                    <a:gd name="connsiteX4" fmla="*/ 363057 w 3178829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9475 w 2825247"/>
                    <a:gd name="connsiteY0" fmla="*/ 1364343 h 2728686"/>
                    <a:gd name="connsiteX1" fmla="*/ 1417361 w 2825247"/>
                    <a:gd name="connsiteY1" fmla="*/ 0 h 2728686"/>
                    <a:gd name="connsiteX2" fmla="*/ 2825247 w 2825247"/>
                    <a:gd name="connsiteY2" fmla="*/ 1364343 h 2728686"/>
                    <a:gd name="connsiteX3" fmla="*/ 1417361 w 2825247"/>
                    <a:gd name="connsiteY3" fmla="*/ 2728686 h 2728686"/>
                    <a:gd name="connsiteX4" fmla="*/ 9475 w 2825247"/>
                    <a:gd name="connsiteY4" fmla="*/ 1364343 h 2728686"/>
                    <a:gd name="connsiteX0" fmla="*/ 77106 w 2892878"/>
                    <a:gd name="connsiteY0" fmla="*/ 1364343 h 2728686"/>
                    <a:gd name="connsiteX1" fmla="*/ 1484992 w 2892878"/>
                    <a:gd name="connsiteY1" fmla="*/ 0 h 2728686"/>
                    <a:gd name="connsiteX2" fmla="*/ 2892878 w 2892878"/>
                    <a:gd name="connsiteY2" fmla="*/ 1364343 h 2728686"/>
                    <a:gd name="connsiteX3" fmla="*/ 1484992 w 2892878"/>
                    <a:gd name="connsiteY3" fmla="*/ 2728686 h 2728686"/>
                    <a:gd name="connsiteX4" fmla="*/ 77106 w 2892878"/>
                    <a:gd name="connsiteY4" fmla="*/ 1364343 h 2728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92878" h="2728686">
                      <a:moveTo>
                        <a:pt x="77106" y="1364343"/>
                      </a:moveTo>
                      <a:cubicBezTo>
                        <a:pt x="439963" y="654379"/>
                        <a:pt x="707438" y="0"/>
                        <a:pt x="1484992" y="0"/>
                      </a:cubicBezTo>
                      <a:cubicBezTo>
                        <a:pt x="2262546" y="0"/>
                        <a:pt x="2892878" y="610837"/>
                        <a:pt x="2892878" y="1364343"/>
                      </a:cubicBezTo>
                      <a:cubicBezTo>
                        <a:pt x="2747735" y="2045278"/>
                        <a:pt x="2262546" y="2728686"/>
                        <a:pt x="1484992" y="2728686"/>
                      </a:cubicBezTo>
                      <a:cubicBezTo>
                        <a:pt x="707438" y="2728686"/>
                        <a:pt x="-285751" y="2074307"/>
                        <a:pt x="77106" y="136434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2F2D7B"/>
                    </a:gs>
                    <a:gs pos="100000">
                      <a:srgbClr val="8A5EBA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4F63919F-6DB1-55D1-1CCA-C668D447B7F7}"/>
                    </a:ext>
                  </a:extLst>
                </p:cNvPr>
                <p:cNvSpPr/>
                <p:nvPr/>
              </p:nvSpPr>
              <p:spPr>
                <a:xfrm>
                  <a:off x="2098448" y="978829"/>
                  <a:ext cx="1014186" cy="101418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Oval 7">
                <a:extLst>
                  <a:ext uri="{FF2B5EF4-FFF2-40B4-BE49-F238E27FC236}">
                    <a16:creationId xmlns:a16="http://schemas.microsoft.com/office/drawing/2014/main" id="{B58FBCC6-14EA-25F0-60F6-1C21B5B07885}"/>
                  </a:ext>
                </a:extLst>
              </p:cNvPr>
              <p:cNvSpPr/>
              <p:nvPr/>
            </p:nvSpPr>
            <p:spPr>
              <a:xfrm rot="2291565">
                <a:off x="2505670" y="660242"/>
                <a:ext cx="2595695" cy="2665547"/>
              </a:xfrm>
              <a:custGeom>
                <a:avLst/>
                <a:gdLst>
                  <a:gd name="connsiteX0" fmla="*/ 0 w 2815771"/>
                  <a:gd name="connsiteY0" fmla="*/ 1364343 h 2728686"/>
                  <a:gd name="connsiteX1" fmla="*/ 1407886 w 2815771"/>
                  <a:gd name="connsiteY1" fmla="*/ 0 h 2728686"/>
                  <a:gd name="connsiteX2" fmla="*/ 2815772 w 2815771"/>
                  <a:gd name="connsiteY2" fmla="*/ 1364343 h 2728686"/>
                  <a:gd name="connsiteX3" fmla="*/ 1407886 w 2815771"/>
                  <a:gd name="connsiteY3" fmla="*/ 2728686 h 2728686"/>
                  <a:gd name="connsiteX4" fmla="*/ 0 w 2815771"/>
                  <a:gd name="connsiteY4" fmla="*/ 1364343 h 2728686"/>
                  <a:gd name="connsiteX0" fmla="*/ 246368 w 3062140"/>
                  <a:gd name="connsiteY0" fmla="*/ 1364343 h 2728686"/>
                  <a:gd name="connsiteX1" fmla="*/ 1654254 w 3062140"/>
                  <a:gd name="connsiteY1" fmla="*/ 0 h 2728686"/>
                  <a:gd name="connsiteX2" fmla="*/ 3062140 w 3062140"/>
                  <a:gd name="connsiteY2" fmla="*/ 1364343 h 2728686"/>
                  <a:gd name="connsiteX3" fmla="*/ 1654254 w 3062140"/>
                  <a:gd name="connsiteY3" fmla="*/ 2728686 h 2728686"/>
                  <a:gd name="connsiteX4" fmla="*/ 246368 w 3062140"/>
                  <a:gd name="connsiteY4" fmla="*/ 1364343 h 2728686"/>
                  <a:gd name="connsiteX0" fmla="*/ 363057 w 3178829"/>
                  <a:gd name="connsiteY0" fmla="*/ 1364343 h 2728686"/>
                  <a:gd name="connsiteX1" fmla="*/ 1770943 w 3178829"/>
                  <a:gd name="connsiteY1" fmla="*/ 0 h 2728686"/>
                  <a:gd name="connsiteX2" fmla="*/ 3178829 w 3178829"/>
                  <a:gd name="connsiteY2" fmla="*/ 1364343 h 2728686"/>
                  <a:gd name="connsiteX3" fmla="*/ 1770943 w 3178829"/>
                  <a:gd name="connsiteY3" fmla="*/ 2728686 h 2728686"/>
                  <a:gd name="connsiteX4" fmla="*/ 363057 w 3178829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3855" h="2728686">
                    <a:moveTo>
                      <a:pt x="218083" y="1364343"/>
                    </a:moveTo>
                    <a:cubicBezTo>
                      <a:pt x="972826" y="625351"/>
                      <a:pt x="848415" y="0"/>
                      <a:pt x="1625969" y="0"/>
                    </a:cubicBezTo>
                    <a:cubicBezTo>
                      <a:pt x="2403523" y="0"/>
                      <a:pt x="3033855" y="610837"/>
                      <a:pt x="3033855" y="1364343"/>
                    </a:cubicBezTo>
                    <a:cubicBezTo>
                      <a:pt x="2888712" y="2045278"/>
                      <a:pt x="2403523" y="2728686"/>
                      <a:pt x="1625969" y="2728686"/>
                    </a:cubicBezTo>
                    <a:cubicBezTo>
                      <a:pt x="848415" y="2728686"/>
                      <a:pt x="-536660" y="2103335"/>
                      <a:pt x="218083" y="13643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F2D7B"/>
                  </a:gs>
                  <a:gs pos="100000">
                    <a:srgbClr val="8A5EBA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216A97-9E59-3E07-3B9A-491EC6A0F824}"/>
                </a:ext>
              </a:extLst>
            </p:cNvPr>
            <p:cNvSpPr/>
            <p:nvPr/>
          </p:nvSpPr>
          <p:spPr>
            <a:xfrm>
              <a:off x="1301310" y="871026"/>
              <a:ext cx="1800695" cy="16033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জোড়ায়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endParaRPr lang="bn-IN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3826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1E671A3-2237-5146-6DED-2157FD3D4924}"/>
              </a:ext>
            </a:extLst>
          </p:cNvPr>
          <p:cNvGrpSpPr/>
          <p:nvPr/>
        </p:nvGrpSpPr>
        <p:grpSpPr>
          <a:xfrm>
            <a:off x="13855" y="0"/>
            <a:ext cx="12184667" cy="6858000"/>
            <a:chOff x="13855" y="0"/>
            <a:chExt cx="12184667" cy="6858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0F135CD-0073-BB93-981C-CA9D11EA6FDF}"/>
                </a:ext>
              </a:extLst>
            </p:cNvPr>
            <p:cNvSpPr/>
            <p:nvPr/>
          </p:nvSpPr>
          <p:spPr>
            <a:xfrm>
              <a:off x="13855" y="0"/>
              <a:ext cx="6109855" cy="6858000"/>
            </a:xfrm>
            <a:custGeom>
              <a:avLst/>
              <a:gdLst>
                <a:gd name="connsiteX0" fmla="*/ 0 w 6096000"/>
                <a:gd name="connsiteY0" fmla="*/ 0 h 6858000"/>
                <a:gd name="connsiteX1" fmla="*/ 6096000 w 6096000"/>
                <a:gd name="connsiteY1" fmla="*/ 0 h 6858000"/>
                <a:gd name="connsiteX2" fmla="*/ 6096000 w 6096000"/>
                <a:gd name="connsiteY2" fmla="*/ 6858000 h 6858000"/>
                <a:gd name="connsiteX3" fmla="*/ 0 w 6096000"/>
                <a:gd name="connsiteY3" fmla="*/ 6858000 h 6858000"/>
                <a:gd name="connsiteX4" fmla="*/ 0 w 6096000"/>
                <a:gd name="connsiteY4" fmla="*/ 0 h 6858000"/>
                <a:gd name="connsiteX0" fmla="*/ 0 w 6109855"/>
                <a:gd name="connsiteY0" fmla="*/ 0 h 6858000"/>
                <a:gd name="connsiteX1" fmla="*/ 6096000 w 6109855"/>
                <a:gd name="connsiteY1" fmla="*/ 0 h 6858000"/>
                <a:gd name="connsiteX2" fmla="*/ 6109855 w 6109855"/>
                <a:gd name="connsiteY2" fmla="*/ 5361709 h 6858000"/>
                <a:gd name="connsiteX3" fmla="*/ 0 w 6109855"/>
                <a:gd name="connsiteY3" fmla="*/ 6858000 h 6858000"/>
                <a:gd name="connsiteX4" fmla="*/ 0 w 6109855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855" h="6858000">
                  <a:moveTo>
                    <a:pt x="0" y="0"/>
                  </a:moveTo>
                  <a:lnTo>
                    <a:pt x="6096000" y="0"/>
                  </a:lnTo>
                  <a:cubicBezTo>
                    <a:pt x="6100618" y="1787236"/>
                    <a:pt x="6105237" y="3574473"/>
                    <a:pt x="6109855" y="5361709"/>
                  </a:cubicBez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17">
                  <a:schemeClr val="accent4">
                    <a:lumMod val="20000"/>
                    <a:lumOff val="80000"/>
                  </a:schemeClr>
                </a:gs>
                <a:gs pos="19000">
                  <a:schemeClr val="accent4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58915A8-E66D-8DBE-5F01-85F25645C646}"/>
                </a:ext>
              </a:extLst>
            </p:cNvPr>
            <p:cNvSpPr/>
            <p:nvPr/>
          </p:nvSpPr>
          <p:spPr>
            <a:xfrm>
              <a:off x="6102522" y="0"/>
              <a:ext cx="6096000" cy="6858000"/>
            </a:xfrm>
            <a:custGeom>
              <a:avLst/>
              <a:gdLst>
                <a:gd name="connsiteX0" fmla="*/ 0 w 6096000"/>
                <a:gd name="connsiteY0" fmla="*/ 0 h 6858000"/>
                <a:gd name="connsiteX1" fmla="*/ 6096000 w 6096000"/>
                <a:gd name="connsiteY1" fmla="*/ 0 h 6858000"/>
                <a:gd name="connsiteX2" fmla="*/ 6096000 w 6096000"/>
                <a:gd name="connsiteY2" fmla="*/ 6858000 h 6858000"/>
                <a:gd name="connsiteX3" fmla="*/ 0 w 6096000"/>
                <a:gd name="connsiteY3" fmla="*/ 6858000 h 6858000"/>
                <a:gd name="connsiteX4" fmla="*/ 0 w 6096000"/>
                <a:gd name="connsiteY4" fmla="*/ 0 h 6858000"/>
                <a:gd name="connsiteX0" fmla="*/ 0 w 6096000"/>
                <a:gd name="connsiteY0" fmla="*/ 0 h 6858000"/>
                <a:gd name="connsiteX1" fmla="*/ 6096000 w 6096000"/>
                <a:gd name="connsiteY1" fmla="*/ 0 h 6858000"/>
                <a:gd name="connsiteX2" fmla="*/ 6096000 w 6096000"/>
                <a:gd name="connsiteY2" fmla="*/ 6858000 h 6858000"/>
                <a:gd name="connsiteX3" fmla="*/ 13854 w 6096000"/>
                <a:gd name="connsiteY3" fmla="*/ 5375564 h 6858000"/>
                <a:gd name="connsiteX4" fmla="*/ 0 w 6096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0" h="6858000">
                  <a:moveTo>
                    <a:pt x="0" y="0"/>
                  </a:moveTo>
                  <a:lnTo>
                    <a:pt x="6096000" y="0"/>
                  </a:lnTo>
                  <a:lnTo>
                    <a:pt x="6096000" y="6858000"/>
                  </a:lnTo>
                  <a:lnTo>
                    <a:pt x="13854" y="537556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835">
                  <a:schemeClr val="accent4">
                    <a:lumMod val="40000"/>
                    <a:lumOff val="60000"/>
                  </a:schemeClr>
                </a:gs>
                <a:gs pos="26000">
                  <a:schemeClr val="accent4">
                    <a:lumMod val="20000"/>
                    <a:lumOff val="80000"/>
                  </a:schemeClr>
                </a:gs>
                <a:gs pos="89000">
                  <a:schemeClr val="accent4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49CDEF2-B06E-479C-A821-0DEE8670A762}"/>
              </a:ext>
            </a:extLst>
          </p:cNvPr>
          <p:cNvSpPr/>
          <p:nvPr/>
        </p:nvSpPr>
        <p:spPr>
          <a:xfrm>
            <a:off x="114300" y="76200"/>
            <a:ext cx="11963400" cy="6670964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person">
            <a:extLst>
              <a:ext uri="{FF2B5EF4-FFF2-40B4-BE49-F238E27FC236}">
                <a16:creationId xmlns:a16="http://schemas.microsoft.com/office/drawing/2014/main" id="{621E4778-0D2E-4880-B462-7DD4FC54A7AC}"/>
              </a:ext>
            </a:extLst>
          </p:cNvPr>
          <p:cNvGrpSpPr/>
          <p:nvPr/>
        </p:nvGrpSpPr>
        <p:grpSpPr>
          <a:xfrm>
            <a:off x="819914" y="2816962"/>
            <a:ext cx="2288497" cy="3748634"/>
            <a:chOff x="3006612" y="1232029"/>
            <a:chExt cx="2475154" cy="5548925"/>
          </a:xfrm>
          <a:effectLst>
            <a:outerShdw blurRad="76200" dist="101600" dir="13800000" sy="23000" kx="1200000" algn="br" rotWithShape="0">
              <a:prstClr val="black">
                <a:alpha val="59000"/>
              </a:prstClr>
            </a:outerShdw>
          </a:effectLst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B2A93B6-7D59-4598-BA1F-22E781A41A3F}"/>
                </a:ext>
              </a:extLst>
            </p:cNvPr>
            <p:cNvSpPr/>
            <p:nvPr/>
          </p:nvSpPr>
          <p:spPr>
            <a:xfrm>
              <a:off x="4225322" y="6540602"/>
              <a:ext cx="624289" cy="229518"/>
            </a:xfrm>
            <a:custGeom>
              <a:avLst/>
              <a:gdLst>
                <a:gd name="connsiteX0" fmla="*/ 6630 w 624289"/>
                <a:gd name="connsiteY0" fmla="*/ 219164 h 229518"/>
                <a:gd name="connsiteX1" fmla="*/ 564727 w 624289"/>
                <a:gd name="connsiteY1" fmla="*/ 223204 h 229518"/>
                <a:gd name="connsiteX2" fmla="*/ 625411 w 624289"/>
                <a:gd name="connsiteY2" fmla="*/ 162978 h 229518"/>
                <a:gd name="connsiteX3" fmla="*/ 625411 w 624289"/>
                <a:gd name="connsiteY3" fmla="*/ 162978 h 229518"/>
                <a:gd name="connsiteX4" fmla="*/ 585383 w 624289"/>
                <a:gd name="connsiteY4" fmla="*/ 105507 h 229518"/>
                <a:gd name="connsiteX5" fmla="*/ 309962 w 624289"/>
                <a:gd name="connsiteY5" fmla="*/ 6630 h 229518"/>
                <a:gd name="connsiteX6" fmla="*/ 8099 w 624289"/>
                <a:gd name="connsiteY6" fmla="*/ 11863 h 2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289" h="229518">
                  <a:moveTo>
                    <a:pt x="6630" y="219164"/>
                  </a:moveTo>
                  <a:lnTo>
                    <a:pt x="564727" y="223204"/>
                  </a:lnTo>
                  <a:cubicBezTo>
                    <a:pt x="598105" y="223305"/>
                    <a:pt x="625259" y="196356"/>
                    <a:pt x="625411" y="162978"/>
                  </a:cubicBezTo>
                  <a:lnTo>
                    <a:pt x="625411" y="162978"/>
                  </a:lnTo>
                  <a:cubicBezTo>
                    <a:pt x="625640" y="137260"/>
                    <a:pt x="609585" y="114209"/>
                    <a:pt x="585383" y="105507"/>
                  </a:cubicBezTo>
                  <a:lnTo>
                    <a:pt x="309962" y="6630"/>
                  </a:lnTo>
                  <a:lnTo>
                    <a:pt x="8099" y="11863"/>
                  </a:lnTo>
                  <a:close/>
                </a:path>
              </a:pathLst>
            </a:custGeom>
            <a:solidFill>
              <a:srgbClr val="656374"/>
            </a:solidFill>
            <a:ln w="91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D969895-DEB7-4B32-B50F-97E1F9EC1BE8}"/>
                </a:ext>
              </a:extLst>
            </p:cNvPr>
            <p:cNvGrpSpPr/>
            <p:nvPr/>
          </p:nvGrpSpPr>
          <p:grpSpPr>
            <a:xfrm>
              <a:off x="3006612" y="1232029"/>
              <a:ext cx="2475154" cy="5548925"/>
              <a:chOff x="3006612" y="1232029"/>
              <a:chExt cx="2475154" cy="554892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C999899-4650-4FD3-8F5E-131E57C43C86}"/>
                  </a:ext>
                </a:extLst>
              </p:cNvPr>
              <p:cNvGrpSpPr/>
              <p:nvPr/>
            </p:nvGrpSpPr>
            <p:grpSpPr>
              <a:xfrm>
                <a:off x="3750679" y="6216523"/>
                <a:ext cx="850666" cy="564431"/>
                <a:chOff x="3750679" y="6216523"/>
                <a:chExt cx="850666" cy="564431"/>
              </a:xfrm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343B5177-2166-4C40-AA17-C89A9545B218}"/>
                    </a:ext>
                  </a:extLst>
                </p:cNvPr>
                <p:cNvSpPr/>
                <p:nvPr/>
              </p:nvSpPr>
              <p:spPr>
                <a:xfrm>
                  <a:off x="4245152" y="6223316"/>
                  <a:ext cx="220337" cy="367229"/>
                </a:xfrm>
                <a:custGeom>
                  <a:avLst/>
                  <a:gdLst>
                    <a:gd name="connsiteX0" fmla="*/ 15811 w 220337"/>
                    <a:gd name="connsiteY0" fmla="*/ 55105 h 367228"/>
                    <a:gd name="connsiteX1" fmla="*/ 6630 w 220337"/>
                    <a:gd name="connsiteY1" fmla="*/ 361190 h 367228"/>
                    <a:gd name="connsiteX2" fmla="*/ 217787 w 220337"/>
                    <a:gd name="connsiteY2" fmla="*/ 365138 h 367228"/>
                    <a:gd name="connsiteX3" fmla="*/ 213105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5811" y="55105"/>
                      </a:moveTo>
                      <a:cubicBezTo>
                        <a:pt x="14342" y="75119"/>
                        <a:pt x="6630" y="361190"/>
                        <a:pt x="6630" y="361190"/>
                      </a:cubicBezTo>
                      <a:lnTo>
                        <a:pt x="217787" y="365138"/>
                      </a:lnTo>
                      <a:lnTo>
                        <a:pt x="213105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12380983-5B21-4A2D-9116-EF2B5A774087}"/>
                    </a:ext>
                  </a:extLst>
                </p:cNvPr>
                <p:cNvSpPr/>
                <p:nvPr/>
              </p:nvSpPr>
              <p:spPr>
                <a:xfrm>
                  <a:off x="4518718" y="6549120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80096 h 82626"/>
                    <a:gd name="connsiteX1" fmla="*/ 75138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80096"/>
                      </a:moveTo>
                      <a:lnTo>
                        <a:pt x="75138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EE9D42A3-75E3-47C2-8385-5559C5391E78}"/>
                    </a:ext>
                  </a:extLst>
                </p:cNvPr>
                <p:cNvSpPr/>
                <p:nvPr/>
              </p:nvSpPr>
              <p:spPr>
                <a:xfrm>
                  <a:off x="3771427" y="6216523"/>
                  <a:ext cx="220337" cy="367229"/>
                </a:xfrm>
                <a:custGeom>
                  <a:avLst/>
                  <a:gdLst>
                    <a:gd name="connsiteX0" fmla="*/ 10670 w 220337"/>
                    <a:gd name="connsiteY0" fmla="*/ 58410 h 367228"/>
                    <a:gd name="connsiteX1" fmla="*/ 6630 w 220337"/>
                    <a:gd name="connsiteY1" fmla="*/ 362842 h 367228"/>
                    <a:gd name="connsiteX2" fmla="*/ 218246 w 220337"/>
                    <a:gd name="connsiteY2" fmla="*/ 362842 h 367228"/>
                    <a:gd name="connsiteX3" fmla="*/ 207229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0670" y="58410"/>
                      </a:moveTo>
                      <a:cubicBezTo>
                        <a:pt x="9476" y="78332"/>
                        <a:pt x="6630" y="362842"/>
                        <a:pt x="6630" y="362842"/>
                      </a:cubicBezTo>
                      <a:lnTo>
                        <a:pt x="218246" y="362842"/>
                      </a:lnTo>
                      <a:lnTo>
                        <a:pt x="207229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04530CD1-DF17-48E3-BE23-A4626A13D063}"/>
                    </a:ext>
                  </a:extLst>
                </p:cNvPr>
                <p:cNvSpPr/>
                <p:nvPr/>
              </p:nvSpPr>
              <p:spPr>
                <a:xfrm>
                  <a:off x="3750679" y="6542255"/>
                  <a:ext cx="624289" cy="238699"/>
                </a:xfrm>
                <a:custGeom>
                  <a:avLst/>
                  <a:gdLst>
                    <a:gd name="connsiteX0" fmla="*/ 6630 w 624289"/>
                    <a:gd name="connsiteY0" fmla="*/ 212921 h 238698"/>
                    <a:gd name="connsiteX1" fmla="*/ 564267 w 624289"/>
                    <a:gd name="connsiteY1" fmla="*/ 234495 h 238698"/>
                    <a:gd name="connsiteX2" fmla="*/ 626779 w 624289"/>
                    <a:gd name="connsiteY2" fmla="*/ 176455 h 238698"/>
                    <a:gd name="connsiteX3" fmla="*/ 626788 w 624289"/>
                    <a:gd name="connsiteY3" fmla="*/ 176197 h 238698"/>
                    <a:gd name="connsiteX4" fmla="*/ 626788 w 624289"/>
                    <a:gd name="connsiteY4" fmla="*/ 176198 h 238698"/>
                    <a:gd name="connsiteX5" fmla="*/ 588596 w 624289"/>
                    <a:gd name="connsiteY5" fmla="*/ 117809 h 238698"/>
                    <a:gd name="connsiteX6" fmla="*/ 316388 w 624289"/>
                    <a:gd name="connsiteY6" fmla="*/ 10945 h 238698"/>
                    <a:gd name="connsiteX7" fmla="*/ 14525 w 624289"/>
                    <a:gd name="connsiteY7" fmla="*/ 6630 h 2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4289" h="238698">
                      <a:moveTo>
                        <a:pt x="6630" y="212921"/>
                      </a:moveTo>
                      <a:lnTo>
                        <a:pt x="564267" y="234495"/>
                      </a:lnTo>
                      <a:cubicBezTo>
                        <a:pt x="597557" y="235730"/>
                        <a:pt x="625544" y="209745"/>
                        <a:pt x="626779" y="176455"/>
                      </a:cubicBezTo>
                      <a:cubicBezTo>
                        <a:pt x="626782" y="176369"/>
                        <a:pt x="626785" y="176284"/>
                        <a:pt x="626788" y="176197"/>
                      </a:cubicBezTo>
                      <a:lnTo>
                        <a:pt x="626788" y="176198"/>
                      </a:lnTo>
                      <a:cubicBezTo>
                        <a:pt x="627804" y="150584"/>
                        <a:pt x="612471" y="127142"/>
                        <a:pt x="588596" y="117809"/>
                      </a:cubicBezTo>
                      <a:lnTo>
                        <a:pt x="316388" y="10945"/>
                      </a:lnTo>
                      <a:lnTo>
                        <a:pt x="14525" y="6630"/>
                      </a:lnTo>
                      <a:close/>
                    </a:path>
                  </a:pathLst>
                </a:custGeom>
                <a:solidFill>
                  <a:srgbClr val="777385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E321022B-A5F0-4B4D-95BC-ED961458EFE8}"/>
                    </a:ext>
                  </a:extLst>
                </p:cNvPr>
                <p:cNvSpPr/>
                <p:nvPr/>
              </p:nvSpPr>
              <p:spPr>
                <a:xfrm>
                  <a:off x="4048022" y="6557016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434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434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902D9445-3FA1-4180-9A89-C951C830C1A5}"/>
                    </a:ext>
                  </a:extLst>
                </p:cNvPr>
                <p:cNvSpPr/>
                <p:nvPr/>
              </p:nvSpPr>
              <p:spPr>
                <a:xfrm>
                  <a:off x="4095395" y="6578774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342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34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07322051-027A-4479-82FC-D91C01CD7779}"/>
                    </a:ext>
                  </a:extLst>
                </p:cNvPr>
                <p:cNvSpPr/>
                <p:nvPr/>
              </p:nvSpPr>
              <p:spPr>
                <a:xfrm>
                  <a:off x="4140472" y="6598145"/>
                  <a:ext cx="91807" cy="91807"/>
                </a:xfrm>
                <a:custGeom>
                  <a:avLst/>
                  <a:gdLst>
                    <a:gd name="connsiteX0" fmla="*/ 9680 w 91807"/>
                    <a:gd name="connsiteY0" fmla="*/ 86798 h 91807"/>
                    <a:gd name="connsiteX1" fmla="*/ 85972 w 91807"/>
                    <a:gd name="connsiteY1" fmla="*/ 9680 h 9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807" h="91807">
                      <a:moveTo>
                        <a:pt x="9680" y="86798"/>
                      </a:moveTo>
                      <a:lnTo>
                        <a:pt x="8597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E57C8DD-9CC7-4EF3-96A8-1BB811F4720C}"/>
                  </a:ext>
                </a:extLst>
              </p:cNvPr>
              <p:cNvGrpSpPr/>
              <p:nvPr/>
            </p:nvGrpSpPr>
            <p:grpSpPr>
              <a:xfrm>
                <a:off x="3006612" y="1232029"/>
                <a:ext cx="2475154" cy="5290212"/>
                <a:chOff x="3006612" y="1232029"/>
                <a:chExt cx="2475154" cy="5290212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D8973E6D-DD5A-4A2F-BD0E-BC40DEE21F62}"/>
                    </a:ext>
                  </a:extLst>
                </p:cNvPr>
                <p:cNvSpPr/>
                <p:nvPr/>
              </p:nvSpPr>
              <p:spPr>
                <a:xfrm>
                  <a:off x="4156834" y="4327406"/>
                  <a:ext cx="422313" cy="2194193"/>
                </a:xfrm>
                <a:custGeom>
                  <a:avLst/>
                  <a:gdLst>
                    <a:gd name="connsiteX0" fmla="*/ 6630 w 422313"/>
                    <a:gd name="connsiteY0" fmla="*/ 6630 h 2194192"/>
                    <a:gd name="connsiteX1" fmla="*/ 7273 w 422313"/>
                    <a:gd name="connsiteY1" fmla="*/ 45097 h 2194192"/>
                    <a:gd name="connsiteX2" fmla="*/ 75945 w 422313"/>
                    <a:gd name="connsiteY2" fmla="*/ 2194947 h 2194192"/>
                    <a:gd name="connsiteX3" fmla="*/ 348796 w 422313"/>
                    <a:gd name="connsiteY3" fmla="*/ 2185767 h 2194192"/>
                    <a:gd name="connsiteX4" fmla="*/ 420956 w 422313"/>
                    <a:gd name="connsiteY4" fmla="*/ 59144 h 2194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94192">
                      <a:moveTo>
                        <a:pt x="6630" y="6630"/>
                      </a:moveTo>
                      <a:cubicBezTo>
                        <a:pt x="6630" y="9017"/>
                        <a:pt x="6630" y="22329"/>
                        <a:pt x="7273" y="45097"/>
                      </a:cubicBezTo>
                      <a:cubicBezTo>
                        <a:pt x="17555" y="378174"/>
                        <a:pt x="75945" y="2194947"/>
                        <a:pt x="75945" y="2194947"/>
                      </a:cubicBezTo>
                      <a:lnTo>
                        <a:pt x="348796" y="2185767"/>
                      </a:lnTo>
                      <a:lnTo>
                        <a:pt x="420956" y="59144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9C26184F-AB59-4412-87F5-BD5FEC73FA48}"/>
                    </a:ext>
                  </a:extLst>
                </p:cNvPr>
                <p:cNvSpPr/>
                <p:nvPr/>
              </p:nvSpPr>
              <p:spPr>
                <a:xfrm>
                  <a:off x="3643723" y="4337229"/>
                  <a:ext cx="422313" cy="2185012"/>
                </a:xfrm>
                <a:custGeom>
                  <a:avLst/>
                  <a:gdLst>
                    <a:gd name="connsiteX0" fmla="*/ 6630 w 422313"/>
                    <a:gd name="connsiteY0" fmla="*/ 6630 h 2185012"/>
                    <a:gd name="connsiteX1" fmla="*/ 7915 w 422313"/>
                    <a:gd name="connsiteY1" fmla="*/ 44914 h 2185012"/>
                    <a:gd name="connsiteX2" fmla="*/ 114504 w 422313"/>
                    <a:gd name="connsiteY2" fmla="*/ 2180717 h 2185012"/>
                    <a:gd name="connsiteX3" fmla="*/ 387079 w 422313"/>
                    <a:gd name="connsiteY3" fmla="*/ 2166671 h 2185012"/>
                    <a:gd name="connsiteX4" fmla="*/ 421782 w 422313"/>
                    <a:gd name="connsiteY4" fmla="*/ 51249 h 218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85012">
                      <a:moveTo>
                        <a:pt x="6630" y="6630"/>
                      </a:moveTo>
                      <a:cubicBezTo>
                        <a:pt x="6630" y="9109"/>
                        <a:pt x="6630" y="22237"/>
                        <a:pt x="7915" y="44914"/>
                      </a:cubicBezTo>
                      <a:cubicBezTo>
                        <a:pt x="24073" y="375420"/>
                        <a:pt x="114504" y="2180717"/>
                        <a:pt x="114504" y="2180717"/>
                      </a:cubicBezTo>
                      <a:lnTo>
                        <a:pt x="387079" y="2166671"/>
                      </a:lnTo>
                      <a:lnTo>
                        <a:pt x="421782" y="51249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D3F9C694-D967-4BD8-9F13-CEC5FC367433}"/>
                    </a:ext>
                  </a:extLst>
                </p:cNvPr>
                <p:cNvGrpSpPr/>
                <p:nvPr/>
              </p:nvGrpSpPr>
              <p:grpSpPr>
                <a:xfrm>
                  <a:off x="3006612" y="1232029"/>
                  <a:ext cx="2475154" cy="3408881"/>
                  <a:chOff x="3006612" y="1232029"/>
                  <a:chExt cx="2475154" cy="3408881"/>
                </a:xfrm>
              </p:grpSpPr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7B8294E1-8C9D-4E46-A8E4-24EBD05BBCCB}"/>
                      </a:ext>
                    </a:extLst>
                  </p:cNvPr>
                  <p:cNvSpPr/>
                  <p:nvPr/>
                </p:nvSpPr>
                <p:spPr>
                  <a:xfrm>
                    <a:off x="5236568" y="1849251"/>
                    <a:ext cx="137711" cy="302964"/>
                  </a:xfrm>
                  <a:custGeom>
                    <a:avLst/>
                    <a:gdLst>
                      <a:gd name="connsiteX0" fmla="*/ 72708 w 137710"/>
                      <a:gd name="connsiteY0" fmla="*/ 274300 h 302963"/>
                      <a:gd name="connsiteX1" fmla="*/ 66498 w 137710"/>
                      <a:gd name="connsiteY1" fmla="*/ 300567 h 302963"/>
                      <a:gd name="connsiteX2" fmla="*/ 7978 w 137710"/>
                      <a:gd name="connsiteY2" fmla="*/ 286734 h 302963"/>
                      <a:gd name="connsiteX3" fmla="*/ 14187 w 137710"/>
                      <a:gd name="connsiteY3" fmla="*/ 260466 h 302963"/>
                      <a:gd name="connsiteX4" fmla="*/ 67663 w 137710"/>
                      <a:gd name="connsiteY4" fmla="*/ 34245 h 302963"/>
                      <a:gd name="connsiteX5" fmla="*/ 126184 w 137710"/>
                      <a:gd name="connsiteY5" fmla="*/ 48079 h 302963"/>
                      <a:gd name="connsiteX6" fmla="*/ 132394 w 137710"/>
                      <a:gd name="connsiteY6" fmla="*/ 21811 h 302963"/>
                      <a:gd name="connsiteX7" fmla="*/ 126184 w 137710"/>
                      <a:gd name="connsiteY7" fmla="*/ 48079 h 302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7710" h="302963">
                        <a:moveTo>
                          <a:pt x="72708" y="274300"/>
                        </a:moveTo>
                        <a:cubicBezTo>
                          <a:pt x="69278" y="288807"/>
                          <a:pt x="66498" y="300567"/>
                          <a:pt x="66498" y="300567"/>
                        </a:cubicBezTo>
                        <a:lnTo>
                          <a:pt x="7978" y="286734"/>
                        </a:lnTo>
                        <a:cubicBezTo>
                          <a:pt x="7978" y="286734"/>
                          <a:pt x="10758" y="274973"/>
                          <a:pt x="14187" y="260466"/>
                        </a:cubicBezTo>
                        <a:lnTo>
                          <a:pt x="67663" y="34245"/>
                        </a:lnTo>
                        <a:lnTo>
                          <a:pt x="126184" y="48079"/>
                        </a:lnTo>
                        <a:cubicBezTo>
                          <a:pt x="129614" y="33572"/>
                          <a:pt x="132394" y="21811"/>
                          <a:pt x="132394" y="21811"/>
                        </a:cubicBezTo>
                        <a:cubicBezTo>
                          <a:pt x="132394" y="21811"/>
                          <a:pt x="129614" y="33572"/>
                          <a:pt x="126184" y="48079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D23D6473-29FA-41A7-A53E-A98CC9C49B45}"/>
                      </a:ext>
                    </a:extLst>
                  </p:cNvPr>
                  <p:cNvSpPr/>
                  <p:nvPr/>
                </p:nvSpPr>
                <p:spPr>
                  <a:xfrm>
                    <a:off x="5240986" y="1972089"/>
                    <a:ext cx="165253" cy="257060"/>
                  </a:xfrm>
                  <a:custGeom>
                    <a:avLst/>
                    <a:gdLst>
                      <a:gd name="connsiteX0" fmla="*/ 74619 w 165253"/>
                      <a:gd name="connsiteY0" fmla="*/ 229802 h 257060"/>
                      <a:gd name="connsiteX1" fmla="*/ 63938 w 165253"/>
                      <a:gd name="connsiteY1" fmla="*/ 254590 h 257060"/>
                      <a:gd name="connsiteX2" fmla="*/ 8713 w 165253"/>
                      <a:gd name="connsiteY2" fmla="*/ 230795 h 257060"/>
                      <a:gd name="connsiteX3" fmla="*/ 19393 w 165253"/>
                      <a:gd name="connsiteY3" fmla="*/ 206006 h 257060"/>
                      <a:gd name="connsiteX4" fmla="*/ 93722 w 165253"/>
                      <a:gd name="connsiteY4" fmla="*/ 33500 h 257060"/>
                      <a:gd name="connsiteX5" fmla="*/ 148947 w 165253"/>
                      <a:gd name="connsiteY5" fmla="*/ 57296 h 257060"/>
                      <a:gd name="connsiteX6" fmla="*/ 159628 w 165253"/>
                      <a:gd name="connsiteY6" fmla="*/ 32507 h 257060"/>
                      <a:gd name="connsiteX7" fmla="*/ 148947 w 165253"/>
                      <a:gd name="connsiteY7" fmla="*/ 57296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5253" h="257060">
                        <a:moveTo>
                          <a:pt x="74619" y="229802"/>
                        </a:moveTo>
                        <a:cubicBezTo>
                          <a:pt x="68720" y="243492"/>
                          <a:pt x="63938" y="254590"/>
                          <a:pt x="63938" y="254590"/>
                        </a:cubicBezTo>
                        <a:lnTo>
                          <a:pt x="8713" y="230795"/>
                        </a:lnTo>
                        <a:cubicBezTo>
                          <a:pt x="8713" y="230795"/>
                          <a:pt x="13495" y="219697"/>
                          <a:pt x="19393" y="206006"/>
                        </a:cubicBezTo>
                        <a:lnTo>
                          <a:pt x="93722" y="33500"/>
                        </a:lnTo>
                        <a:lnTo>
                          <a:pt x="148947" y="57296"/>
                        </a:lnTo>
                        <a:cubicBezTo>
                          <a:pt x="154846" y="43606"/>
                          <a:pt x="159628" y="32507"/>
                          <a:pt x="159628" y="32507"/>
                        </a:cubicBezTo>
                        <a:cubicBezTo>
                          <a:pt x="159628" y="32507"/>
                          <a:pt x="154846" y="43606"/>
                          <a:pt x="148947" y="57296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F02DE4DE-BFB8-42E1-869A-44649F6C832C}"/>
                      </a:ext>
                    </a:extLst>
                  </p:cNvPr>
                  <p:cNvSpPr/>
                  <p:nvPr/>
                </p:nvSpPr>
                <p:spPr>
                  <a:xfrm>
                    <a:off x="5215360" y="2008767"/>
                    <a:ext cx="73446" cy="257060"/>
                  </a:xfrm>
                  <a:custGeom>
                    <a:avLst/>
                    <a:gdLst>
                      <a:gd name="connsiteX0" fmla="*/ 73408 w 73445"/>
                      <a:gd name="connsiteY0" fmla="*/ 221658 h 257060"/>
                      <a:gd name="connsiteX1" fmla="*/ 74217 w 73445"/>
                      <a:gd name="connsiteY1" fmla="*/ 248649 h 257060"/>
                      <a:gd name="connsiteX2" fmla="*/ 14084 w 73445"/>
                      <a:gd name="connsiteY2" fmla="*/ 250453 h 257060"/>
                      <a:gd name="connsiteX3" fmla="*/ 13274 w 73445"/>
                      <a:gd name="connsiteY3" fmla="*/ 223462 h 257060"/>
                      <a:gd name="connsiteX4" fmla="*/ 7639 w 73445"/>
                      <a:gd name="connsiteY4" fmla="*/ 35624 h 257060"/>
                      <a:gd name="connsiteX5" fmla="*/ 67773 w 73445"/>
                      <a:gd name="connsiteY5" fmla="*/ 33820 h 257060"/>
                      <a:gd name="connsiteX6" fmla="*/ 66963 w 73445"/>
                      <a:gd name="connsiteY6" fmla="*/ 6829 h 257060"/>
                      <a:gd name="connsiteX7" fmla="*/ 67773 w 73445"/>
                      <a:gd name="connsiteY7" fmla="*/ 33820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445" h="257060">
                        <a:moveTo>
                          <a:pt x="73408" y="221658"/>
                        </a:moveTo>
                        <a:cubicBezTo>
                          <a:pt x="73855" y="236565"/>
                          <a:pt x="74217" y="248649"/>
                          <a:pt x="74217" y="248649"/>
                        </a:cubicBezTo>
                        <a:lnTo>
                          <a:pt x="14084" y="250453"/>
                        </a:lnTo>
                        <a:cubicBezTo>
                          <a:pt x="14084" y="250453"/>
                          <a:pt x="13721" y="238369"/>
                          <a:pt x="13274" y="223462"/>
                        </a:cubicBezTo>
                        <a:lnTo>
                          <a:pt x="7639" y="35624"/>
                        </a:lnTo>
                        <a:lnTo>
                          <a:pt x="67773" y="33820"/>
                        </a:lnTo>
                        <a:cubicBezTo>
                          <a:pt x="67325" y="18913"/>
                          <a:pt x="66963" y="6829"/>
                          <a:pt x="66963" y="6829"/>
                        </a:cubicBezTo>
                        <a:cubicBezTo>
                          <a:pt x="66963" y="6829"/>
                          <a:pt x="67325" y="18913"/>
                          <a:pt x="67773" y="33820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E3023DEE-184E-403C-9F53-BBD1BBD986FD}"/>
                      </a:ext>
                    </a:extLst>
                  </p:cNvPr>
                  <p:cNvSpPr/>
                  <p:nvPr/>
                </p:nvSpPr>
                <p:spPr>
                  <a:xfrm>
                    <a:off x="5273504" y="2011335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300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300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4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300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300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6067FA9E-65E5-4337-852F-149CDE6A4649}"/>
                      </a:ext>
                    </a:extLst>
                  </p:cNvPr>
                  <p:cNvSpPr/>
                  <p:nvPr/>
                </p:nvSpPr>
                <p:spPr>
                  <a:xfrm>
                    <a:off x="5307332" y="2064196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299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299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3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299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299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12D6958C-5703-4EF8-B75B-2FD45853566C}"/>
                      </a:ext>
                    </a:extLst>
                  </p:cNvPr>
                  <p:cNvSpPr/>
                  <p:nvPr/>
                </p:nvSpPr>
                <p:spPr>
                  <a:xfrm>
                    <a:off x="5189390" y="2024697"/>
                    <a:ext cx="247880" cy="330506"/>
                  </a:xfrm>
                  <a:custGeom>
                    <a:avLst/>
                    <a:gdLst>
                      <a:gd name="connsiteX0" fmla="*/ 82830 w 247879"/>
                      <a:gd name="connsiteY0" fmla="*/ 6630 h 330506"/>
                      <a:gd name="connsiteX1" fmla="*/ 53635 w 247879"/>
                      <a:gd name="connsiteY1" fmla="*/ 58501 h 330506"/>
                      <a:gd name="connsiteX2" fmla="*/ 11220 w 247879"/>
                      <a:gd name="connsiteY2" fmla="*/ 204383 h 330506"/>
                      <a:gd name="connsiteX3" fmla="*/ 6630 w 247879"/>
                      <a:gd name="connsiteY3" fmla="*/ 302525 h 330506"/>
                      <a:gd name="connsiteX4" fmla="*/ 166742 w 247879"/>
                      <a:gd name="connsiteY4" fmla="*/ 325109 h 330506"/>
                      <a:gd name="connsiteX5" fmla="*/ 236148 w 247879"/>
                      <a:gd name="connsiteY5" fmla="*/ 102752 h 330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879" h="330506">
                        <a:moveTo>
                          <a:pt x="82830" y="6630"/>
                        </a:moveTo>
                        <a:cubicBezTo>
                          <a:pt x="81912" y="8834"/>
                          <a:pt x="68416" y="32703"/>
                          <a:pt x="53635" y="58501"/>
                        </a:cubicBezTo>
                        <a:cubicBezTo>
                          <a:pt x="28105" y="103067"/>
                          <a:pt x="13566" y="153076"/>
                          <a:pt x="11220" y="204383"/>
                        </a:cubicBezTo>
                        <a:lnTo>
                          <a:pt x="6630" y="302525"/>
                        </a:lnTo>
                        <a:cubicBezTo>
                          <a:pt x="6630" y="302525"/>
                          <a:pt x="162702" y="330526"/>
                          <a:pt x="166742" y="325109"/>
                        </a:cubicBezTo>
                        <a:cubicBezTo>
                          <a:pt x="275625" y="191071"/>
                          <a:pt x="236148" y="102752"/>
                          <a:pt x="236148" y="10275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494E580D-191E-4BB3-A748-81F1DA73296B}"/>
                      </a:ext>
                    </a:extLst>
                  </p:cNvPr>
                  <p:cNvSpPr/>
                  <p:nvPr/>
                </p:nvSpPr>
                <p:spPr>
                  <a:xfrm>
                    <a:off x="5145873" y="2229335"/>
                    <a:ext cx="275422" cy="201976"/>
                  </a:xfrm>
                  <a:custGeom>
                    <a:avLst/>
                    <a:gdLst>
                      <a:gd name="connsiteX0" fmla="*/ 6630 w 275421"/>
                      <a:gd name="connsiteY0" fmla="*/ 89716 h 201975"/>
                      <a:gd name="connsiteX1" fmla="*/ 39130 w 275421"/>
                      <a:gd name="connsiteY1" fmla="*/ 6630 h 201975"/>
                      <a:gd name="connsiteX2" fmla="*/ 277553 w 275421"/>
                      <a:gd name="connsiteY2" fmla="*/ 107802 h 201975"/>
                      <a:gd name="connsiteX3" fmla="*/ 226967 w 275421"/>
                      <a:gd name="connsiteY3" fmla="*/ 201720 h 201975"/>
                      <a:gd name="connsiteX4" fmla="*/ 6630 w 275421"/>
                      <a:gd name="connsiteY4" fmla="*/ 89716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5421" h="201975">
                        <a:moveTo>
                          <a:pt x="6630" y="89716"/>
                        </a:moveTo>
                        <a:lnTo>
                          <a:pt x="39130" y="6630"/>
                        </a:lnTo>
                        <a:lnTo>
                          <a:pt x="277553" y="107802"/>
                        </a:lnTo>
                        <a:lnTo>
                          <a:pt x="226967" y="201720"/>
                        </a:lnTo>
                        <a:lnTo>
                          <a:pt x="6630" y="897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C6D3725F-99EA-4953-A87D-DB4EECC38307}"/>
                      </a:ext>
                    </a:extLst>
                  </p:cNvPr>
                  <p:cNvSpPr/>
                  <p:nvPr/>
                </p:nvSpPr>
                <p:spPr>
                  <a:xfrm>
                    <a:off x="4256904" y="2276432"/>
                    <a:ext cx="1165952" cy="899711"/>
                  </a:xfrm>
                  <a:custGeom>
                    <a:avLst/>
                    <a:gdLst>
                      <a:gd name="connsiteX0" fmla="*/ 1162942 w 1165951"/>
                      <a:gd name="connsiteY0" fmla="*/ 122124 h 899710"/>
                      <a:gd name="connsiteX1" fmla="*/ 953346 w 1165951"/>
                      <a:gd name="connsiteY1" fmla="*/ 635142 h 899710"/>
                      <a:gd name="connsiteX2" fmla="*/ 566838 w 1165951"/>
                      <a:gd name="connsiteY2" fmla="*/ 895324 h 899710"/>
                      <a:gd name="connsiteX3" fmla="*/ 451161 w 1165951"/>
                      <a:gd name="connsiteY3" fmla="*/ 866405 h 899710"/>
                      <a:gd name="connsiteX4" fmla="*/ 50239 w 1165951"/>
                      <a:gd name="connsiteY4" fmla="*/ 624493 h 899710"/>
                      <a:gd name="connsiteX5" fmla="*/ 6630 w 1165951"/>
                      <a:gd name="connsiteY5" fmla="*/ 207504 h 899710"/>
                      <a:gd name="connsiteX6" fmla="*/ 485588 w 1165951"/>
                      <a:gd name="connsiteY6" fmla="*/ 541407 h 899710"/>
                      <a:gd name="connsiteX7" fmla="*/ 614118 w 1165951"/>
                      <a:gd name="connsiteY7" fmla="*/ 573448 h 899710"/>
                      <a:gd name="connsiteX8" fmla="*/ 695368 w 1165951"/>
                      <a:gd name="connsiteY8" fmla="*/ 503766 h 899710"/>
                      <a:gd name="connsiteX9" fmla="*/ 895233 w 1165951"/>
                      <a:gd name="connsiteY9" fmla="*/ 6630 h 899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65951" h="899710">
                        <a:moveTo>
                          <a:pt x="1162942" y="122124"/>
                        </a:moveTo>
                        <a:cubicBezTo>
                          <a:pt x="1162942" y="122124"/>
                          <a:pt x="953989" y="633398"/>
                          <a:pt x="953346" y="635142"/>
                        </a:cubicBezTo>
                        <a:cubicBezTo>
                          <a:pt x="891927" y="793143"/>
                          <a:pt x="736131" y="914879"/>
                          <a:pt x="566838" y="895324"/>
                        </a:cubicBezTo>
                        <a:cubicBezTo>
                          <a:pt x="527603" y="888626"/>
                          <a:pt x="488932" y="878959"/>
                          <a:pt x="451161" y="866405"/>
                        </a:cubicBezTo>
                        <a:cubicBezTo>
                          <a:pt x="417284" y="854286"/>
                          <a:pt x="50239" y="624493"/>
                          <a:pt x="50239" y="624493"/>
                        </a:cubicBezTo>
                        <a:lnTo>
                          <a:pt x="6630" y="207504"/>
                        </a:lnTo>
                        <a:cubicBezTo>
                          <a:pt x="6630" y="207504"/>
                          <a:pt x="459515" y="524882"/>
                          <a:pt x="485588" y="541407"/>
                        </a:cubicBezTo>
                        <a:cubicBezTo>
                          <a:pt x="530390" y="569684"/>
                          <a:pt x="590708" y="582537"/>
                          <a:pt x="614118" y="573448"/>
                        </a:cubicBezTo>
                        <a:cubicBezTo>
                          <a:pt x="655891" y="558116"/>
                          <a:pt x="674528" y="538928"/>
                          <a:pt x="695368" y="503766"/>
                        </a:cubicBezTo>
                        <a:cubicBezTo>
                          <a:pt x="798192" y="331169"/>
                          <a:pt x="895233" y="6630"/>
                          <a:pt x="895233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4FFEBC8D-C2A6-4375-8045-D9A89FB4A5C7}"/>
                      </a:ext>
                    </a:extLst>
                  </p:cNvPr>
                  <p:cNvSpPr/>
                  <p:nvPr/>
                </p:nvSpPr>
                <p:spPr>
                  <a:xfrm>
                    <a:off x="3657770" y="4138283"/>
                    <a:ext cx="936434" cy="468217"/>
                  </a:xfrm>
                  <a:custGeom>
                    <a:avLst/>
                    <a:gdLst>
                      <a:gd name="connsiteX0" fmla="*/ 934709 w 936433"/>
                      <a:gd name="connsiteY0" fmla="*/ 147279 h 468216"/>
                      <a:gd name="connsiteX1" fmla="*/ 708037 w 936433"/>
                      <a:gd name="connsiteY1" fmla="*/ 422701 h 468216"/>
                      <a:gd name="connsiteX2" fmla="*/ 286458 w 936433"/>
                      <a:gd name="connsiteY2" fmla="*/ 463463 h 468216"/>
                      <a:gd name="connsiteX3" fmla="*/ 249736 w 936433"/>
                      <a:gd name="connsiteY3" fmla="*/ 464198 h 468216"/>
                      <a:gd name="connsiteX4" fmla="*/ 160682 w 936433"/>
                      <a:gd name="connsiteY4" fmla="*/ 443082 h 468216"/>
                      <a:gd name="connsiteX5" fmla="*/ 146269 w 936433"/>
                      <a:gd name="connsiteY5" fmla="*/ 436105 h 468216"/>
                      <a:gd name="connsiteX6" fmla="*/ 11863 w 936433"/>
                      <a:gd name="connsiteY6" fmla="*/ 236883 h 468216"/>
                      <a:gd name="connsiteX7" fmla="*/ 6630 w 936433"/>
                      <a:gd name="connsiteY7" fmla="*/ 102385 h 468216"/>
                      <a:gd name="connsiteX8" fmla="*/ 913410 w 936433"/>
                      <a:gd name="connsiteY8" fmla="*/ 6630 h 46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36433" h="468216">
                        <a:moveTo>
                          <a:pt x="934709" y="147279"/>
                        </a:moveTo>
                        <a:cubicBezTo>
                          <a:pt x="948138" y="285918"/>
                          <a:pt x="846670" y="409207"/>
                          <a:pt x="708037" y="422701"/>
                        </a:cubicBezTo>
                        <a:lnTo>
                          <a:pt x="286458" y="463463"/>
                        </a:lnTo>
                        <a:cubicBezTo>
                          <a:pt x="274254" y="464648"/>
                          <a:pt x="261977" y="464894"/>
                          <a:pt x="249736" y="464198"/>
                        </a:cubicBezTo>
                        <a:cubicBezTo>
                          <a:pt x="218995" y="462771"/>
                          <a:pt x="188791" y="455610"/>
                          <a:pt x="160682" y="443082"/>
                        </a:cubicBezTo>
                        <a:cubicBezTo>
                          <a:pt x="155817" y="440970"/>
                          <a:pt x="150951" y="438583"/>
                          <a:pt x="146269" y="436105"/>
                        </a:cubicBezTo>
                        <a:cubicBezTo>
                          <a:pt x="70580" y="396789"/>
                          <a:pt x="19980" y="321787"/>
                          <a:pt x="11863" y="236883"/>
                        </a:cubicBezTo>
                        <a:lnTo>
                          <a:pt x="6630" y="102385"/>
                        </a:lnTo>
                        <a:lnTo>
                          <a:pt x="913410" y="6630"/>
                        </a:lnTo>
                        <a:close/>
                      </a:path>
                    </a:pathLst>
                  </a:custGeom>
                  <a:solidFill>
                    <a:srgbClr val="0C164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0F927A6B-AE53-4FEE-9479-6FCC77C2EED5}"/>
                      </a:ext>
                    </a:extLst>
                  </p:cNvPr>
                  <p:cNvSpPr/>
                  <p:nvPr/>
                </p:nvSpPr>
                <p:spPr>
                  <a:xfrm>
                    <a:off x="3806258" y="1994639"/>
                    <a:ext cx="358048" cy="578386"/>
                  </a:xfrm>
                  <a:custGeom>
                    <a:avLst/>
                    <a:gdLst>
                      <a:gd name="connsiteX0" fmla="*/ 195524 w 358048"/>
                      <a:gd name="connsiteY0" fmla="*/ 18609 h 578385"/>
                      <a:gd name="connsiteX1" fmla="*/ 294773 w 358048"/>
                      <a:gd name="connsiteY1" fmla="*/ 7336 h 578385"/>
                      <a:gd name="connsiteX2" fmla="*/ 355291 w 358048"/>
                      <a:gd name="connsiteY2" fmla="*/ 540156 h 578385"/>
                      <a:gd name="connsiteX3" fmla="*/ 256043 w 358048"/>
                      <a:gd name="connsiteY3" fmla="*/ 551429 h 578385"/>
                      <a:gd name="connsiteX4" fmla="*/ 167103 w 358048"/>
                      <a:gd name="connsiteY4" fmla="*/ 561531 h 578385"/>
                      <a:gd name="connsiteX5" fmla="*/ 106584 w 358048"/>
                      <a:gd name="connsiteY5" fmla="*/ 28711 h 578385"/>
                      <a:gd name="connsiteX6" fmla="*/ 7336 w 358048"/>
                      <a:gd name="connsiteY6" fmla="*/ 39984 h 578385"/>
                      <a:gd name="connsiteX7" fmla="*/ 106584 w 358048"/>
                      <a:gd name="connsiteY7" fmla="*/ 28711 h 578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8048" h="578385">
                        <a:moveTo>
                          <a:pt x="195524" y="18609"/>
                        </a:moveTo>
                        <a:cubicBezTo>
                          <a:pt x="250337" y="12383"/>
                          <a:pt x="294773" y="7336"/>
                          <a:pt x="294773" y="7336"/>
                        </a:cubicBezTo>
                        <a:lnTo>
                          <a:pt x="355291" y="540156"/>
                        </a:lnTo>
                        <a:cubicBezTo>
                          <a:pt x="355291" y="540156"/>
                          <a:pt x="310856" y="545203"/>
                          <a:pt x="256043" y="551429"/>
                        </a:cubicBezTo>
                        <a:lnTo>
                          <a:pt x="167103" y="561531"/>
                        </a:lnTo>
                        <a:lnTo>
                          <a:pt x="106584" y="28711"/>
                        </a:lnTo>
                        <a:cubicBezTo>
                          <a:pt x="51771" y="34937"/>
                          <a:pt x="7336" y="39984"/>
                          <a:pt x="7336" y="39984"/>
                        </a:cubicBezTo>
                        <a:cubicBezTo>
                          <a:pt x="7336" y="39984"/>
                          <a:pt x="51771" y="34937"/>
                          <a:pt x="106584" y="28711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137E4506-633E-4094-9DD4-6893A9D8EBDE}"/>
                      </a:ext>
                    </a:extLst>
                  </p:cNvPr>
                  <p:cNvSpPr/>
                  <p:nvPr/>
                </p:nvSpPr>
                <p:spPr>
                  <a:xfrm>
                    <a:off x="3583073" y="1232029"/>
                    <a:ext cx="918072" cy="945614"/>
                  </a:xfrm>
                  <a:custGeom>
                    <a:avLst/>
                    <a:gdLst>
                      <a:gd name="connsiteX0" fmla="*/ 918058 w 918072"/>
                      <a:gd name="connsiteY0" fmla="*/ 442902 h 945614"/>
                      <a:gd name="connsiteX1" fmla="*/ 918058 w 918072"/>
                      <a:gd name="connsiteY1" fmla="*/ 463191 h 945614"/>
                      <a:gd name="connsiteX2" fmla="*/ 907776 w 918072"/>
                      <a:gd name="connsiteY2" fmla="*/ 558763 h 945614"/>
                      <a:gd name="connsiteX3" fmla="*/ 481882 w 918072"/>
                      <a:gd name="connsiteY3" fmla="*/ 917729 h 945614"/>
                      <a:gd name="connsiteX4" fmla="*/ 192873 w 918072"/>
                      <a:gd name="connsiteY4" fmla="*/ 912037 h 945614"/>
                      <a:gd name="connsiteX5" fmla="*/ 120804 w 918072"/>
                      <a:gd name="connsiteY5" fmla="*/ 840519 h 945614"/>
                      <a:gd name="connsiteX6" fmla="*/ 97118 w 918072"/>
                      <a:gd name="connsiteY6" fmla="*/ 808478 h 945614"/>
                      <a:gd name="connsiteX7" fmla="*/ 7055 w 918072"/>
                      <a:gd name="connsiteY7" fmla="*/ 482012 h 945614"/>
                      <a:gd name="connsiteX8" fmla="*/ 422024 w 918072"/>
                      <a:gd name="connsiteY8" fmla="*/ 8378 h 945614"/>
                      <a:gd name="connsiteX9" fmla="*/ 442680 w 918072"/>
                      <a:gd name="connsiteY9" fmla="*/ 7093 h 945614"/>
                      <a:gd name="connsiteX10" fmla="*/ 822854 w 918072"/>
                      <a:gd name="connsiteY10" fmla="*/ 182904 h 945614"/>
                      <a:gd name="connsiteX11" fmla="*/ 822854 w 918072"/>
                      <a:gd name="connsiteY11" fmla="*/ 182904 h 945614"/>
                      <a:gd name="connsiteX12" fmla="*/ 918058 w 918072"/>
                      <a:gd name="connsiteY12" fmla="*/ 442810 h 945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18072" h="945614">
                        <a:moveTo>
                          <a:pt x="918058" y="442902"/>
                        </a:moveTo>
                        <a:cubicBezTo>
                          <a:pt x="918058" y="449604"/>
                          <a:pt x="918058" y="456398"/>
                          <a:pt x="918058" y="463191"/>
                        </a:cubicBezTo>
                        <a:cubicBezTo>
                          <a:pt x="917960" y="495319"/>
                          <a:pt x="914514" y="527349"/>
                          <a:pt x="907776" y="558763"/>
                        </a:cubicBezTo>
                        <a:cubicBezTo>
                          <a:pt x="864016" y="761380"/>
                          <a:pt x="688983" y="908907"/>
                          <a:pt x="481882" y="917729"/>
                        </a:cubicBezTo>
                        <a:cubicBezTo>
                          <a:pt x="368133" y="922595"/>
                          <a:pt x="275500" y="977587"/>
                          <a:pt x="192873" y="912037"/>
                        </a:cubicBezTo>
                        <a:cubicBezTo>
                          <a:pt x="166228" y="890994"/>
                          <a:pt x="142052" y="867002"/>
                          <a:pt x="120804" y="840519"/>
                        </a:cubicBezTo>
                        <a:cubicBezTo>
                          <a:pt x="112480" y="830176"/>
                          <a:pt x="104585" y="819495"/>
                          <a:pt x="97118" y="808478"/>
                        </a:cubicBezTo>
                        <a:cubicBezTo>
                          <a:pt x="52041" y="741276"/>
                          <a:pt x="10819" y="568770"/>
                          <a:pt x="7055" y="482012"/>
                        </a:cubicBezTo>
                        <a:cubicBezTo>
                          <a:pt x="-3377" y="238623"/>
                          <a:pt x="179376" y="30034"/>
                          <a:pt x="422024" y="8378"/>
                        </a:cubicBezTo>
                        <a:cubicBezTo>
                          <a:pt x="428909" y="7828"/>
                          <a:pt x="435795" y="7368"/>
                          <a:pt x="442680" y="7093"/>
                        </a:cubicBezTo>
                        <a:cubicBezTo>
                          <a:pt x="590446" y="431"/>
                          <a:pt x="732232" y="66000"/>
                          <a:pt x="822854" y="182904"/>
                        </a:cubicBezTo>
                        <a:lnTo>
                          <a:pt x="822854" y="182904"/>
                        </a:lnTo>
                        <a:cubicBezTo>
                          <a:pt x="880746" y="257586"/>
                          <a:pt x="914013" y="348405"/>
                          <a:pt x="918058" y="44281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2047A74F-0E1C-4597-83B6-D1377F4F327B}"/>
                      </a:ext>
                    </a:extLst>
                  </p:cNvPr>
                  <p:cNvSpPr/>
                  <p:nvPr/>
                </p:nvSpPr>
                <p:spPr>
                  <a:xfrm>
                    <a:off x="3730481" y="1754148"/>
                    <a:ext cx="183614" cy="174434"/>
                  </a:xfrm>
                  <a:custGeom>
                    <a:avLst/>
                    <a:gdLst>
                      <a:gd name="connsiteX0" fmla="*/ 178126 w 183614"/>
                      <a:gd name="connsiteY0" fmla="*/ 82181 h 174433"/>
                      <a:gd name="connsiteX1" fmla="*/ 174454 w 183614"/>
                      <a:gd name="connsiteY1" fmla="*/ 110916 h 174433"/>
                      <a:gd name="connsiteX2" fmla="*/ 157837 w 183614"/>
                      <a:gd name="connsiteY2" fmla="*/ 142315 h 174433"/>
                      <a:gd name="connsiteX3" fmla="*/ 101926 w 183614"/>
                      <a:gd name="connsiteY3" fmla="*/ 171326 h 174433"/>
                      <a:gd name="connsiteX4" fmla="*/ 53544 w 183614"/>
                      <a:gd name="connsiteY4" fmla="*/ 174263 h 174433"/>
                      <a:gd name="connsiteX5" fmla="*/ 16821 w 183614"/>
                      <a:gd name="connsiteY5" fmla="*/ 176650 h 174433"/>
                      <a:gd name="connsiteX6" fmla="*/ 9843 w 183614"/>
                      <a:gd name="connsiteY6" fmla="*/ 66482 h 174433"/>
                      <a:gd name="connsiteX7" fmla="*/ 9843 w 183614"/>
                      <a:gd name="connsiteY7" fmla="*/ 66482 h 174433"/>
                      <a:gd name="connsiteX8" fmla="*/ 8466 w 183614"/>
                      <a:gd name="connsiteY8" fmla="*/ 46100 h 174433"/>
                      <a:gd name="connsiteX9" fmla="*/ 7456 w 183614"/>
                      <a:gd name="connsiteY9" fmla="*/ 30310 h 174433"/>
                      <a:gd name="connsiteX10" fmla="*/ 6630 w 183614"/>
                      <a:gd name="connsiteY10" fmla="*/ 15804 h 174433"/>
                      <a:gd name="connsiteX11" fmla="*/ 6630 w 183614"/>
                      <a:gd name="connsiteY11" fmla="*/ 12132 h 174433"/>
                      <a:gd name="connsiteX12" fmla="*/ 6630 w 183614"/>
                      <a:gd name="connsiteY12" fmla="*/ 12132 h 174433"/>
                      <a:gd name="connsiteX13" fmla="*/ 92011 w 183614"/>
                      <a:gd name="connsiteY13" fmla="*/ 6807 h 174433"/>
                      <a:gd name="connsiteX14" fmla="*/ 171241 w 183614"/>
                      <a:gd name="connsiteY14" fmla="*/ 54088 h 174433"/>
                      <a:gd name="connsiteX15" fmla="*/ 178126 w 183614"/>
                      <a:gd name="connsiteY15" fmla="*/ 82181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3614" h="174433">
                        <a:moveTo>
                          <a:pt x="178126" y="82181"/>
                        </a:moveTo>
                        <a:cubicBezTo>
                          <a:pt x="178726" y="91905"/>
                          <a:pt x="177480" y="101655"/>
                          <a:pt x="174454" y="110916"/>
                        </a:cubicBezTo>
                        <a:cubicBezTo>
                          <a:pt x="171135" y="122414"/>
                          <a:pt x="165478" y="133104"/>
                          <a:pt x="157837" y="142315"/>
                        </a:cubicBezTo>
                        <a:cubicBezTo>
                          <a:pt x="143762" y="158988"/>
                          <a:pt x="123663" y="169417"/>
                          <a:pt x="101926" y="171326"/>
                        </a:cubicBezTo>
                        <a:lnTo>
                          <a:pt x="53544" y="174263"/>
                        </a:lnTo>
                        <a:lnTo>
                          <a:pt x="16821" y="176650"/>
                        </a:lnTo>
                        <a:lnTo>
                          <a:pt x="9843" y="66482"/>
                        </a:lnTo>
                        <a:lnTo>
                          <a:pt x="9843" y="66482"/>
                        </a:lnTo>
                        <a:lnTo>
                          <a:pt x="8466" y="46100"/>
                        </a:lnTo>
                        <a:lnTo>
                          <a:pt x="7456" y="30310"/>
                        </a:lnTo>
                        <a:lnTo>
                          <a:pt x="6630" y="15804"/>
                        </a:lnTo>
                        <a:lnTo>
                          <a:pt x="6630" y="12132"/>
                        </a:lnTo>
                        <a:lnTo>
                          <a:pt x="6630" y="12132"/>
                        </a:lnTo>
                        <a:lnTo>
                          <a:pt x="92011" y="6807"/>
                        </a:lnTo>
                        <a:cubicBezTo>
                          <a:pt x="125676" y="4589"/>
                          <a:pt x="157209" y="23406"/>
                          <a:pt x="171241" y="54088"/>
                        </a:cubicBezTo>
                        <a:cubicBezTo>
                          <a:pt x="175375" y="62903"/>
                          <a:pt x="177716" y="72452"/>
                          <a:pt x="178126" y="82181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3F3775CA-231D-45F6-A30C-897FAB4DACC9}"/>
                      </a:ext>
                    </a:extLst>
                  </p:cNvPr>
                  <p:cNvSpPr/>
                  <p:nvPr/>
                </p:nvSpPr>
                <p:spPr>
                  <a:xfrm>
                    <a:off x="3730883" y="1368377"/>
                    <a:ext cx="771181" cy="954795"/>
                  </a:xfrm>
                  <a:custGeom>
                    <a:avLst/>
                    <a:gdLst>
                      <a:gd name="connsiteX0" fmla="*/ 756202 w 771180"/>
                      <a:gd name="connsiteY0" fmla="*/ 355212 h 954795"/>
                      <a:gd name="connsiteX1" fmla="*/ 767310 w 771180"/>
                      <a:gd name="connsiteY1" fmla="*/ 533134 h 954795"/>
                      <a:gd name="connsiteX2" fmla="*/ 768962 w 771180"/>
                      <a:gd name="connsiteY2" fmla="*/ 559758 h 954795"/>
                      <a:gd name="connsiteX3" fmla="*/ 768962 w 771180"/>
                      <a:gd name="connsiteY3" fmla="*/ 611905 h 954795"/>
                      <a:gd name="connsiteX4" fmla="*/ 483442 w 771180"/>
                      <a:gd name="connsiteY4" fmla="*/ 944155 h 954795"/>
                      <a:gd name="connsiteX5" fmla="*/ 469028 w 771180"/>
                      <a:gd name="connsiteY5" fmla="*/ 947276 h 954795"/>
                      <a:gd name="connsiteX6" fmla="*/ 417433 w 771180"/>
                      <a:gd name="connsiteY6" fmla="*/ 954162 h 954795"/>
                      <a:gd name="connsiteX7" fmla="*/ 366755 w 771180"/>
                      <a:gd name="connsiteY7" fmla="*/ 954162 h 954795"/>
                      <a:gd name="connsiteX8" fmla="*/ 272653 w 771180"/>
                      <a:gd name="connsiteY8" fmla="*/ 935158 h 954795"/>
                      <a:gd name="connsiteX9" fmla="*/ 272653 w 771180"/>
                      <a:gd name="connsiteY9" fmla="*/ 935158 h 954795"/>
                      <a:gd name="connsiteX10" fmla="*/ 22753 w 771180"/>
                      <a:gd name="connsiteY10" fmla="*/ 636968 h 954795"/>
                      <a:gd name="connsiteX11" fmla="*/ 21193 w 771180"/>
                      <a:gd name="connsiteY11" fmla="*/ 624299 h 954795"/>
                      <a:gd name="connsiteX12" fmla="*/ 19724 w 771180"/>
                      <a:gd name="connsiteY12" fmla="*/ 609242 h 954795"/>
                      <a:gd name="connsiteX13" fmla="*/ 19724 w 771180"/>
                      <a:gd name="connsiteY13" fmla="*/ 606580 h 954795"/>
                      <a:gd name="connsiteX14" fmla="*/ 18897 w 771180"/>
                      <a:gd name="connsiteY14" fmla="*/ 594553 h 954795"/>
                      <a:gd name="connsiteX15" fmla="*/ 16969 w 771180"/>
                      <a:gd name="connsiteY15" fmla="*/ 562788 h 954795"/>
                      <a:gd name="connsiteX16" fmla="*/ 9992 w 771180"/>
                      <a:gd name="connsiteY16" fmla="*/ 453813 h 954795"/>
                      <a:gd name="connsiteX17" fmla="*/ 9992 w 771180"/>
                      <a:gd name="connsiteY17" fmla="*/ 452527 h 954795"/>
                      <a:gd name="connsiteX18" fmla="*/ 8799 w 771180"/>
                      <a:gd name="connsiteY18" fmla="*/ 432330 h 954795"/>
                      <a:gd name="connsiteX19" fmla="*/ 7789 w 771180"/>
                      <a:gd name="connsiteY19" fmla="*/ 416539 h 954795"/>
                      <a:gd name="connsiteX20" fmla="*/ 6963 w 771180"/>
                      <a:gd name="connsiteY20" fmla="*/ 402033 h 954795"/>
                      <a:gd name="connsiteX21" fmla="*/ 6963 w 771180"/>
                      <a:gd name="connsiteY21" fmla="*/ 398361 h 954795"/>
                      <a:gd name="connsiteX22" fmla="*/ 12655 w 771180"/>
                      <a:gd name="connsiteY22" fmla="*/ 324273 h 954795"/>
                      <a:gd name="connsiteX23" fmla="*/ 25049 w 771180"/>
                      <a:gd name="connsiteY23" fmla="*/ 275064 h 954795"/>
                      <a:gd name="connsiteX24" fmla="*/ 27252 w 771180"/>
                      <a:gd name="connsiteY24" fmla="*/ 267719 h 954795"/>
                      <a:gd name="connsiteX25" fmla="*/ 42216 w 771180"/>
                      <a:gd name="connsiteY25" fmla="*/ 228977 h 954795"/>
                      <a:gd name="connsiteX26" fmla="*/ 134850 w 771180"/>
                      <a:gd name="connsiteY26" fmla="*/ 103568 h 954795"/>
                      <a:gd name="connsiteX27" fmla="*/ 159087 w 771180"/>
                      <a:gd name="connsiteY27" fmla="*/ 83554 h 954795"/>
                      <a:gd name="connsiteX28" fmla="*/ 638688 w 771180"/>
                      <a:gd name="connsiteY28" fmla="*/ 99988 h 954795"/>
                      <a:gd name="connsiteX29" fmla="*/ 727098 w 771180"/>
                      <a:gd name="connsiteY29" fmla="*/ 222367 h 954795"/>
                      <a:gd name="connsiteX30" fmla="*/ 746469 w 771180"/>
                      <a:gd name="connsiteY30" fmla="*/ 278277 h 954795"/>
                      <a:gd name="connsiteX31" fmla="*/ 756201 w 771180"/>
                      <a:gd name="connsiteY31" fmla="*/ 355212 h 954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771180" h="954795">
                        <a:moveTo>
                          <a:pt x="756202" y="355212"/>
                        </a:moveTo>
                        <a:lnTo>
                          <a:pt x="767310" y="533134"/>
                        </a:lnTo>
                        <a:lnTo>
                          <a:pt x="768962" y="559758"/>
                        </a:lnTo>
                        <a:cubicBezTo>
                          <a:pt x="770203" y="577118"/>
                          <a:pt x="770203" y="594545"/>
                          <a:pt x="768962" y="611905"/>
                        </a:cubicBezTo>
                        <a:cubicBezTo>
                          <a:pt x="755307" y="772601"/>
                          <a:pt x="640255" y="906482"/>
                          <a:pt x="483442" y="944155"/>
                        </a:cubicBezTo>
                        <a:cubicBezTo>
                          <a:pt x="478668" y="945441"/>
                          <a:pt x="474261" y="946450"/>
                          <a:pt x="469028" y="947276"/>
                        </a:cubicBezTo>
                        <a:cubicBezTo>
                          <a:pt x="452023" y="950841"/>
                          <a:pt x="434777" y="953142"/>
                          <a:pt x="417433" y="954162"/>
                        </a:cubicBezTo>
                        <a:cubicBezTo>
                          <a:pt x="400561" y="955357"/>
                          <a:pt x="383626" y="955357"/>
                          <a:pt x="366755" y="954162"/>
                        </a:cubicBezTo>
                        <a:cubicBezTo>
                          <a:pt x="334694" y="951950"/>
                          <a:pt x="303059" y="945562"/>
                          <a:pt x="272653" y="935158"/>
                        </a:cubicBezTo>
                        <a:lnTo>
                          <a:pt x="272653" y="935158"/>
                        </a:lnTo>
                        <a:cubicBezTo>
                          <a:pt x="140119" y="890352"/>
                          <a:pt x="43695" y="775295"/>
                          <a:pt x="22753" y="636968"/>
                        </a:cubicBezTo>
                        <a:cubicBezTo>
                          <a:pt x="22111" y="632653"/>
                          <a:pt x="21468" y="628522"/>
                          <a:pt x="21193" y="624299"/>
                        </a:cubicBezTo>
                        <a:cubicBezTo>
                          <a:pt x="20421" y="619311"/>
                          <a:pt x="19931" y="614285"/>
                          <a:pt x="19724" y="609242"/>
                        </a:cubicBezTo>
                        <a:lnTo>
                          <a:pt x="19724" y="606580"/>
                        </a:lnTo>
                        <a:lnTo>
                          <a:pt x="18897" y="594553"/>
                        </a:lnTo>
                        <a:lnTo>
                          <a:pt x="16969" y="562788"/>
                        </a:lnTo>
                        <a:lnTo>
                          <a:pt x="9992" y="453813"/>
                        </a:lnTo>
                        <a:lnTo>
                          <a:pt x="9992" y="452527"/>
                        </a:lnTo>
                        <a:lnTo>
                          <a:pt x="8799" y="432330"/>
                        </a:lnTo>
                        <a:lnTo>
                          <a:pt x="7789" y="416539"/>
                        </a:lnTo>
                        <a:lnTo>
                          <a:pt x="6963" y="402033"/>
                        </a:lnTo>
                        <a:lnTo>
                          <a:pt x="6963" y="398361"/>
                        </a:lnTo>
                        <a:cubicBezTo>
                          <a:pt x="5795" y="373525"/>
                          <a:pt x="7707" y="348639"/>
                          <a:pt x="12655" y="324273"/>
                        </a:cubicBezTo>
                        <a:cubicBezTo>
                          <a:pt x="15723" y="307620"/>
                          <a:pt x="19863" y="291183"/>
                          <a:pt x="25049" y="275064"/>
                        </a:cubicBezTo>
                        <a:cubicBezTo>
                          <a:pt x="25691" y="272402"/>
                          <a:pt x="26426" y="270106"/>
                          <a:pt x="27252" y="267719"/>
                        </a:cubicBezTo>
                        <a:cubicBezTo>
                          <a:pt x="31448" y="254513"/>
                          <a:pt x="36446" y="241575"/>
                          <a:pt x="42216" y="228977"/>
                        </a:cubicBezTo>
                        <a:cubicBezTo>
                          <a:pt x="64020" y="181177"/>
                          <a:pt x="95572" y="138461"/>
                          <a:pt x="134850" y="103568"/>
                        </a:cubicBezTo>
                        <a:cubicBezTo>
                          <a:pt x="142654" y="96591"/>
                          <a:pt x="150824" y="89889"/>
                          <a:pt x="159087" y="83554"/>
                        </a:cubicBezTo>
                        <a:cubicBezTo>
                          <a:pt x="302787" y="-24877"/>
                          <a:pt x="502747" y="-18025"/>
                          <a:pt x="638688" y="99988"/>
                        </a:cubicBezTo>
                        <a:cubicBezTo>
                          <a:pt x="676456" y="134091"/>
                          <a:pt x="706586" y="175797"/>
                          <a:pt x="727098" y="222367"/>
                        </a:cubicBezTo>
                        <a:cubicBezTo>
                          <a:pt x="735553" y="240250"/>
                          <a:pt x="742048" y="258996"/>
                          <a:pt x="746469" y="278277"/>
                        </a:cubicBezTo>
                        <a:cubicBezTo>
                          <a:pt x="751915" y="303595"/>
                          <a:pt x="755171" y="329335"/>
                          <a:pt x="756201" y="35521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C62E2BE7-0ED0-47BB-9340-6F1E8AF21DA5}"/>
                      </a:ext>
                    </a:extLst>
                  </p:cNvPr>
                  <p:cNvSpPr/>
                  <p:nvPr/>
                </p:nvSpPr>
                <p:spPr>
                  <a:xfrm>
                    <a:off x="3652108" y="1811337"/>
                    <a:ext cx="137711" cy="192795"/>
                  </a:xfrm>
                  <a:custGeom>
                    <a:avLst/>
                    <a:gdLst>
                      <a:gd name="connsiteX0" fmla="*/ 125031 w 137710"/>
                      <a:gd name="connsiteY0" fmla="*/ 6630 h 192795"/>
                      <a:gd name="connsiteX1" fmla="*/ 131917 w 137710"/>
                      <a:gd name="connsiteY1" fmla="*/ 116799 h 192795"/>
                      <a:gd name="connsiteX2" fmla="*/ 136507 w 137710"/>
                      <a:gd name="connsiteY2" fmla="*/ 191438 h 192795"/>
                      <a:gd name="connsiteX3" fmla="*/ 107221 w 137710"/>
                      <a:gd name="connsiteY3" fmla="*/ 193274 h 192795"/>
                      <a:gd name="connsiteX4" fmla="*/ 100886 w 137710"/>
                      <a:gd name="connsiteY4" fmla="*/ 193274 h 192795"/>
                      <a:gd name="connsiteX5" fmla="*/ 6783 w 137710"/>
                      <a:gd name="connsiteY5" fmla="*/ 103762 h 192795"/>
                      <a:gd name="connsiteX6" fmla="*/ 30470 w 137710"/>
                      <a:gd name="connsiteY6" fmla="*/ 37936 h 192795"/>
                      <a:gd name="connsiteX7" fmla="*/ 87849 w 137710"/>
                      <a:gd name="connsiteY7" fmla="*/ 9017 h 192795"/>
                      <a:gd name="connsiteX8" fmla="*/ 87849 w 137710"/>
                      <a:gd name="connsiteY8" fmla="*/ 9017 h 192795"/>
                      <a:gd name="connsiteX9" fmla="*/ 95469 w 137710"/>
                      <a:gd name="connsiteY9" fmla="*/ 8099 h 192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710" h="192795">
                        <a:moveTo>
                          <a:pt x="125031" y="6630"/>
                        </a:moveTo>
                        <a:lnTo>
                          <a:pt x="131917" y="116799"/>
                        </a:lnTo>
                        <a:lnTo>
                          <a:pt x="136507" y="191438"/>
                        </a:lnTo>
                        <a:lnTo>
                          <a:pt x="107221" y="193274"/>
                        </a:lnTo>
                        <a:cubicBezTo>
                          <a:pt x="105017" y="193274"/>
                          <a:pt x="102906" y="193274"/>
                          <a:pt x="100886" y="193274"/>
                        </a:cubicBezTo>
                        <a:cubicBezTo>
                          <a:pt x="51127" y="192172"/>
                          <a:pt x="10370" y="153404"/>
                          <a:pt x="6783" y="103762"/>
                        </a:cubicBezTo>
                        <a:cubicBezTo>
                          <a:pt x="5358" y="79506"/>
                          <a:pt x="13916" y="55723"/>
                          <a:pt x="30470" y="37936"/>
                        </a:cubicBezTo>
                        <a:cubicBezTo>
                          <a:pt x="45447" y="21645"/>
                          <a:pt x="65844" y="11365"/>
                          <a:pt x="87849" y="9017"/>
                        </a:cubicBezTo>
                        <a:lnTo>
                          <a:pt x="87849" y="9017"/>
                        </a:lnTo>
                        <a:cubicBezTo>
                          <a:pt x="90356" y="8480"/>
                          <a:pt x="92907" y="8173"/>
                          <a:pt x="95469" y="8099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08315844-8F33-4B35-89C4-31CD677D332F}"/>
                      </a:ext>
                    </a:extLst>
                  </p:cNvPr>
                  <p:cNvSpPr/>
                  <p:nvPr/>
                </p:nvSpPr>
                <p:spPr>
                  <a:xfrm>
                    <a:off x="3652384" y="1658257"/>
                    <a:ext cx="486578" cy="670193"/>
                  </a:xfrm>
                  <a:custGeom>
                    <a:avLst/>
                    <a:gdLst>
                      <a:gd name="connsiteX0" fmla="*/ 485099 w 486578"/>
                      <a:gd name="connsiteY0" fmla="*/ 664098 h 670192"/>
                      <a:gd name="connsiteX1" fmla="*/ 350785 w 486578"/>
                      <a:gd name="connsiteY1" fmla="*/ 645002 h 670192"/>
                      <a:gd name="connsiteX2" fmla="*/ 350785 w 486578"/>
                      <a:gd name="connsiteY2" fmla="*/ 645002 h 670192"/>
                      <a:gd name="connsiteX3" fmla="*/ 100886 w 486578"/>
                      <a:gd name="connsiteY3" fmla="*/ 346812 h 670192"/>
                      <a:gd name="connsiteX4" fmla="*/ 6783 w 486578"/>
                      <a:gd name="connsiteY4" fmla="*/ 257300 h 670192"/>
                      <a:gd name="connsiteX5" fmla="*/ 30470 w 486578"/>
                      <a:gd name="connsiteY5" fmla="*/ 191474 h 670192"/>
                      <a:gd name="connsiteX6" fmla="*/ 87849 w 486578"/>
                      <a:gd name="connsiteY6" fmla="*/ 162555 h 670192"/>
                      <a:gd name="connsiteX7" fmla="*/ 87849 w 486578"/>
                      <a:gd name="connsiteY7" fmla="*/ 162555 h 670192"/>
                      <a:gd name="connsiteX8" fmla="*/ 86656 w 486578"/>
                      <a:gd name="connsiteY8" fmla="*/ 142358 h 670192"/>
                      <a:gd name="connsiteX9" fmla="*/ 85646 w 486578"/>
                      <a:gd name="connsiteY9" fmla="*/ 126567 h 670192"/>
                      <a:gd name="connsiteX10" fmla="*/ 84820 w 486578"/>
                      <a:gd name="connsiteY10" fmla="*/ 112061 h 670192"/>
                      <a:gd name="connsiteX11" fmla="*/ 84820 w 486578"/>
                      <a:gd name="connsiteY11" fmla="*/ 108389 h 670192"/>
                      <a:gd name="connsiteX12" fmla="*/ 84820 w 486578"/>
                      <a:gd name="connsiteY12" fmla="*/ 108389 h 670192"/>
                      <a:gd name="connsiteX13" fmla="*/ 90512 w 486578"/>
                      <a:gd name="connsiteY13" fmla="*/ 34301 h 670192"/>
                      <a:gd name="connsiteX14" fmla="*/ 224550 w 486578"/>
                      <a:gd name="connsiteY14" fmla="*/ 49082 h 670192"/>
                      <a:gd name="connsiteX15" fmla="*/ 227304 w 486578"/>
                      <a:gd name="connsiteY15" fmla="*/ 121517 h 670192"/>
                      <a:gd name="connsiteX16" fmla="*/ 236485 w 486578"/>
                      <a:gd name="connsiteY16" fmla="*/ 238480 h 670192"/>
                      <a:gd name="connsiteX17" fmla="*/ 292120 w 486578"/>
                      <a:gd name="connsiteY17" fmla="*/ 484156 h 670192"/>
                      <a:gd name="connsiteX18" fmla="*/ 485099 w 486578"/>
                      <a:gd name="connsiteY18" fmla="*/ 664098 h 670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86578" h="670192">
                        <a:moveTo>
                          <a:pt x="485099" y="664098"/>
                        </a:moveTo>
                        <a:cubicBezTo>
                          <a:pt x="439423" y="670288"/>
                          <a:pt x="392926" y="663677"/>
                          <a:pt x="350785" y="645002"/>
                        </a:cubicBezTo>
                        <a:lnTo>
                          <a:pt x="350785" y="645002"/>
                        </a:lnTo>
                        <a:cubicBezTo>
                          <a:pt x="218251" y="600196"/>
                          <a:pt x="121827" y="485139"/>
                          <a:pt x="100886" y="346812"/>
                        </a:cubicBezTo>
                        <a:cubicBezTo>
                          <a:pt x="51127" y="345710"/>
                          <a:pt x="10370" y="306942"/>
                          <a:pt x="6783" y="257300"/>
                        </a:cubicBezTo>
                        <a:cubicBezTo>
                          <a:pt x="5358" y="233044"/>
                          <a:pt x="13916" y="209261"/>
                          <a:pt x="30470" y="191474"/>
                        </a:cubicBezTo>
                        <a:cubicBezTo>
                          <a:pt x="45447" y="175183"/>
                          <a:pt x="65844" y="164903"/>
                          <a:pt x="87849" y="162555"/>
                        </a:cubicBezTo>
                        <a:lnTo>
                          <a:pt x="87849" y="162555"/>
                        </a:lnTo>
                        <a:lnTo>
                          <a:pt x="86656" y="142358"/>
                        </a:lnTo>
                        <a:lnTo>
                          <a:pt x="85646" y="126567"/>
                        </a:lnTo>
                        <a:lnTo>
                          <a:pt x="84820" y="112061"/>
                        </a:lnTo>
                        <a:lnTo>
                          <a:pt x="84820" y="108389"/>
                        </a:lnTo>
                        <a:lnTo>
                          <a:pt x="84820" y="108389"/>
                        </a:lnTo>
                        <a:cubicBezTo>
                          <a:pt x="83652" y="83553"/>
                          <a:pt x="85564" y="58667"/>
                          <a:pt x="90512" y="34301"/>
                        </a:cubicBezTo>
                        <a:cubicBezTo>
                          <a:pt x="137609" y="516"/>
                          <a:pt x="188286" y="-10593"/>
                          <a:pt x="224550" y="49082"/>
                        </a:cubicBezTo>
                        <a:cubicBezTo>
                          <a:pt x="224550" y="49082"/>
                          <a:pt x="224550" y="77909"/>
                          <a:pt x="227304" y="121517"/>
                        </a:cubicBezTo>
                        <a:cubicBezTo>
                          <a:pt x="228957" y="154293"/>
                          <a:pt x="231711" y="194963"/>
                          <a:pt x="236485" y="238480"/>
                        </a:cubicBezTo>
                        <a:cubicBezTo>
                          <a:pt x="245666" y="327533"/>
                          <a:pt x="262375" y="426409"/>
                          <a:pt x="292120" y="484156"/>
                        </a:cubicBezTo>
                        <a:cubicBezTo>
                          <a:pt x="355008" y="607545"/>
                          <a:pt x="485099" y="664098"/>
                          <a:pt x="485099" y="66409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2A749CF3-DFA1-4621-AB9F-16809A9FD98B}"/>
                      </a:ext>
                    </a:extLst>
                  </p:cNvPr>
                  <p:cNvSpPr/>
                  <p:nvPr/>
                </p:nvSpPr>
                <p:spPr>
                  <a:xfrm>
                    <a:off x="3729762" y="1336160"/>
                    <a:ext cx="695507" cy="196600"/>
                  </a:xfrm>
                  <a:custGeom>
                    <a:avLst/>
                    <a:gdLst>
                      <a:gd name="connsiteX0" fmla="*/ 686566 w 771180"/>
                      <a:gd name="connsiteY0" fmla="*/ 14640 h 238698"/>
                      <a:gd name="connsiteX1" fmla="*/ 750876 w 771180"/>
                      <a:gd name="connsiteY1" fmla="*/ 7336 h 238698"/>
                      <a:gd name="connsiteX2" fmla="*/ 767153 w 771180"/>
                      <a:gd name="connsiteY2" fmla="*/ 150644 h 238698"/>
                      <a:gd name="connsiteX3" fmla="*/ 702843 w 771180"/>
                      <a:gd name="connsiteY3" fmla="*/ 157948 h 238698"/>
                      <a:gd name="connsiteX4" fmla="*/ 87924 w 771180"/>
                      <a:gd name="connsiteY4" fmla="*/ 227792 h 238698"/>
                      <a:gd name="connsiteX5" fmla="*/ 71647 w 771180"/>
                      <a:gd name="connsiteY5" fmla="*/ 84484 h 238698"/>
                      <a:gd name="connsiteX6" fmla="*/ 7336 w 771180"/>
                      <a:gd name="connsiteY6" fmla="*/ 91789 h 238698"/>
                      <a:gd name="connsiteX7" fmla="*/ 71647 w 771180"/>
                      <a:gd name="connsiteY7" fmla="*/ 84484 h 238698"/>
                      <a:gd name="connsiteX0" fmla="*/ 679230 w 759817"/>
                      <a:gd name="connsiteY0" fmla="*/ 200 h 213352"/>
                      <a:gd name="connsiteX1" fmla="*/ 608904 w 759817"/>
                      <a:gd name="connsiteY1" fmla="*/ 54604 h 213352"/>
                      <a:gd name="connsiteX2" fmla="*/ 759817 w 759817"/>
                      <a:gd name="connsiteY2" fmla="*/ 136204 h 213352"/>
                      <a:gd name="connsiteX3" fmla="*/ 695507 w 759817"/>
                      <a:gd name="connsiteY3" fmla="*/ 143508 h 213352"/>
                      <a:gd name="connsiteX4" fmla="*/ 80588 w 759817"/>
                      <a:gd name="connsiteY4" fmla="*/ 213352 h 213352"/>
                      <a:gd name="connsiteX5" fmla="*/ 64311 w 759817"/>
                      <a:gd name="connsiteY5" fmla="*/ 70044 h 213352"/>
                      <a:gd name="connsiteX6" fmla="*/ 0 w 759817"/>
                      <a:gd name="connsiteY6" fmla="*/ 77349 h 213352"/>
                      <a:gd name="connsiteX7" fmla="*/ 64311 w 759817"/>
                      <a:gd name="connsiteY7" fmla="*/ 70044 h 213352"/>
                      <a:gd name="connsiteX8" fmla="*/ 679230 w 759817"/>
                      <a:gd name="connsiteY8" fmla="*/ 200 h 213352"/>
                      <a:gd name="connsiteX0" fmla="*/ 569838 w 759817"/>
                      <a:gd name="connsiteY0" fmla="*/ 276 h 196599"/>
                      <a:gd name="connsiteX1" fmla="*/ 608904 w 759817"/>
                      <a:gd name="connsiteY1" fmla="*/ 37851 h 196599"/>
                      <a:gd name="connsiteX2" fmla="*/ 759817 w 759817"/>
                      <a:gd name="connsiteY2" fmla="*/ 119451 h 196599"/>
                      <a:gd name="connsiteX3" fmla="*/ 695507 w 759817"/>
                      <a:gd name="connsiteY3" fmla="*/ 126755 h 196599"/>
                      <a:gd name="connsiteX4" fmla="*/ 80588 w 759817"/>
                      <a:gd name="connsiteY4" fmla="*/ 196599 h 196599"/>
                      <a:gd name="connsiteX5" fmla="*/ 64311 w 759817"/>
                      <a:gd name="connsiteY5" fmla="*/ 53291 h 196599"/>
                      <a:gd name="connsiteX6" fmla="*/ 0 w 759817"/>
                      <a:gd name="connsiteY6" fmla="*/ 60596 h 196599"/>
                      <a:gd name="connsiteX7" fmla="*/ 64311 w 759817"/>
                      <a:gd name="connsiteY7" fmla="*/ 53291 h 196599"/>
                      <a:gd name="connsiteX8" fmla="*/ 569838 w 759817"/>
                      <a:gd name="connsiteY8" fmla="*/ 276 h 196599"/>
                      <a:gd name="connsiteX0" fmla="*/ 505527 w 695506"/>
                      <a:gd name="connsiteY0" fmla="*/ 276 h 196599"/>
                      <a:gd name="connsiteX1" fmla="*/ 544593 w 695506"/>
                      <a:gd name="connsiteY1" fmla="*/ 37851 h 196599"/>
                      <a:gd name="connsiteX2" fmla="*/ 695506 w 695506"/>
                      <a:gd name="connsiteY2" fmla="*/ 119451 h 196599"/>
                      <a:gd name="connsiteX3" fmla="*/ 631196 w 695506"/>
                      <a:gd name="connsiteY3" fmla="*/ 126755 h 196599"/>
                      <a:gd name="connsiteX4" fmla="*/ 16277 w 695506"/>
                      <a:gd name="connsiteY4" fmla="*/ 196599 h 196599"/>
                      <a:gd name="connsiteX5" fmla="*/ 0 w 695506"/>
                      <a:gd name="connsiteY5" fmla="*/ 53291 h 196599"/>
                      <a:gd name="connsiteX6" fmla="*/ 64714 w 695506"/>
                      <a:gd name="connsiteY6" fmla="*/ 71816 h 196599"/>
                      <a:gd name="connsiteX7" fmla="*/ 0 w 695506"/>
                      <a:gd name="connsiteY7" fmla="*/ 53291 h 196599"/>
                      <a:gd name="connsiteX8" fmla="*/ 505527 w 695506"/>
                      <a:gd name="connsiteY8" fmla="*/ 276 h 196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506" h="196599">
                        <a:moveTo>
                          <a:pt x="505527" y="276"/>
                        </a:moveTo>
                        <a:cubicBezTo>
                          <a:pt x="541044" y="-3758"/>
                          <a:pt x="544593" y="37851"/>
                          <a:pt x="544593" y="37851"/>
                        </a:cubicBezTo>
                        <a:lnTo>
                          <a:pt x="695506" y="119451"/>
                        </a:lnTo>
                        <a:lnTo>
                          <a:pt x="631196" y="126755"/>
                        </a:lnTo>
                        <a:lnTo>
                          <a:pt x="16277" y="196599"/>
                        </a:lnTo>
                        <a:lnTo>
                          <a:pt x="0" y="53291"/>
                        </a:lnTo>
                        <a:lnTo>
                          <a:pt x="64714" y="71816"/>
                        </a:lnTo>
                        <a:lnTo>
                          <a:pt x="0" y="53291"/>
                        </a:lnTo>
                        <a:lnTo>
                          <a:pt x="505527" y="27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6EDEAF0A-69F3-496F-9C29-85691E37FE6B}"/>
                      </a:ext>
                    </a:extLst>
                  </p:cNvPr>
                  <p:cNvSpPr/>
                  <p:nvPr/>
                </p:nvSpPr>
                <p:spPr>
                  <a:xfrm>
                    <a:off x="3688008" y="1381751"/>
                    <a:ext cx="927253" cy="569205"/>
                  </a:xfrm>
                  <a:custGeom>
                    <a:avLst/>
                    <a:gdLst>
                      <a:gd name="connsiteX0" fmla="*/ 922187 w 927253"/>
                      <a:gd name="connsiteY0" fmla="*/ 73512 h 569204"/>
                      <a:gd name="connsiteX1" fmla="*/ 858254 w 927253"/>
                      <a:gd name="connsiteY1" fmla="*/ 192004 h 569204"/>
                      <a:gd name="connsiteX2" fmla="*/ 842130 w 927253"/>
                      <a:gd name="connsiteY2" fmla="*/ 195340 h 569204"/>
                      <a:gd name="connsiteX3" fmla="*/ 294776 w 927253"/>
                      <a:gd name="connsiteY3" fmla="*/ 257493 h 569204"/>
                      <a:gd name="connsiteX4" fmla="*/ 168817 w 927253"/>
                      <a:gd name="connsiteY4" fmla="*/ 415769 h 569204"/>
                      <a:gd name="connsiteX5" fmla="*/ 178915 w 927253"/>
                      <a:gd name="connsiteY5" fmla="*/ 504271 h 569204"/>
                      <a:gd name="connsiteX6" fmla="*/ 131543 w 927253"/>
                      <a:gd name="connsiteY6" fmla="*/ 563763 h 569204"/>
                      <a:gd name="connsiteX7" fmla="*/ 118873 w 927253"/>
                      <a:gd name="connsiteY7" fmla="*/ 565139 h 569204"/>
                      <a:gd name="connsiteX8" fmla="*/ 59490 w 927253"/>
                      <a:gd name="connsiteY8" fmla="*/ 517993 h 569204"/>
                      <a:gd name="connsiteX9" fmla="*/ 59474 w 927253"/>
                      <a:gd name="connsiteY9" fmla="*/ 517859 h 569204"/>
                      <a:gd name="connsiteX10" fmla="*/ 29178 w 927253"/>
                      <a:gd name="connsiteY10" fmla="*/ 251618 h 569204"/>
                      <a:gd name="connsiteX11" fmla="*/ 29178 w 927253"/>
                      <a:gd name="connsiteY11" fmla="*/ 245467 h 569204"/>
                      <a:gd name="connsiteX12" fmla="*/ 7236 w 927253"/>
                      <a:gd name="connsiteY12" fmla="*/ 195156 h 569204"/>
                      <a:gd name="connsiteX13" fmla="*/ 90780 w 927253"/>
                      <a:gd name="connsiteY13" fmla="*/ 90037 h 569204"/>
                      <a:gd name="connsiteX14" fmla="*/ 817068 w 927253"/>
                      <a:gd name="connsiteY14" fmla="*/ 7411 h 569204"/>
                      <a:gd name="connsiteX15" fmla="*/ 922187 w 927253"/>
                      <a:gd name="connsiteY15" fmla="*/ 73512 h 5692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27253" h="569204">
                        <a:moveTo>
                          <a:pt x="922187" y="73512"/>
                        </a:moveTo>
                        <a:cubicBezTo>
                          <a:pt x="937253" y="123887"/>
                          <a:pt x="908629" y="176937"/>
                          <a:pt x="858254" y="192004"/>
                        </a:cubicBezTo>
                        <a:cubicBezTo>
                          <a:pt x="852986" y="193579"/>
                          <a:pt x="847591" y="194696"/>
                          <a:pt x="842130" y="195340"/>
                        </a:cubicBezTo>
                        <a:lnTo>
                          <a:pt x="294776" y="257493"/>
                        </a:lnTo>
                        <a:cubicBezTo>
                          <a:pt x="216314" y="266467"/>
                          <a:pt x="159947" y="337295"/>
                          <a:pt x="168817" y="415769"/>
                        </a:cubicBezTo>
                        <a:lnTo>
                          <a:pt x="178915" y="504271"/>
                        </a:lnTo>
                        <a:cubicBezTo>
                          <a:pt x="182143" y="533747"/>
                          <a:pt x="160993" y="560308"/>
                          <a:pt x="131543" y="563763"/>
                        </a:cubicBezTo>
                        <a:lnTo>
                          <a:pt x="118873" y="565139"/>
                        </a:lnTo>
                        <a:cubicBezTo>
                          <a:pt x="89456" y="568519"/>
                          <a:pt x="62869" y="547411"/>
                          <a:pt x="59490" y="517993"/>
                        </a:cubicBezTo>
                        <a:cubicBezTo>
                          <a:pt x="59485" y="517948"/>
                          <a:pt x="59479" y="517903"/>
                          <a:pt x="59474" y="517859"/>
                        </a:cubicBezTo>
                        <a:lnTo>
                          <a:pt x="29178" y="251618"/>
                        </a:lnTo>
                        <a:cubicBezTo>
                          <a:pt x="28997" y="249571"/>
                          <a:pt x="28997" y="247513"/>
                          <a:pt x="29178" y="245467"/>
                        </a:cubicBezTo>
                        <a:cubicBezTo>
                          <a:pt x="17003" y="231264"/>
                          <a:pt x="9361" y="213741"/>
                          <a:pt x="7236" y="195156"/>
                        </a:cubicBezTo>
                        <a:cubicBezTo>
                          <a:pt x="1373" y="143085"/>
                          <a:pt x="38730" y="96081"/>
                          <a:pt x="90780" y="90037"/>
                        </a:cubicBezTo>
                        <a:lnTo>
                          <a:pt x="817068" y="7411"/>
                        </a:lnTo>
                        <a:cubicBezTo>
                          <a:pt x="863389" y="1547"/>
                          <a:pt x="907402" y="29223"/>
                          <a:pt x="922187" y="7351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FDE1C520-1C99-4FB0-9405-F5616F257B75}"/>
                      </a:ext>
                    </a:extLst>
                  </p:cNvPr>
                  <p:cNvSpPr/>
                  <p:nvPr/>
                </p:nvSpPr>
                <p:spPr>
                  <a:xfrm>
                    <a:off x="4297076" y="1689111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1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10" y="8296"/>
                          <a:pt x="167064" y="7336"/>
                          <a:pt x="167064" y="7336"/>
                        </a:cubicBezTo>
                        <a:lnTo>
                          <a:pt x="171851" y="49480"/>
                        </a:lnTo>
                        <a:cubicBezTo>
                          <a:pt x="171851" y="49480"/>
                          <a:pt x="163397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DBC19292-441E-4B82-97E8-32D6054249EF}"/>
                      </a:ext>
                    </a:extLst>
                  </p:cNvPr>
                  <p:cNvSpPr/>
                  <p:nvPr/>
                </p:nvSpPr>
                <p:spPr>
                  <a:xfrm>
                    <a:off x="4010819" y="1721668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0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09" y="8296"/>
                          <a:pt x="167064" y="7336"/>
                          <a:pt x="167064" y="7336"/>
                        </a:cubicBezTo>
                        <a:lnTo>
                          <a:pt x="171850" y="49480"/>
                        </a:lnTo>
                        <a:cubicBezTo>
                          <a:pt x="171850" y="49480"/>
                          <a:pt x="163396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5363875E-630A-41DE-A040-784A9C6FDE7D}"/>
                      </a:ext>
                    </a:extLst>
                  </p:cNvPr>
                  <p:cNvSpPr/>
                  <p:nvPr/>
                </p:nvSpPr>
                <p:spPr>
                  <a:xfrm>
                    <a:off x="4205951" y="2045720"/>
                    <a:ext cx="165253" cy="55084"/>
                  </a:xfrm>
                  <a:custGeom>
                    <a:avLst/>
                    <a:gdLst>
                      <a:gd name="connsiteX0" fmla="*/ 6630 w 165253"/>
                      <a:gd name="connsiteY0" fmla="*/ 26093 h 55084"/>
                      <a:gd name="connsiteX1" fmla="*/ 82647 w 165253"/>
                      <a:gd name="connsiteY1" fmla="*/ 56389 h 55084"/>
                      <a:gd name="connsiteX2" fmla="*/ 161142 w 165253"/>
                      <a:gd name="connsiteY2" fmla="*/ 6630 h 5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53" h="55084">
                        <a:moveTo>
                          <a:pt x="6630" y="26093"/>
                        </a:moveTo>
                        <a:cubicBezTo>
                          <a:pt x="25384" y="48163"/>
                          <a:pt x="53853" y="59509"/>
                          <a:pt x="82647" y="56389"/>
                        </a:cubicBezTo>
                        <a:cubicBezTo>
                          <a:pt x="116523" y="54278"/>
                          <a:pt x="152695" y="34907"/>
                          <a:pt x="161142" y="66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D0574C02-82B1-483F-91D8-FF2E78ED8408}"/>
                      </a:ext>
                    </a:extLst>
                  </p:cNvPr>
                  <p:cNvSpPr/>
                  <p:nvPr/>
                </p:nvSpPr>
                <p:spPr>
                  <a:xfrm>
                    <a:off x="4248733" y="1844846"/>
                    <a:ext cx="82627" cy="156072"/>
                  </a:xfrm>
                  <a:custGeom>
                    <a:avLst/>
                    <a:gdLst>
                      <a:gd name="connsiteX0" fmla="*/ 84391 w 82626"/>
                      <a:gd name="connsiteY0" fmla="*/ 115789 h 156072"/>
                      <a:gd name="connsiteX1" fmla="*/ 82187 w 82626"/>
                      <a:gd name="connsiteY1" fmla="*/ 115789 h 156072"/>
                      <a:gd name="connsiteX2" fmla="*/ 28388 w 82626"/>
                      <a:gd name="connsiteY2" fmla="*/ 155083 h 156072"/>
                      <a:gd name="connsiteX3" fmla="*/ 6630 w 82626"/>
                      <a:gd name="connsiteY3" fmla="*/ 6630 h 156072"/>
                      <a:gd name="connsiteX4" fmla="*/ 84391 w 82626"/>
                      <a:gd name="connsiteY4" fmla="*/ 115789 h 156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26" h="156072">
                        <a:moveTo>
                          <a:pt x="84391" y="115789"/>
                        </a:moveTo>
                        <a:cubicBezTo>
                          <a:pt x="84391" y="116340"/>
                          <a:pt x="82187" y="115789"/>
                          <a:pt x="82187" y="115789"/>
                        </a:cubicBezTo>
                        <a:cubicBezTo>
                          <a:pt x="83748" y="134793"/>
                          <a:pt x="69059" y="151594"/>
                          <a:pt x="28388" y="155083"/>
                        </a:cubicBezTo>
                        <a:lnTo>
                          <a:pt x="6630" y="6630"/>
                        </a:lnTo>
                        <a:cubicBezTo>
                          <a:pt x="56206" y="56757"/>
                          <a:pt x="77964" y="85217"/>
                          <a:pt x="84391" y="11578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2FF0C978-C46F-4FCD-BEBF-7D90C918C5A9}"/>
                      </a:ext>
                    </a:extLst>
                  </p:cNvPr>
                  <p:cNvSpPr/>
                  <p:nvPr/>
                </p:nvSpPr>
                <p:spPr>
                  <a:xfrm>
                    <a:off x="3627198" y="4104222"/>
                    <a:ext cx="963976" cy="376410"/>
                  </a:xfrm>
                  <a:custGeom>
                    <a:avLst/>
                    <a:gdLst>
                      <a:gd name="connsiteX0" fmla="*/ 60246 w 963975"/>
                      <a:gd name="connsiteY0" fmla="*/ 377347 h 376409"/>
                      <a:gd name="connsiteX1" fmla="*/ 426557 w 963975"/>
                      <a:gd name="connsiteY1" fmla="*/ 323732 h 376409"/>
                      <a:gd name="connsiteX2" fmla="*/ 422058 w 963975"/>
                      <a:gd name="connsiteY2" fmla="*/ 154073 h 376409"/>
                      <a:gd name="connsiteX3" fmla="*/ 716851 w 963975"/>
                      <a:gd name="connsiteY3" fmla="*/ 122766 h 376409"/>
                      <a:gd name="connsiteX4" fmla="*/ 743659 w 963975"/>
                      <a:gd name="connsiteY4" fmla="*/ 278839 h 376409"/>
                      <a:gd name="connsiteX5" fmla="*/ 962344 w 963975"/>
                      <a:gd name="connsiteY5" fmla="*/ 238903 h 376409"/>
                      <a:gd name="connsiteX6" fmla="*/ 957845 w 963975"/>
                      <a:gd name="connsiteY6" fmla="*/ 6630 h 376409"/>
                      <a:gd name="connsiteX7" fmla="*/ 6630 w 963975"/>
                      <a:gd name="connsiteY7" fmla="*/ 104956 h 376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63975" h="376409">
                        <a:moveTo>
                          <a:pt x="60246" y="377347"/>
                        </a:moveTo>
                        <a:cubicBezTo>
                          <a:pt x="60246" y="377347"/>
                          <a:pt x="430963" y="337136"/>
                          <a:pt x="426557" y="323732"/>
                        </a:cubicBezTo>
                        <a:cubicBezTo>
                          <a:pt x="422150" y="310328"/>
                          <a:pt x="422058" y="154073"/>
                          <a:pt x="422058" y="154073"/>
                        </a:cubicBezTo>
                        <a:cubicBezTo>
                          <a:pt x="422058" y="154073"/>
                          <a:pt x="716851" y="104956"/>
                          <a:pt x="716851" y="122766"/>
                        </a:cubicBezTo>
                        <a:cubicBezTo>
                          <a:pt x="716851" y="140577"/>
                          <a:pt x="743659" y="278839"/>
                          <a:pt x="743659" y="278839"/>
                        </a:cubicBezTo>
                        <a:lnTo>
                          <a:pt x="962344" y="238903"/>
                        </a:lnTo>
                        <a:lnTo>
                          <a:pt x="957845" y="6630"/>
                        </a:lnTo>
                        <a:lnTo>
                          <a:pt x="6630" y="104956"/>
                        </a:lnTo>
                        <a:close/>
                      </a:path>
                    </a:pathLst>
                  </a:custGeom>
                  <a:solidFill>
                    <a:srgbClr val="0E103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CACDBCBF-AE09-41AA-BA31-9E6EE5CAC54D}"/>
                      </a:ext>
                    </a:extLst>
                  </p:cNvPr>
                  <p:cNvSpPr/>
                  <p:nvPr/>
                </p:nvSpPr>
                <p:spPr>
                  <a:xfrm>
                    <a:off x="3815358" y="2375290"/>
                    <a:ext cx="550843" cy="1762699"/>
                  </a:xfrm>
                  <a:custGeom>
                    <a:avLst/>
                    <a:gdLst>
                      <a:gd name="connsiteX0" fmla="*/ 7182 w 550843"/>
                      <a:gd name="connsiteY0" fmla="*/ 41567 h 1762698"/>
                      <a:gd name="connsiteX1" fmla="*/ 401005 w 550843"/>
                      <a:gd name="connsiteY1" fmla="*/ 7182 h 1762698"/>
                      <a:gd name="connsiteX2" fmla="*/ 551214 w 550843"/>
                      <a:gd name="connsiteY2" fmla="*/ 1727531 h 1762698"/>
                      <a:gd name="connsiteX3" fmla="*/ 157390 w 550843"/>
                      <a:gd name="connsiteY3" fmla="*/ 1761916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0843" h="1762698">
                        <a:moveTo>
                          <a:pt x="7182" y="41567"/>
                        </a:moveTo>
                        <a:lnTo>
                          <a:pt x="401005" y="7182"/>
                        </a:lnTo>
                        <a:lnTo>
                          <a:pt x="551214" y="1727531"/>
                        </a:lnTo>
                        <a:lnTo>
                          <a:pt x="157390" y="1761916"/>
                        </a:lnTo>
                        <a:close/>
                      </a:path>
                    </a:pathLst>
                  </a:custGeom>
                  <a:solidFill>
                    <a:srgbClr val="ECEDF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D4B9E87E-501D-4776-B399-B0FD843832F5}"/>
                      </a:ext>
                    </a:extLst>
                  </p:cNvPr>
                  <p:cNvSpPr/>
                  <p:nvPr/>
                </p:nvSpPr>
                <p:spPr>
                  <a:xfrm>
                    <a:off x="3935028" y="2376686"/>
                    <a:ext cx="201976" cy="201976"/>
                  </a:xfrm>
                  <a:custGeom>
                    <a:avLst/>
                    <a:gdLst>
                      <a:gd name="connsiteX0" fmla="*/ 117809 w 201975"/>
                      <a:gd name="connsiteY0" fmla="*/ 201261 h 201975"/>
                      <a:gd name="connsiteX1" fmla="*/ 6630 w 201975"/>
                      <a:gd name="connsiteY1" fmla="*/ 69059 h 201975"/>
                      <a:gd name="connsiteX2" fmla="*/ 93021 w 201975"/>
                      <a:gd name="connsiteY2" fmla="*/ 6630 h 201975"/>
                      <a:gd name="connsiteX3" fmla="*/ 204475 w 201975"/>
                      <a:gd name="connsiteY3" fmla="*/ 51799 h 201975"/>
                      <a:gd name="connsiteX4" fmla="*/ 117809 w 201975"/>
                      <a:gd name="connsiteY4" fmla="*/ 201261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975" h="201975">
                        <a:moveTo>
                          <a:pt x="117809" y="201261"/>
                        </a:moveTo>
                        <a:lnTo>
                          <a:pt x="6630" y="69059"/>
                        </a:lnTo>
                        <a:lnTo>
                          <a:pt x="93021" y="6630"/>
                        </a:lnTo>
                        <a:lnTo>
                          <a:pt x="204475" y="51799"/>
                        </a:lnTo>
                        <a:lnTo>
                          <a:pt x="117809" y="201261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44935550-0D88-44C6-8511-941712120DF6}"/>
                      </a:ext>
                    </a:extLst>
                  </p:cNvPr>
                  <p:cNvSpPr/>
                  <p:nvPr/>
                </p:nvSpPr>
                <p:spPr>
                  <a:xfrm>
                    <a:off x="3810721" y="2349419"/>
                    <a:ext cx="413133" cy="174434"/>
                  </a:xfrm>
                  <a:custGeom>
                    <a:avLst/>
                    <a:gdLst>
                      <a:gd name="connsiteX0" fmla="*/ 411041 w 413132"/>
                      <a:gd name="connsiteY0" fmla="*/ 127265 h 174433"/>
                      <a:gd name="connsiteX1" fmla="*/ 224580 w 413132"/>
                      <a:gd name="connsiteY1" fmla="*/ 40507 h 174433"/>
                      <a:gd name="connsiteX2" fmla="*/ 18290 w 413132"/>
                      <a:gd name="connsiteY2" fmla="*/ 167844 h 174433"/>
                      <a:gd name="connsiteX3" fmla="*/ 6630 w 413132"/>
                      <a:gd name="connsiteY3" fmla="*/ 34356 h 174433"/>
                      <a:gd name="connsiteX4" fmla="*/ 399290 w 413132"/>
                      <a:gd name="connsiteY4" fmla="*/ 6630 h 174433"/>
                      <a:gd name="connsiteX5" fmla="*/ 411041 w 413132"/>
                      <a:gd name="connsiteY5" fmla="*/ 127265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13132" h="174433">
                        <a:moveTo>
                          <a:pt x="411041" y="127265"/>
                        </a:moveTo>
                        <a:lnTo>
                          <a:pt x="224580" y="40507"/>
                        </a:lnTo>
                        <a:lnTo>
                          <a:pt x="18290" y="167844"/>
                        </a:lnTo>
                        <a:lnTo>
                          <a:pt x="6630" y="34356"/>
                        </a:lnTo>
                        <a:lnTo>
                          <a:pt x="399290" y="6630"/>
                        </a:lnTo>
                        <a:lnTo>
                          <a:pt x="411041" y="12726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43073160-9B3E-43BF-99C5-1C0D6DABEE75}"/>
                      </a:ext>
                    </a:extLst>
                  </p:cNvPr>
                  <p:cNvSpPr/>
                  <p:nvPr/>
                </p:nvSpPr>
                <p:spPr>
                  <a:xfrm>
                    <a:off x="3963029" y="4085769"/>
                    <a:ext cx="431494" cy="137711"/>
                  </a:xfrm>
                  <a:custGeom>
                    <a:avLst/>
                    <a:gdLst>
                      <a:gd name="connsiteX0" fmla="*/ 426006 w 431493"/>
                      <a:gd name="connsiteY0" fmla="*/ 90909 h 137710"/>
                      <a:gd name="connsiteX1" fmla="*/ 13975 w 431493"/>
                      <a:gd name="connsiteY1" fmla="*/ 133232 h 137710"/>
                      <a:gd name="connsiteX2" fmla="*/ 6630 w 431493"/>
                      <a:gd name="connsiteY2" fmla="*/ 48953 h 137710"/>
                      <a:gd name="connsiteX3" fmla="*/ 418661 w 431493"/>
                      <a:gd name="connsiteY3" fmla="*/ 6630 h 137710"/>
                      <a:gd name="connsiteX4" fmla="*/ 426006 w 431493"/>
                      <a:gd name="connsiteY4" fmla="*/ 90909 h 137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1493" h="137710">
                        <a:moveTo>
                          <a:pt x="426006" y="90909"/>
                        </a:moveTo>
                        <a:lnTo>
                          <a:pt x="13975" y="133232"/>
                        </a:lnTo>
                        <a:lnTo>
                          <a:pt x="6630" y="48953"/>
                        </a:lnTo>
                        <a:lnTo>
                          <a:pt x="418661" y="6630"/>
                        </a:lnTo>
                        <a:lnTo>
                          <a:pt x="426006" y="90909"/>
                        </a:lnTo>
                        <a:close/>
                      </a:path>
                    </a:pathLst>
                  </a:custGeom>
                  <a:solidFill>
                    <a:srgbClr val="9C98A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F78EBA4D-2BE1-4772-B8FC-AC546576B704}"/>
                      </a:ext>
                    </a:extLst>
                  </p:cNvPr>
                  <p:cNvSpPr/>
                  <p:nvPr/>
                </p:nvSpPr>
                <p:spPr>
                  <a:xfrm>
                    <a:off x="4141790" y="4098436"/>
                    <a:ext cx="165253" cy="110169"/>
                  </a:xfrm>
                  <a:custGeom>
                    <a:avLst/>
                    <a:gdLst>
                      <a:gd name="connsiteX0" fmla="*/ 7182 w 165253"/>
                      <a:gd name="connsiteY0" fmla="*/ 19711 h 110168"/>
                      <a:gd name="connsiteX1" fmla="*/ 150681 w 165253"/>
                      <a:gd name="connsiteY1" fmla="*/ 7182 h 110168"/>
                      <a:gd name="connsiteX2" fmla="*/ 158260 w 165253"/>
                      <a:gd name="connsiteY2" fmla="*/ 93976 h 110168"/>
                      <a:gd name="connsiteX3" fmla="*/ 14760 w 165253"/>
                      <a:gd name="connsiteY3" fmla="*/ 106506 h 11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253" h="110168">
                        <a:moveTo>
                          <a:pt x="7182" y="19711"/>
                        </a:moveTo>
                        <a:lnTo>
                          <a:pt x="150681" y="7182"/>
                        </a:lnTo>
                        <a:lnTo>
                          <a:pt x="158260" y="93976"/>
                        </a:lnTo>
                        <a:lnTo>
                          <a:pt x="14760" y="106506"/>
                        </a:lnTo>
                        <a:close/>
                      </a:path>
                    </a:pathLst>
                  </a:custGeom>
                  <a:solidFill>
                    <a:srgbClr val="0C20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7D234B1D-5082-48B2-B52B-04659CC04C01}"/>
                      </a:ext>
                    </a:extLst>
                  </p:cNvPr>
                  <p:cNvSpPr/>
                  <p:nvPr/>
                </p:nvSpPr>
                <p:spPr>
                  <a:xfrm>
                    <a:off x="3500215" y="2443062"/>
                    <a:ext cx="495759" cy="1983036"/>
                  </a:xfrm>
                  <a:custGeom>
                    <a:avLst/>
                    <a:gdLst>
                      <a:gd name="connsiteX0" fmla="*/ 492580 w 495759"/>
                      <a:gd name="connsiteY0" fmla="*/ 1936418 h 1983036"/>
                      <a:gd name="connsiteX1" fmla="*/ 281423 w 495759"/>
                      <a:gd name="connsiteY1" fmla="*/ 1977731 h 1983036"/>
                      <a:gd name="connsiteX2" fmla="*/ 127462 w 495759"/>
                      <a:gd name="connsiteY2" fmla="*/ 1984801 h 1983036"/>
                      <a:gd name="connsiteX3" fmla="*/ 117823 w 495759"/>
                      <a:gd name="connsiteY3" fmla="*/ 1982689 h 1983036"/>
                      <a:gd name="connsiteX4" fmla="*/ 27759 w 495759"/>
                      <a:gd name="connsiteY4" fmla="*/ 798376 h 1983036"/>
                      <a:gd name="connsiteX5" fmla="*/ 8480 w 495759"/>
                      <a:gd name="connsiteY5" fmla="*/ 331261 h 1983036"/>
                      <a:gd name="connsiteX6" fmla="*/ 6736 w 495759"/>
                      <a:gd name="connsiteY6" fmla="*/ 260110 h 1983036"/>
                      <a:gd name="connsiteX7" fmla="*/ 11142 w 495759"/>
                      <a:gd name="connsiteY7" fmla="*/ 218062 h 1983036"/>
                      <a:gd name="connsiteX8" fmla="*/ 166297 w 495759"/>
                      <a:gd name="connsiteY8" fmla="*/ 63826 h 1983036"/>
                      <a:gd name="connsiteX9" fmla="*/ 293633 w 495759"/>
                      <a:gd name="connsiteY9" fmla="*/ 10303 h 1983036"/>
                      <a:gd name="connsiteX10" fmla="*/ 319982 w 495759"/>
                      <a:gd name="connsiteY10" fmla="*/ 6630 h 1983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95759" h="1983036">
                        <a:moveTo>
                          <a:pt x="492580" y="1936418"/>
                        </a:moveTo>
                        <a:cubicBezTo>
                          <a:pt x="423711" y="1957045"/>
                          <a:pt x="352988" y="1970883"/>
                          <a:pt x="281423" y="1977731"/>
                        </a:cubicBezTo>
                        <a:cubicBezTo>
                          <a:pt x="230296" y="1983240"/>
                          <a:pt x="178879" y="1985601"/>
                          <a:pt x="127462" y="1984801"/>
                        </a:cubicBezTo>
                        <a:cubicBezTo>
                          <a:pt x="124162" y="1984578"/>
                          <a:pt x="120914" y="1983866"/>
                          <a:pt x="117823" y="1982689"/>
                        </a:cubicBezTo>
                        <a:lnTo>
                          <a:pt x="27759" y="798376"/>
                        </a:lnTo>
                        <a:cubicBezTo>
                          <a:pt x="4073" y="600072"/>
                          <a:pt x="11051" y="494861"/>
                          <a:pt x="8480" y="331261"/>
                        </a:cubicBezTo>
                        <a:cubicBezTo>
                          <a:pt x="8021" y="308768"/>
                          <a:pt x="7562" y="285357"/>
                          <a:pt x="6736" y="260110"/>
                        </a:cubicBezTo>
                        <a:cubicBezTo>
                          <a:pt x="6204" y="245956"/>
                          <a:pt x="7687" y="231799"/>
                          <a:pt x="11142" y="218062"/>
                        </a:cubicBezTo>
                        <a:cubicBezTo>
                          <a:pt x="28586" y="148472"/>
                          <a:pt x="94320" y="99998"/>
                          <a:pt x="166297" y="63826"/>
                        </a:cubicBezTo>
                        <a:cubicBezTo>
                          <a:pt x="207782" y="43781"/>
                          <a:pt x="250285" y="25915"/>
                          <a:pt x="293633" y="10303"/>
                        </a:cubicBezTo>
                        <a:cubicBezTo>
                          <a:pt x="311536" y="3509"/>
                          <a:pt x="300703" y="9293"/>
                          <a:pt x="319982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150E9745-6587-4786-A229-DE1DF6A5EDE7}"/>
                      </a:ext>
                    </a:extLst>
                  </p:cNvPr>
                  <p:cNvSpPr/>
                  <p:nvPr/>
                </p:nvSpPr>
                <p:spPr>
                  <a:xfrm>
                    <a:off x="4215432" y="2438181"/>
                    <a:ext cx="431494" cy="1891229"/>
                  </a:xfrm>
                  <a:custGeom>
                    <a:avLst/>
                    <a:gdLst>
                      <a:gd name="connsiteX0" fmla="*/ 427817 w 431493"/>
                      <a:gd name="connsiteY0" fmla="*/ 1869231 h 1891228"/>
                      <a:gd name="connsiteX1" fmla="*/ 354371 w 431493"/>
                      <a:gd name="connsiteY1" fmla="*/ 1876024 h 1891228"/>
                      <a:gd name="connsiteX2" fmla="*/ 186364 w 431493"/>
                      <a:gd name="connsiteY2" fmla="*/ 1891632 h 1891228"/>
                      <a:gd name="connsiteX3" fmla="*/ 7707 w 431493"/>
                      <a:gd name="connsiteY3" fmla="*/ 6646 h 1891228"/>
                      <a:gd name="connsiteX4" fmla="*/ 99514 w 431493"/>
                      <a:gd name="connsiteY4" fmla="*/ 56956 h 1891228"/>
                      <a:gd name="connsiteX5" fmla="*/ 259259 w 431493"/>
                      <a:gd name="connsiteY5" fmla="*/ 251771 h 1891228"/>
                      <a:gd name="connsiteX6" fmla="*/ 281476 w 431493"/>
                      <a:gd name="connsiteY6" fmla="*/ 325217 h 1891228"/>
                      <a:gd name="connsiteX7" fmla="*/ 282119 w 431493"/>
                      <a:gd name="connsiteY7" fmla="*/ 328155 h 1891228"/>
                      <a:gd name="connsiteX8" fmla="*/ 427817 w 431493"/>
                      <a:gd name="connsiteY8" fmla="*/ 1869231 h 18912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1493" h="1891228">
                        <a:moveTo>
                          <a:pt x="427817" y="1869231"/>
                        </a:moveTo>
                        <a:lnTo>
                          <a:pt x="354371" y="1876024"/>
                        </a:lnTo>
                        <a:lnTo>
                          <a:pt x="186364" y="1891632"/>
                        </a:lnTo>
                        <a:cubicBezTo>
                          <a:pt x="186364" y="1891632"/>
                          <a:pt x="-9553" y="403"/>
                          <a:pt x="7707" y="6646"/>
                        </a:cubicBezTo>
                        <a:cubicBezTo>
                          <a:pt x="40356" y="19376"/>
                          <a:pt x="71216" y="36287"/>
                          <a:pt x="99514" y="56956"/>
                        </a:cubicBezTo>
                        <a:cubicBezTo>
                          <a:pt x="169523" y="106121"/>
                          <a:pt x="224762" y="173487"/>
                          <a:pt x="259259" y="251771"/>
                        </a:cubicBezTo>
                        <a:cubicBezTo>
                          <a:pt x="269351" y="275358"/>
                          <a:pt x="276802" y="299990"/>
                          <a:pt x="281476" y="325217"/>
                        </a:cubicBezTo>
                        <a:cubicBezTo>
                          <a:pt x="281778" y="326175"/>
                          <a:pt x="281993" y="327158"/>
                          <a:pt x="282119" y="328155"/>
                        </a:cubicBezTo>
                        <a:cubicBezTo>
                          <a:pt x="311956" y="489827"/>
                          <a:pt x="427817" y="1869231"/>
                          <a:pt x="427817" y="1869231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BB75577D-31C9-45ED-98D3-BEEE6DD3842C}"/>
                      </a:ext>
                    </a:extLst>
                  </p:cNvPr>
                  <p:cNvSpPr/>
                  <p:nvPr/>
                </p:nvSpPr>
                <p:spPr>
                  <a:xfrm>
                    <a:off x="4045360" y="2574969"/>
                    <a:ext cx="165253" cy="1551542"/>
                  </a:xfrm>
                  <a:custGeom>
                    <a:avLst/>
                    <a:gdLst>
                      <a:gd name="connsiteX0" fmla="*/ 9680 w 165253"/>
                      <a:gd name="connsiteY0" fmla="*/ 9680 h 1551542"/>
                      <a:gd name="connsiteX1" fmla="*/ 157031 w 165253"/>
                      <a:gd name="connsiteY1" fmla="*/ 1550664 h 1551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5253" h="1551542">
                        <a:moveTo>
                          <a:pt x="9680" y="9680"/>
                        </a:moveTo>
                        <a:lnTo>
                          <a:pt x="157031" y="1550664"/>
                        </a:lnTo>
                      </a:path>
                    </a:pathLst>
                  </a:custGeom>
                  <a:ln w="13391" cap="flat">
                    <a:solidFill>
                      <a:srgbClr val="9C98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9E51E6A4-6B5C-49E1-BA23-FC0C7CDEB770}"/>
                      </a:ext>
                    </a:extLst>
                  </p:cNvPr>
                  <p:cNvSpPr/>
                  <p:nvPr/>
                </p:nvSpPr>
                <p:spPr>
                  <a:xfrm>
                    <a:off x="3651802" y="2395781"/>
                    <a:ext cx="257060" cy="991518"/>
                  </a:xfrm>
                  <a:custGeom>
                    <a:avLst/>
                    <a:gdLst>
                      <a:gd name="connsiteX0" fmla="*/ 254143 w 257060"/>
                      <a:gd name="connsiteY0" fmla="*/ 991538 h 991518"/>
                      <a:gd name="connsiteX1" fmla="*/ 57951 w 257060"/>
                      <a:gd name="connsiteY1" fmla="*/ 415356 h 991518"/>
                      <a:gd name="connsiteX2" fmla="*/ 124602 w 257060"/>
                      <a:gd name="connsiteY2" fmla="*/ 348337 h 991518"/>
                      <a:gd name="connsiteX3" fmla="*/ 6630 w 257060"/>
                      <a:gd name="connsiteY3" fmla="*/ 110923 h 991518"/>
                      <a:gd name="connsiteX4" fmla="*/ 163254 w 257060"/>
                      <a:gd name="connsiteY4" fmla="*/ 6630 h 991518"/>
                      <a:gd name="connsiteX5" fmla="*/ 254143 w 257060"/>
                      <a:gd name="connsiteY5" fmla="*/ 991538 h 99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7060" h="991518">
                        <a:moveTo>
                          <a:pt x="254143" y="991538"/>
                        </a:moveTo>
                        <a:cubicBezTo>
                          <a:pt x="262130" y="1007512"/>
                          <a:pt x="57951" y="415356"/>
                          <a:pt x="57951" y="415356"/>
                        </a:cubicBezTo>
                        <a:lnTo>
                          <a:pt x="124602" y="348337"/>
                        </a:lnTo>
                        <a:lnTo>
                          <a:pt x="6630" y="110923"/>
                        </a:lnTo>
                        <a:lnTo>
                          <a:pt x="163254" y="6630"/>
                        </a:lnTo>
                        <a:cubicBezTo>
                          <a:pt x="163254" y="6630"/>
                          <a:pt x="240739" y="964730"/>
                          <a:pt x="254143" y="991538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B9EB13D4-0125-4E53-BDD8-03710901782F}"/>
                      </a:ext>
                    </a:extLst>
                  </p:cNvPr>
                  <p:cNvSpPr/>
                  <p:nvPr/>
                </p:nvSpPr>
                <p:spPr>
                  <a:xfrm>
                    <a:off x="4199800" y="2376502"/>
                    <a:ext cx="192795" cy="1009880"/>
                  </a:xfrm>
                  <a:custGeom>
                    <a:avLst/>
                    <a:gdLst>
                      <a:gd name="connsiteX0" fmla="*/ 106333 w 192795"/>
                      <a:gd name="connsiteY0" fmla="*/ 1003749 h 1009879"/>
                      <a:gd name="connsiteX1" fmla="*/ 188959 w 192795"/>
                      <a:gd name="connsiteY1" fmla="*/ 403329 h 1009879"/>
                      <a:gd name="connsiteX2" fmla="*/ 114596 w 192795"/>
                      <a:gd name="connsiteY2" fmla="*/ 347694 h 1009879"/>
                      <a:gd name="connsiteX3" fmla="*/ 169680 w 192795"/>
                      <a:gd name="connsiteY3" fmla="*/ 127357 h 1009879"/>
                      <a:gd name="connsiteX4" fmla="*/ 6630 w 192795"/>
                      <a:gd name="connsiteY4" fmla="*/ 6630 h 1009879"/>
                      <a:gd name="connsiteX5" fmla="*/ 106333 w 192795"/>
                      <a:gd name="connsiteY5" fmla="*/ 1003749 h 1009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2795" h="1009879">
                        <a:moveTo>
                          <a:pt x="106333" y="1003749"/>
                        </a:moveTo>
                        <a:cubicBezTo>
                          <a:pt x="101375" y="1020917"/>
                          <a:pt x="188959" y="403329"/>
                          <a:pt x="188959" y="403329"/>
                        </a:cubicBezTo>
                        <a:lnTo>
                          <a:pt x="114596" y="347694"/>
                        </a:lnTo>
                        <a:lnTo>
                          <a:pt x="169680" y="127357"/>
                        </a:lnTo>
                        <a:lnTo>
                          <a:pt x="6630" y="6630"/>
                        </a:lnTo>
                        <a:cubicBezTo>
                          <a:pt x="6630" y="6630"/>
                          <a:pt x="114320" y="974921"/>
                          <a:pt x="106333" y="1003749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86A271D-77E3-41EC-B5DD-1C6CCA242FCB}"/>
                      </a:ext>
                    </a:extLst>
                  </p:cNvPr>
                  <p:cNvSpPr/>
                  <p:nvPr/>
                </p:nvSpPr>
                <p:spPr>
                  <a:xfrm>
                    <a:off x="3548544" y="4197315"/>
                    <a:ext cx="312145" cy="348867"/>
                  </a:xfrm>
                  <a:custGeom>
                    <a:avLst/>
                    <a:gdLst>
                      <a:gd name="connsiteX0" fmla="*/ 210877 w 312144"/>
                      <a:gd name="connsiteY0" fmla="*/ 326303 h 348867"/>
                      <a:gd name="connsiteX1" fmla="*/ 310029 w 312144"/>
                      <a:gd name="connsiteY1" fmla="*/ 191438 h 348867"/>
                      <a:gd name="connsiteX2" fmla="*/ 203073 w 312144"/>
                      <a:gd name="connsiteY2" fmla="*/ 72089 h 348867"/>
                      <a:gd name="connsiteX3" fmla="*/ 126782 w 312144"/>
                      <a:gd name="connsiteY3" fmla="*/ 6630 h 348867"/>
                      <a:gd name="connsiteX4" fmla="*/ 24967 w 312144"/>
                      <a:gd name="connsiteY4" fmla="*/ 111107 h 348867"/>
                      <a:gd name="connsiteX5" fmla="*/ 119253 w 312144"/>
                      <a:gd name="connsiteY5" fmla="*/ 292151 h 348867"/>
                      <a:gd name="connsiteX6" fmla="*/ 210877 w 312144"/>
                      <a:gd name="connsiteY6" fmla="*/ 326303 h 348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2144" h="348867">
                        <a:moveTo>
                          <a:pt x="210877" y="326303"/>
                        </a:moveTo>
                        <a:cubicBezTo>
                          <a:pt x="211887" y="324008"/>
                          <a:pt x="327105" y="216593"/>
                          <a:pt x="310029" y="191438"/>
                        </a:cubicBezTo>
                        <a:cubicBezTo>
                          <a:pt x="279604" y="147263"/>
                          <a:pt x="243661" y="107156"/>
                          <a:pt x="203073" y="72089"/>
                        </a:cubicBezTo>
                        <a:lnTo>
                          <a:pt x="126782" y="6630"/>
                        </a:lnTo>
                        <a:cubicBezTo>
                          <a:pt x="126782" y="6630"/>
                          <a:pt x="30200" y="106608"/>
                          <a:pt x="24967" y="111107"/>
                        </a:cubicBezTo>
                        <a:cubicBezTo>
                          <a:pt x="-47744" y="180697"/>
                          <a:pt x="119253" y="292151"/>
                          <a:pt x="119253" y="292151"/>
                        </a:cubicBezTo>
                        <a:cubicBezTo>
                          <a:pt x="119253" y="292151"/>
                          <a:pt x="188660" y="376705"/>
                          <a:pt x="210877" y="326303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8A2498FA-1A21-40E1-B27C-D80EFF39788E}"/>
                      </a:ext>
                    </a:extLst>
                  </p:cNvPr>
                  <p:cNvSpPr/>
                  <p:nvPr/>
                </p:nvSpPr>
                <p:spPr>
                  <a:xfrm>
                    <a:off x="3733254" y="4311333"/>
                    <a:ext cx="275422" cy="257060"/>
                  </a:xfrm>
                  <a:custGeom>
                    <a:avLst/>
                    <a:gdLst>
                      <a:gd name="connsiteX0" fmla="*/ 29981 w 275421"/>
                      <a:gd name="connsiteY0" fmla="*/ 73657 h 257060"/>
                      <a:gd name="connsiteX1" fmla="*/ 9361 w 275421"/>
                      <a:gd name="connsiteY1" fmla="*/ 55259 h 257060"/>
                      <a:gd name="connsiteX2" fmla="*/ 50312 w 275421"/>
                      <a:gd name="connsiteY2" fmla="*/ 9361 h 257060"/>
                      <a:gd name="connsiteX3" fmla="*/ 70932 w 275421"/>
                      <a:gd name="connsiteY3" fmla="*/ 27759 h 257060"/>
                      <a:gd name="connsiteX4" fmla="*/ 248358 w 275421"/>
                      <a:gd name="connsiteY4" fmla="*/ 186062 h 257060"/>
                      <a:gd name="connsiteX5" fmla="*/ 207407 w 275421"/>
                      <a:gd name="connsiteY5" fmla="*/ 231959 h 257060"/>
                      <a:gd name="connsiteX6" fmla="*/ 228026 w 275421"/>
                      <a:gd name="connsiteY6" fmla="*/ 250357 h 257060"/>
                      <a:gd name="connsiteX7" fmla="*/ 207407 w 275421"/>
                      <a:gd name="connsiteY7" fmla="*/ 231959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5421" h="257060">
                        <a:moveTo>
                          <a:pt x="29981" y="73657"/>
                        </a:moveTo>
                        <a:cubicBezTo>
                          <a:pt x="18593" y="63496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9"/>
                        </a:cubicBezTo>
                        <a:lnTo>
                          <a:pt x="248358" y="186062"/>
                        </a:lnTo>
                        <a:lnTo>
                          <a:pt x="207407" y="231959"/>
                        </a:lnTo>
                        <a:cubicBezTo>
                          <a:pt x="218795" y="242120"/>
                          <a:pt x="228026" y="250357"/>
                          <a:pt x="228026" y="250357"/>
                        </a:cubicBezTo>
                        <a:cubicBezTo>
                          <a:pt x="228026" y="250357"/>
                          <a:pt x="218795" y="242120"/>
                          <a:pt x="207407" y="23195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76D43989-63AD-4979-A69C-FA427256FD94}"/>
                      </a:ext>
                    </a:extLst>
                  </p:cNvPr>
                  <p:cNvSpPr/>
                  <p:nvPr/>
                </p:nvSpPr>
                <p:spPr>
                  <a:xfrm>
                    <a:off x="3726318" y="4360955"/>
                    <a:ext cx="238699" cy="229518"/>
                  </a:xfrm>
                  <a:custGeom>
                    <a:avLst/>
                    <a:gdLst>
                      <a:gd name="connsiteX0" fmla="*/ 30140 w 238698"/>
                      <a:gd name="connsiteY0" fmla="*/ 74063 h 229518"/>
                      <a:gd name="connsiteX1" fmla="*/ 9415 w 238698"/>
                      <a:gd name="connsiteY1" fmla="*/ 55548 h 229518"/>
                      <a:gd name="connsiteX2" fmla="*/ 50627 w 238698"/>
                      <a:gd name="connsiteY2" fmla="*/ 9415 h 229518"/>
                      <a:gd name="connsiteX3" fmla="*/ 71353 w 238698"/>
                      <a:gd name="connsiteY3" fmla="*/ 27929 h 229518"/>
                      <a:gd name="connsiteX4" fmla="*/ 215467 w 238698"/>
                      <a:gd name="connsiteY4" fmla="*/ 156672 h 229518"/>
                      <a:gd name="connsiteX5" fmla="*/ 174255 w 238698"/>
                      <a:gd name="connsiteY5" fmla="*/ 202805 h 229518"/>
                      <a:gd name="connsiteX6" fmla="*/ 194980 w 238698"/>
                      <a:gd name="connsiteY6" fmla="*/ 221320 h 229518"/>
                      <a:gd name="connsiteX7" fmla="*/ 174255 w 238698"/>
                      <a:gd name="connsiteY7" fmla="*/ 202805 h 229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8698" h="229518">
                        <a:moveTo>
                          <a:pt x="30140" y="74063"/>
                        </a:moveTo>
                        <a:cubicBezTo>
                          <a:pt x="18694" y="63837"/>
                          <a:pt x="9415" y="55548"/>
                          <a:pt x="9415" y="55548"/>
                        </a:cubicBezTo>
                        <a:lnTo>
                          <a:pt x="50627" y="9415"/>
                        </a:lnTo>
                        <a:cubicBezTo>
                          <a:pt x="50627" y="9415"/>
                          <a:pt x="59906" y="17704"/>
                          <a:pt x="71353" y="27929"/>
                        </a:cubicBezTo>
                        <a:lnTo>
                          <a:pt x="215467" y="156672"/>
                        </a:lnTo>
                        <a:lnTo>
                          <a:pt x="174255" y="202805"/>
                        </a:lnTo>
                        <a:cubicBezTo>
                          <a:pt x="185701" y="213030"/>
                          <a:pt x="194980" y="221320"/>
                          <a:pt x="194980" y="221320"/>
                        </a:cubicBezTo>
                        <a:cubicBezTo>
                          <a:pt x="194980" y="221320"/>
                          <a:pt x="185701" y="213030"/>
                          <a:pt x="174255" y="202805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307BF470-08DD-45C6-A34F-3FB7BB70D91C}"/>
                      </a:ext>
                    </a:extLst>
                  </p:cNvPr>
                  <p:cNvSpPr/>
                  <p:nvPr/>
                </p:nvSpPr>
                <p:spPr>
                  <a:xfrm>
                    <a:off x="3606639" y="4393030"/>
                    <a:ext cx="266241" cy="247880"/>
                  </a:xfrm>
                  <a:custGeom>
                    <a:avLst/>
                    <a:gdLst>
                      <a:gd name="connsiteX0" fmla="*/ 29981 w 266240"/>
                      <a:gd name="connsiteY0" fmla="*/ 73656 h 247879"/>
                      <a:gd name="connsiteX1" fmla="*/ 9361 w 266240"/>
                      <a:gd name="connsiteY1" fmla="*/ 55259 h 247879"/>
                      <a:gd name="connsiteX2" fmla="*/ 50312 w 266240"/>
                      <a:gd name="connsiteY2" fmla="*/ 9361 h 247879"/>
                      <a:gd name="connsiteX3" fmla="*/ 70932 w 266240"/>
                      <a:gd name="connsiteY3" fmla="*/ 27758 h 247879"/>
                      <a:gd name="connsiteX4" fmla="*/ 239726 w 266240"/>
                      <a:gd name="connsiteY4" fmla="*/ 178360 h 247879"/>
                      <a:gd name="connsiteX5" fmla="*/ 198775 w 266240"/>
                      <a:gd name="connsiteY5" fmla="*/ 224258 h 247879"/>
                      <a:gd name="connsiteX6" fmla="*/ 219395 w 266240"/>
                      <a:gd name="connsiteY6" fmla="*/ 242655 h 247879"/>
                      <a:gd name="connsiteX7" fmla="*/ 198775 w 266240"/>
                      <a:gd name="connsiteY7" fmla="*/ 224258 h 247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66240" h="247879">
                        <a:moveTo>
                          <a:pt x="29981" y="73656"/>
                        </a:moveTo>
                        <a:cubicBezTo>
                          <a:pt x="18593" y="63495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8"/>
                        </a:cubicBezTo>
                        <a:lnTo>
                          <a:pt x="239726" y="178360"/>
                        </a:lnTo>
                        <a:lnTo>
                          <a:pt x="198775" y="224258"/>
                        </a:lnTo>
                        <a:cubicBezTo>
                          <a:pt x="210163" y="234418"/>
                          <a:pt x="219395" y="242655"/>
                          <a:pt x="219395" y="242655"/>
                        </a:cubicBezTo>
                        <a:cubicBezTo>
                          <a:pt x="219395" y="242655"/>
                          <a:pt x="210163" y="234418"/>
                          <a:pt x="198775" y="22425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2" name="Freeform: Shape 61">
                    <a:extLst>
                      <a:ext uri="{FF2B5EF4-FFF2-40B4-BE49-F238E27FC236}">
                        <a16:creationId xmlns:a16="http://schemas.microsoft.com/office/drawing/2014/main" id="{60CBA729-72F8-462F-982B-E76E9348D816}"/>
                      </a:ext>
                    </a:extLst>
                  </p:cNvPr>
                  <p:cNvSpPr/>
                  <p:nvPr/>
                </p:nvSpPr>
                <p:spPr>
                  <a:xfrm>
                    <a:off x="3630065" y="4199077"/>
                    <a:ext cx="302964" cy="183614"/>
                  </a:xfrm>
                  <a:custGeom>
                    <a:avLst/>
                    <a:gdLst>
                      <a:gd name="connsiteX0" fmla="*/ 34155 w 302963"/>
                      <a:gd name="connsiteY0" fmla="*/ 76095 h 183614"/>
                      <a:gd name="connsiteX1" fmla="*/ 8682 w 302963"/>
                      <a:gd name="connsiteY1" fmla="*/ 65382 h 183614"/>
                      <a:gd name="connsiteX2" fmla="*/ 32528 w 302963"/>
                      <a:gd name="connsiteY2" fmla="*/ 8682 h 183614"/>
                      <a:gd name="connsiteX3" fmla="*/ 58001 w 302963"/>
                      <a:gd name="connsiteY3" fmla="*/ 19395 h 183614"/>
                      <a:gd name="connsiteX4" fmla="*/ 277186 w 302963"/>
                      <a:gd name="connsiteY4" fmla="*/ 111577 h 183614"/>
                      <a:gd name="connsiteX5" fmla="*/ 253340 w 302963"/>
                      <a:gd name="connsiteY5" fmla="*/ 168277 h 183614"/>
                      <a:gd name="connsiteX6" fmla="*/ 278813 w 302963"/>
                      <a:gd name="connsiteY6" fmla="*/ 178990 h 183614"/>
                      <a:gd name="connsiteX7" fmla="*/ 253340 w 302963"/>
                      <a:gd name="connsiteY7" fmla="*/ 168277 h 183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2963" h="183614">
                        <a:moveTo>
                          <a:pt x="34155" y="76095"/>
                        </a:moveTo>
                        <a:cubicBezTo>
                          <a:pt x="20087" y="70179"/>
                          <a:pt x="8682" y="65382"/>
                          <a:pt x="8682" y="65382"/>
                        </a:cubicBezTo>
                        <a:lnTo>
                          <a:pt x="32528" y="8682"/>
                        </a:lnTo>
                        <a:cubicBezTo>
                          <a:pt x="32528" y="8682"/>
                          <a:pt x="43933" y="13478"/>
                          <a:pt x="58001" y="19395"/>
                        </a:cubicBezTo>
                        <a:lnTo>
                          <a:pt x="277186" y="111577"/>
                        </a:lnTo>
                        <a:lnTo>
                          <a:pt x="253340" y="168277"/>
                        </a:lnTo>
                        <a:cubicBezTo>
                          <a:pt x="267408" y="174194"/>
                          <a:pt x="278813" y="178990"/>
                          <a:pt x="278813" y="178990"/>
                        </a:cubicBezTo>
                        <a:cubicBezTo>
                          <a:pt x="278813" y="178990"/>
                          <a:pt x="267408" y="174194"/>
                          <a:pt x="253340" y="168277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77553AD9-252E-468C-A32A-DAE5DEDE8BE7}"/>
                      </a:ext>
                    </a:extLst>
                  </p:cNvPr>
                  <p:cNvSpPr/>
                  <p:nvPr/>
                </p:nvSpPr>
                <p:spPr>
                  <a:xfrm>
                    <a:off x="3480398" y="4134243"/>
                    <a:ext cx="247880" cy="266241"/>
                  </a:xfrm>
                  <a:custGeom>
                    <a:avLst/>
                    <a:gdLst>
                      <a:gd name="connsiteX0" fmla="*/ 249185 w 247879"/>
                      <a:gd name="connsiteY0" fmla="*/ 70344 h 266240"/>
                      <a:gd name="connsiteX1" fmla="*/ 226967 w 247879"/>
                      <a:gd name="connsiteY1" fmla="*/ 50514 h 266240"/>
                      <a:gd name="connsiteX2" fmla="*/ 177575 w 247879"/>
                      <a:gd name="connsiteY2" fmla="*/ 6630 h 266240"/>
                      <a:gd name="connsiteX3" fmla="*/ 36192 w 247879"/>
                      <a:gd name="connsiteY3" fmla="*/ 165089 h 266240"/>
                      <a:gd name="connsiteX4" fmla="*/ 6630 w 247879"/>
                      <a:gd name="connsiteY4" fmla="*/ 198324 h 266240"/>
                      <a:gd name="connsiteX5" fmla="*/ 16086 w 247879"/>
                      <a:gd name="connsiteY5" fmla="*/ 206770 h 266240"/>
                      <a:gd name="connsiteX6" fmla="*/ 36927 w 247879"/>
                      <a:gd name="connsiteY6" fmla="*/ 225407 h 266240"/>
                      <a:gd name="connsiteX7" fmla="*/ 78148 w 247879"/>
                      <a:gd name="connsiteY7" fmla="*/ 262130 h 266240"/>
                      <a:gd name="connsiteX8" fmla="*/ 86044 w 247879"/>
                      <a:gd name="connsiteY8" fmla="*/ 253224 h 266240"/>
                      <a:gd name="connsiteX9" fmla="*/ 185654 w 247879"/>
                      <a:gd name="connsiteY9" fmla="*/ 141587 h 266240"/>
                      <a:gd name="connsiteX10" fmla="*/ 225958 w 247879"/>
                      <a:gd name="connsiteY10" fmla="*/ 96418 h 266240"/>
                      <a:gd name="connsiteX11" fmla="*/ 228896 w 247879"/>
                      <a:gd name="connsiteY11" fmla="*/ 93112 h 266240"/>
                      <a:gd name="connsiteX12" fmla="*/ 249185 w 247879"/>
                      <a:gd name="connsiteY12" fmla="*/ 70344 h 266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47879" h="266240">
                        <a:moveTo>
                          <a:pt x="249185" y="70344"/>
                        </a:moveTo>
                        <a:lnTo>
                          <a:pt x="226967" y="50514"/>
                        </a:lnTo>
                        <a:lnTo>
                          <a:pt x="177575" y="6630"/>
                        </a:lnTo>
                        <a:lnTo>
                          <a:pt x="36192" y="165089"/>
                        </a:lnTo>
                        <a:lnTo>
                          <a:pt x="6630" y="198324"/>
                        </a:lnTo>
                        <a:lnTo>
                          <a:pt x="16086" y="206770"/>
                        </a:lnTo>
                        <a:lnTo>
                          <a:pt x="36927" y="225407"/>
                        </a:lnTo>
                        <a:lnTo>
                          <a:pt x="78148" y="262130"/>
                        </a:lnTo>
                        <a:lnTo>
                          <a:pt x="86044" y="253224"/>
                        </a:lnTo>
                        <a:lnTo>
                          <a:pt x="185654" y="141587"/>
                        </a:lnTo>
                        <a:lnTo>
                          <a:pt x="225958" y="96418"/>
                        </a:lnTo>
                        <a:lnTo>
                          <a:pt x="228896" y="93112"/>
                        </a:lnTo>
                        <a:lnTo>
                          <a:pt x="249185" y="703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id="{7B625D00-7F88-40E9-B491-0432FB7B85C1}"/>
                      </a:ext>
                    </a:extLst>
                  </p:cNvPr>
                  <p:cNvSpPr/>
                  <p:nvPr/>
                </p:nvSpPr>
                <p:spPr>
                  <a:xfrm>
                    <a:off x="3143327" y="2592341"/>
                    <a:ext cx="587566" cy="1762699"/>
                  </a:xfrm>
                  <a:custGeom>
                    <a:avLst/>
                    <a:gdLst>
                      <a:gd name="connsiteX0" fmla="*/ 503079 w 587566"/>
                      <a:gd name="connsiteY0" fmla="*/ 189602 h 1762698"/>
                      <a:gd name="connsiteX1" fmla="*/ 435601 w 587566"/>
                      <a:gd name="connsiteY1" fmla="*/ 22329 h 1762698"/>
                      <a:gd name="connsiteX2" fmla="*/ 417240 w 587566"/>
                      <a:gd name="connsiteY2" fmla="*/ 6630 h 1762698"/>
                      <a:gd name="connsiteX3" fmla="*/ 339112 w 587566"/>
                      <a:gd name="connsiteY3" fmla="*/ 107618 h 1762698"/>
                      <a:gd name="connsiteX4" fmla="*/ 207093 w 587566"/>
                      <a:gd name="connsiteY4" fmla="*/ 308309 h 1762698"/>
                      <a:gd name="connsiteX5" fmla="*/ 7779 w 587566"/>
                      <a:gd name="connsiteY5" fmla="*/ 957477 h 1762698"/>
                      <a:gd name="connsiteX6" fmla="*/ 335990 w 587566"/>
                      <a:gd name="connsiteY6" fmla="*/ 1761892 h 1762698"/>
                      <a:gd name="connsiteX7" fmla="*/ 353709 w 587566"/>
                      <a:gd name="connsiteY7" fmla="*/ 1748305 h 1762698"/>
                      <a:gd name="connsiteX8" fmla="*/ 385566 w 587566"/>
                      <a:gd name="connsiteY8" fmla="*/ 1724711 h 1762698"/>
                      <a:gd name="connsiteX9" fmla="*/ 516759 w 587566"/>
                      <a:gd name="connsiteY9" fmla="*/ 1627395 h 1762698"/>
                      <a:gd name="connsiteX10" fmla="*/ 535120 w 587566"/>
                      <a:gd name="connsiteY10" fmla="*/ 1613899 h 1762698"/>
                      <a:gd name="connsiteX11" fmla="*/ 564407 w 587566"/>
                      <a:gd name="connsiteY11" fmla="*/ 1592141 h 1762698"/>
                      <a:gd name="connsiteX12" fmla="*/ 584237 w 587566"/>
                      <a:gd name="connsiteY12" fmla="*/ 1577452 h 1762698"/>
                      <a:gd name="connsiteX13" fmla="*/ 316252 w 587566"/>
                      <a:gd name="connsiteY13" fmla="*/ 938657 h 1762698"/>
                      <a:gd name="connsiteX14" fmla="*/ 529520 w 587566"/>
                      <a:gd name="connsiteY14" fmla="*/ 392496 h 1762698"/>
                      <a:gd name="connsiteX15" fmla="*/ 503079 w 587566"/>
                      <a:gd name="connsiteY15" fmla="*/ 189602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87566" h="1762698">
                        <a:moveTo>
                          <a:pt x="503079" y="189602"/>
                        </a:moveTo>
                        <a:lnTo>
                          <a:pt x="435601" y="22329"/>
                        </a:lnTo>
                        <a:lnTo>
                          <a:pt x="417240" y="6630"/>
                        </a:lnTo>
                        <a:cubicBezTo>
                          <a:pt x="414944" y="9384"/>
                          <a:pt x="383454" y="46566"/>
                          <a:pt x="339112" y="107618"/>
                        </a:cubicBezTo>
                        <a:cubicBezTo>
                          <a:pt x="301287" y="159581"/>
                          <a:pt x="253914" y="228712"/>
                          <a:pt x="207093" y="308309"/>
                        </a:cubicBezTo>
                        <a:cubicBezTo>
                          <a:pt x="63873" y="552149"/>
                          <a:pt x="-3146" y="770466"/>
                          <a:pt x="7779" y="957477"/>
                        </a:cubicBezTo>
                        <a:cubicBezTo>
                          <a:pt x="30547" y="1346006"/>
                          <a:pt x="323504" y="1745092"/>
                          <a:pt x="335990" y="1761892"/>
                        </a:cubicBezTo>
                        <a:lnTo>
                          <a:pt x="353709" y="1748305"/>
                        </a:lnTo>
                        <a:lnTo>
                          <a:pt x="385566" y="1724711"/>
                        </a:lnTo>
                        <a:lnTo>
                          <a:pt x="516759" y="1627395"/>
                        </a:lnTo>
                        <a:lnTo>
                          <a:pt x="535120" y="1613899"/>
                        </a:lnTo>
                        <a:lnTo>
                          <a:pt x="564407" y="1592141"/>
                        </a:lnTo>
                        <a:lnTo>
                          <a:pt x="584237" y="1577452"/>
                        </a:lnTo>
                        <a:cubicBezTo>
                          <a:pt x="581850" y="1574147"/>
                          <a:pt x="333695" y="1234643"/>
                          <a:pt x="316252" y="938657"/>
                        </a:cubicBezTo>
                        <a:cubicBezTo>
                          <a:pt x="303123" y="713179"/>
                          <a:pt x="415036" y="542601"/>
                          <a:pt x="529520" y="392496"/>
                        </a:cubicBezTo>
                        <a:cubicBezTo>
                          <a:pt x="545494" y="371197"/>
                          <a:pt x="490777" y="204199"/>
                          <a:pt x="503079" y="189602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517E9A20-3349-49AA-9DB5-FDDFD22D9A6F}"/>
                      </a:ext>
                    </a:extLst>
                  </p:cNvPr>
                  <p:cNvSpPr/>
                  <p:nvPr/>
                </p:nvSpPr>
                <p:spPr>
                  <a:xfrm>
                    <a:off x="4014900" y="2517701"/>
                    <a:ext cx="220337" cy="1221036"/>
                  </a:xfrm>
                  <a:custGeom>
                    <a:avLst/>
                    <a:gdLst>
                      <a:gd name="connsiteX0" fmla="*/ 6630 w 220337"/>
                      <a:gd name="connsiteY0" fmla="*/ 6630 h 1221036"/>
                      <a:gd name="connsiteX1" fmla="*/ 40140 w 220337"/>
                      <a:gd name="connsiteY1" fmla="*/ 1078571 h 1221036"/>
                      <a:gd name="connsiteX2" fmla="*/ 147279 w 220337"/>
                      <a:gd name="connsiteY2" fmla="*/ 1215915 h 1221036"/>
                      <a:gd name="connsiteX3" fmla="*/ 217603 w 220337"/>
                      <a:gd name="connsiteY3" fmla="*/ 1071869 h 1221036"/>
                      <a:gd name="connsiteX4" fmla="*/ 60246 w 220337"/>
                      <a:gd name="connsiteY4" fmla="*/ 6630 h 1221036"/>
                      <a:gd name="connsiteX5" fmla="*/ 6630 w 220337"/>
                      <a:gd name="connsiteY5" fmla="*/ 6630 h 1221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0337" h="1221036">
                        <a:moveTo>
                          <a:pt x="6630" y="6630"/>
                        </a:moveTo>
                        <a:lnTo>
                          <a:pt x="40140" y="1078571"/>
                        </a:lnTo>
                        <a:lnTo>
                          <a:pt x="147279" y="1215915"/>
                        </a:lnTo>
                        <a:lnTo>
                          <a:pt x="217603" y="1071869"/>
                        </a:lnTo>
                        <a:lnTo>
                          <a:pt x="60246" y="6630"/>
                        </a:lnTo>
                        <a:lnTo>
                          <a:pt x="6630" y="6630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4E2C5F33-A21B-4FD7-A2B6-CCCE278CADC8}"/>
                      </a:ext>
                    </a:extLst>
                  </p:cNvPr>
                  <p:cNvSpPr/>
                  <p:nvPr/>
                </p:nvSpPr>
                <p:spPr>
                  <a:xfrm>
                    <a:off x="4061957" y="1836855"/>
                    <a:ext cx="137711" cy="64265"/>
                  </a:xfrm>
                  <a:custGeom>
                    <a:avLst/>
                    <a:gdLst>
                      <a:gd name="connsiteX0" fmla="*/ 12730 w 137710"/>
                      <a:gd name="connsiteY0" fmla="*/ 55476 h 64265"/>
                      <a:gd name="connsiteX1" fmla="*/ 70476 w 137710"/>
                      <a:gd name="connsiteY1" fmla="*/ 12877 h 64265"/>
                      <a:gd name="connsiteX2" fmla="*/ 126203 w 137710"/>
                      <a:gd name="connsiteY2" fmla="*/ 38399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7710" h="64265">
                        <a:moveTo>
                          <a:pt x="12730" y="55476"/>
                        </a:moveTo>
                        <a:cubicBezTo>
                          <a:pt x="12730" y="55476"/>
                          <a:pt x="32927" y="14897"/>
                          <a:pt x="70476" y="12877"/>
                        </a:cubicBezTo>
                        <a:cubicBezTo>
                          <a:pt x="92174" y="11408"/>
                          <a:pt x="113143" y="21011"/>
                          <a:pt x="126203" y="38399"/>
                        </a:cubicBezTo>
                      </a:path>
                    </a:pathLst>
                  </a:custGeom>
                  <a:noFill/>
                  <a:ln w="1761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2A475D7A-3CFE-4694-8ECD-A65324843DB1}"/>
                      </a:ext>
                    </a:extLst>
                  </p:cNvPr>
                  <p:cNvSpPr/>
                  <p:nvPr/>
                </p:nvSpPr>
                <p:spPr>
                  <a:xfrm>
                    <a:off x="4332538" y="1798318"/>
                    <a:ext cx="119349" cy="64265"/>
                  </a:xfrm>
                  <a:custGeom>
                    <a:avLst/>
                    <a:gdLst>
                      <a:gd name="connsiteX0" fmla="*/ 11603 w 119349"/>
                      <a:gd name="connsiteY0" fmla="*/ 56555 h 64265"/>
                      <a:gd name="connsiteX1" fmla="*/ 55120 w 119349"/>
                      <a:gd name="connsiteY1" fmla="*/ 11753 h 64265"/>
                      <a:gd name="connsiteX2" fmla="*/ 109102 w 119349"/>
                      <a:gd name="connsiteY2" fmla="*/ 38285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9349" h="64265">
                        <a:moveTo>
                          <a:pt x="11603" y="56555"/>
                        </a:moveTo>
                        <a:cubicBezTo>
                          <a:pt x="11603" y="56555"/>
                          <a:pt x="23905" y="14232"/>
                          <a:pt x="55120" y="11753"/>
                        </a:cubicBezTo>
                        <a:cubicBezTo>
                          <a:pt x="86334" y="9274"/>
                          <a:pt x="109102" y="38285"/>
                          <a:pt x="109102" y="38285"/>
                        </a:cubicBezTo>
                      </a:path>
                    </a:pathLst>
                  </a:custGeom>
                  <a:noFill/>
                  <a:ln w="1605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" name="Freeform: Shape 67">
                    <a:extLst>
                      <a:ext uri="{FF2B5EF4-FFF2-40B4-BE49-F238E27FC236}">
                        <a16:creationId xmlns:a16="http://schemas.microsoft.com/office/drawing/2014/main" id="{DCD6F3F4-D00E-4C38-B879-2C44CA64FDDA}"/>
                      </a:ext>
                    </a:extLst>
                  </p:cNvPr>
                  <p:cNvSpPr/>
                  <p:nvPr/>
                </p:nvSpPr>
                <p:spPr>
                  <a:xfrm>
                    <a:off x="3006612" y="4229478"/>
                    <a:ext cx="82627" cy="165253"/>
                  </a:xfrm>
                  <a:custGeom>
                    <a:avLst/>
                    <a:gdLst>
                      <a:gd name="connsiteX0" fmla="*/ 8619 w 82626"/>
                      <a:gd name="connsiteY0" fmla="*/ 8619 h 165253"/>
                      <a:gd name="connsiteX1" fmla="*/ 77566 w 82626"/>
                      <a:gd name="connsiteY1" fmla="*/ 161937 h 165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2626" h="165253">
                        <a:moveTo>
                          <a:pt x="8619" y="8619"/>
                        </a:moveTo>
                        <a:lnTo>
                          <a:pt x="77566" y="161937"/>
                        </a:lnTo>
                      </a:path>
                    </a:pathLst>
                  </a:custGeom>
                  <a:ln w="11923" cap="flat">
                    <a:solidFill>
                      <a:srgbClr val="968E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3C7E4C8-6475-BF60-9FBA-672E6080D2CA}"/>
              </a:ext>
            </a:extLst>
          </p:cNvPr>
          <p:cNvGrpSpPr/>
          <p:nvPr/>
        </p:nvGrpSpPr>
        <p:grpSpPr>
          <a:xfrm>
            <a:off x="3001416" y="3365411"/>
            <a:ext cx="8096075" cy="1308503"/>
            <a:chOff x="3001416" y="3365411"/>
            <a:chExt cx="8096075" cy="1308503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1B88607-DC6E-5BD5-CBE0-E83C8A6731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1416" y="3365411"/>
              <a:ext cx="8096075" cy="1135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108FA6A-D783-7674-40C3-BFBF54871FC7}"/>
                </a:ext>
              </a:extLst>
            </p:cNvPr>
            <p:cNvGrpSpPr/>
            <p:nvPr/>
          </p:nvGrpSpPr>
          <p:grpSpPr>
            <a:xfrm>
              <a:off x="3618894" y="3381155"/>
              <a:ext cx="6843378" cy="1292759"/>
              <a:chOff x="2474444" y="1889066"/>
              <a:chExt cx="9333605" cy="1792058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9BE02E65-C614-00F3-4266-88F950934D81}"/>
                  </a:ext>
                </a:extLst>
              </p:cNvPr>
              <p:cNvGrpSpPr/>
              <p:nvPr/>
            </p:nvGrpSpPr>
            <p:grpSpPr>
              <a:xfrm>
                <a:off x="2474444" y="1889066"/>
                <a:ext cx="7859913" cy="1745884"/>
                <a:chOff x="2797142" y="1889066"/>
                <a:chExt cx="7859913" cy="1745884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B28D8D73-3E9A-EE68-536C-2C23E55674A2}"/>
                    </a:ext>
                  </a:extLst>
                </p:cNvPr>
                <p:cNvGrpSpPr/>
                <p:nvPr/>
              </p:nvGrpSpPr>
              <p:grpSpPr>
                <a:xfrm>
                  <a:off x="2797142" y="1889066"/>
                  <a:ext cx="1118851" cy="1745884"/>
                  <a:chOff x="2797142" y="1889066"/>
                  <a:chExt cx="1118851" cy="1745884"/>
                </a:xfrm>
              </p:grpSpPr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DD7A85EB-52AE-3E59-1444-F271523328E6}"/>
                      </a:ext>
                    </a:extLst>
                  </p:cNvPr>
                  <p:cNvSpPr/>
                  <p:nvPr/>
                </p:nvSpPr>
                <p:spPr>
                  <a:xfrm>
                    <a:off x="2797142" y="1889066"/>
                    <a:ext cx="1118851" cy="1745884"/>
                  </a:xfrm>
                  <a:prstGeom prst="rect">
                    <a:avLst/>
                  </a:prstGeom>
                  <a:solidFill>
                    <a:srgbClr val="008E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1E6D2FCF-9B14-EC59-40CB-51DE91A84E49}"/>
                      </a:ext>
                    </a:extLst>
                  </p:cNvPr>
                  <p:cNvSpPr/>
                  <p:nvPr/>
                </p:nvSpPr>
                <p:spPr>
                  <a:xfrm>
                    <a:off x="2893949" y="2275895"/>
                    <a:ext cx="917431" cy="917431"/>
                  </a:xfrm>
                  <a:prstGeom prst="ellipse">
                    <a:avLst/>
                  </a:prstGeom>
                  <a:solidFill>
                    <a:srgbClr val="FC105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C9B8DEA-3B9E-1FFD-DB8B-2BA104ACBFC9}"/>
                    </a:ext>
                  </a:extLst>
                </p:cNvPr>
                <p:cNvGrpSpPr/>
                <p:nvPr/>
              </p:nvGrpSpPr>
              <p:grpSpPr>
                <a:xfrm>
                  <a:off x="6167673" y="1889066"/>
                  <a:ext cx="1118851" cy="1745884"/>
                  <a:chOff x="2797142" y="1889066"/>
                  <a:chExt cx="1118851" cy="1745884"/>
                </a:xfrm>
              </p:grpSpPr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CCE1A433-34B5-A1BB-E250-7AC0F24215B9}"/>
                      </a:ext>
                    </a:extLst>
                  </p:cNvPr>
                  <p:cNvSpPr/>
                  <p:nvPr/>
                </p:nvSpPr>
                <p:spPr>
                  <a:xfrm>
                    <a:off x="2797142" y="1889066"/>
                    <a:ext cx="1118851" cy="1745884"/>
                  </a:xfrm>
                  <a:prstGeom prst="rect">
                    <a:avLst/>
                  </a:prstGeom>
                  <a:solidFill>
                    <a:srgbClr val="008E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75E07473-0377-0BE6-DAED-0016F1C1FA23}"/>
                      </a:ext>
                    </a:extLst>
                  </p:cNvPr>
                  <p:cNvSpPr/>
                  <p:nvPr/>
                </p:nvSpPr>
                <p:spPr>
                  <a:xfrm>
                    <a:off x="2893949" y="2275895"/>
                    <a:ext cx="917431" cy="917431"/>
                  </a:xfrm>
                  <a:prstGeom prst="ellipse">
                    <a:avLst/>
                  </a:prstGeom>
                  <a:solidFill>
                    <a:srgbClr val="FC105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5C76D1AC-0F12-300D-59B9-8853CCC2CA21}"/>
                    </a:ext>
                  </a:extLst>
                </p:cNvPr>
                <p:cNvGrpSpPr/>
                <p:nvPr/>
              </p:nvGrpSpPr>
              <p:grpSpPr>
                <a:xfrm>
                  <a:off x="9538204" y="1889066"/>
                  <a:ext cx="1118851" cy="1745884"/>
                  <a:chOff x="2797142" y="1889066"/>
                  <a:chExt cx="1118851" cy="1745884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6455EC16-2300-0DCB-B420-B88E7F4FAD4F}"/>
                      </a:ext>
                    </a:extLst>
                  </p:cNvPr>
                  <p:cNvSpPr/>
                  <p:nvPr/>
                </p:nvSpPr>
                <p:spPr>
                  <a:xfrm>
                    <a:off x="2797142" y="1889066"/>
                    <a:ext cx="1118851" cy="1745884"/>
                  </a:xfrm>
                  <a:prstGeom prst="rect">
                    <a:avLst/>
                  </a:prstGeom>
                  <a:solidFill>
                    <a:srgbClr val="008E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0799C3B1-B371-0DC8-3902-8636603D2CF4}"/>
                      </a:ext>
                    </a:extLst>
                  </p:cNvPr>
                  <p:cNvSpPr/>
                  <p:nvPr/>
                </p:nvSpPr>
                <p:spPr>
                  <a:xfrm>
                    <a:off x="2893949" y="2275895"/>
                    <a:ext cx="917431" cy="917431"/>
                  </a:xfrm>
                  <a:prstGeom prst="ellipse">
                    <a:avLst/>
                  </a:prstGeom>
                  <a:solidFill>
                    <a:srgbClr val="FC105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8A5AE076-A5E2-7B10-09A4-D231089DC807}"/>
                  </a:ext>
                </a:extLst>
              </p:cNvPr>
              <p:cNvGrpSpPr/>
              <p:nvPr/>
            </p:nvGrpSpPr>
            <p:grpSpPr>
              <a:xfrm>
                <a:off x="3994982" y="1898626"/>
                <a:ext cx="7813067" cy="1782498"/>
                <a:chOff x="3994982" y="1898626"/>
                <a:chExt cx="7813067" cy="1782498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640D7E34-AD24-666B-1253-9222EC1F20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994982" y="1898626"/>
                  <a:ext cx="1218152" cy="1774129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ED7DA46F-1D12-294F-3476-F74D4E5DF1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570576" y="1906995"/>
                  <a:ext cx="1218152" cy="1774129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5CE7C61F-BCA9-0292-6F77-03E1F23FF9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589897" y="1898872"/>
                  <a:ext cx="1218152" cy="1774129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19F0632-12BF-B175-D46B-0A7292F0105B}"/>
              </a:ext>
            </a:extLst>
          </p:cNvPr>
          <p:cNvSpPr txBox="1"/>
          <p:nvPr/>
        </p:nvSpPr>
        <p:spPr>
          <a:xfrm>
            <a:off x="410644" y="520774"/>
            <a:ext cx="5833648" cy="1323439"/>
          </a:xfrm>
          <a:prstGeom prst="rect">
            <a:avLst/>
          </a:prstGeom>
          <a:noFill/>
          <a:scene3d>
            <a:camera prst="perspectiveRight">
              <a:rot lat="0" lon="1980000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bn-IN" sz="4000" dirty="0">
                <a:latin typeface="NikoshBAN" panose="02000000000000000000" pitchFamily="2" charset="0"/>
                <a:cs typeface="NikoshBAN" panose="02000000000000000000" pitchFamily="2" charset="0"/>
              </a:rPr>
              <a:t>চল আমরা আমাদের আঁকা ছবিগুলো </a:t>
            </a:r>
          </a:p>
          <a:p>
            <a:r>
              <a:rPr lang="bn-IN" sz="4000" dirty="0">
                <a:latin typeface="NikoshBAN" panose="02000000000000000000" pitchFamily="2" charset="0"/>
                <a:cs typeface="NikoshBAN" panose="02000000000000000000" pitchFamily="2" charset="0"/>
              </a:rPr>
              <a:t>শ্রেণিকক্ষের এক কোনে প্রদর্শন করি।</a:t>
            </a:r>
            <a:endParaRPr lang="en-US" sz="40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8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52400" y="152400"/>
            <a:ext cx="11887200" cy="6477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B9A14E8-674A-434B-8FDC-7D24B85E7975}"/>
              </a:ext>
            </a:extLst>
          </p:cNvPr>
          <p:cNvGrpSpPr/>
          <p:nvPr/>
        </p:nvGrpSpPr>
        <p:grpSpPr>
          <a:xfrm>
            <a:off x="505479" y="351153"/>
            <a:ext cx="4869081" cy="1800419"/>
            <a:chOff x="505479" y="351153"/>
            <a:chExt cx="4869081" cy="180041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F4EE3EC-6990-4495-B15C-820FDF1AA856}"/>
                </a:ext>
              </a:extLst>
            </p:cNvPr>
            <p:cNvGrpSpPr/>
            <p:nvPr/>
          </p:nvGrpSpPr>
          <p:grpSpPr>
            <a:xfrm>
              <a:off x="505479" y="351153"/>
              <a:ext cx="4869081" cy="1800419"/>
              <a:chOff x="5477152" y="554400"/>
              <a:chExt cx="4484115" cy="1216591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474D462-4766-40E4-AE66-32D465A240DC}"/>
                  </a:ext>
                </a:extLst>
              </p:cNvPr>
              <p:cNvSpPr/>
              <p:nvPr/>
            </p:nvSpPr>
            <p:spPr>
              <a:xfrm>
                <a:off x="5477152" y="554400"/>
                <a:ext cx="933855" cy="1216591"/>
              </a:xfrm>
              <a:custGeom>
                <a:avLst/>
                <a:gdLst>
                  <a:gd name="connsiteX0" fmla="*/ 431810 w 2193092"/>
                  <a:gd name="connsiteY0" fmla="*/ 0 h 2018648"/>
                  <a:gd name="connsiteX1" fmla="*/ 2158990 w 2193092"/>
                  <a:gd name="connsiteY1" fmla="*/ 0 h 2018648"/>
                  <a:gd name="connsiteX2" fmla="*/ 2193092 w 2193092"/>
                  <a:gd name="connsiteY2" fmla="*/ 2214 h 2018648"/>
                  <a:gd name="connsiteX3" fmla="*/ 2193092 w 2193092"/>
                  <a:gd name="connsiteY3" fmla="*/ 2018648 h 2018648"/>
                  <a:gd name="connsiteX4" fmla="*/ 1527807 w 2193092"/>
                  <a:gd name="connsiteY4" fmla="*/ 1668948 h 2018648"/>
                  <a:gd name="connsiteX5" fmla="*/ 431810 w 2193092"/>
                  <a:gd name="connsiteY5" fmla="*/ 1668948 h 2018648"/>
                  <a:gd name="connsiteX6" fmla="*/ 0 w 2193092"/>
                  <a:gd name="connsiteY6" fmla="*/ 1390784 h 2018648"/>
                  <a:gd name="connsiteX7" fmla="*/ 0 w 2193092"/>
                  <a:gd name="connsiteY7" fmla="*/ 278164 h 2018648"/>
                  <a:gd name="connsiteX8" fmla="*/ 431810 w 2193092"/>
                  <a:gd name="connsiteY8" fmla="*/ 0 h 2018648"/>
                  <a:gd name="connsiteX0" fmla="*/ 431810 w 2193092"/>
                  <a:gd name="connsiteY0" fmla="*/ 0 h 2563396"/>
                  <a:gd name="connsiteX1" fmla="*/ 2158990 w 2193092"/>
                  <a:gd name="connsiteY1" fmla="*/ 0 h 2563396"/>
                  <a:gd name="connsiteX2" fmla="*/ 2193092 w 2193092"/>
                  <a:gd name="connsiteY2" fmla="*/ 2214 h 2563396"/>
                  <a:gd name="connsiteX3" fmla="*/ 2193092 w 2193092"/>
                  <a:gd name="connsiteY3" fmla="*/ 2563396 h 2563396"/>
                  <a:gd name="connsiteX4" fmla="*/ 1527807 w 2193092"/>
                  <a:gd name="connsiteY4" fmla="*/ 1668948 h 2563396"/>
                  <a:gd name="connsiteX5" fmla="*/ 431810 w 2193092"/>
                  <a:gd name="connsiteY5" fmla="*/ 1668948 h 2563396"/>
                  <a:gd name="connsiteX6" fmla="*/ 0 w 2193092"/>
                  <a:gd name="connsiteY6" fmla="*/ 1390784 h 2563396"/>
                  <a:gd name="connsiteX7" fmla="*/ 0 w 2193092"/>
                  <a:gd name="connsiteY7" fmla="*/ 278164 h 2563396"/>
                  <a:gd name="connsiteX8" fmla="*/ 431810 w 2193092"/>
                  <a:gd name="connsiteY8" fmla="*/ 0 h 2563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3092" h="2563396">
                    <a:moveTo>
                      <a:pt x="431810" y="0"/>
                    </a:moveTo>
                    <a:lnTo>
                      <a:pt x="2158990" y="0"/>
                    </a:lnTo>
                    <a:lnTo>
                      <a:pt x="2193092" y="2214"/>
                    </a:lnTo>
                    <a:lnTo>
                      <a:pt x="2193092" y="2563396"/>
                    </a:lnTo>
                    <a:lnTo>
                      <a:pt x="1527807" y="1668948"/>
                    </a:lnTo>
                    <a:lnTo>
                      <a:pt x="431810" y="1668948"/>
                    </a:lnTo>
                    <a:cubicBezTo>
                      <a:pt x="193327" y="1668948"/>
                      <a:pt x="0" y="1544410"/>
                      <a:pt x="0" y="1390784"/>
                    </a:cubicBezTo>
                    <a:lnTo>
                      <a:pt x="0" y="278164"/>
                    </a:lnTo>
                    <a:cubicBezTo>
                      <a:pt x="0" y="124538"/>
                      <a:pt x="193327" y="0"/>
                      <a:pt x="431810" y="0"/>
                    </a:cubicBezTo>
                    <a:close/>
                  </a:path>
                </a:pathLst>
              </a:custGeom>
              <a:solidFill>
                <a:srgbClr val="2BB9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587DD13-C267-4BA9-928E-1C9CB8852E9D}"/>
                  </a:ext>
                </a:extLst>
              </p:cNvPr>
              <p:cNvSpPr/>
              <p:nvPr/>
            </p:nvSpPr>
            <p:spPr>
              <a:xfrm>
                <a:off x="6411007" y="558930"/>
                <a:ext cx="3550260" cy="788017"/>
              </a:xfrm>
              <a:custGeom>
                <a:avLst/>
                <a:gdLst>
                  <a:gd name="connsiteX0" fmla="*/ 0 w 4919451"/>
                  <a:gd name="connsiteY0" fmla="*/ 0 h 671272"/>
                  <a:gd name="connsiteX1" fmla="*/ 4846464 w 4919451"/>
                  <a:gd name="connsiteY1" fmla="*/ 0 h 671272"/>
                  <a:gd name="connsiteX2" fmla="*/ 4919451 w 4919451"/>
                  <a:gd name="connsiteY2" fmla="*/ 72987 h 671272"/>
                  <a:gd name="connsiteX3" fmla="*/ 4919451 w 4919451"/>
                  <a:gd name="connsiteY3" fmla="*/ 598285 h 671272"/>
                  <a:gd name="connsiteX4" fmla="*/ 4846464 w 4919451"/>
                  <a:gd name="connsiteY4" fmla="*/ 671272 h 671272"/>
                  <a:gd name="connsiteX5" fmla="*/ 0 w 4919451"/>
                  <a:gd name="connsiteY5" fmla="*/ 671272 h 671272"/>
                  <a:gd name="connsiteX6" fmla="*/ 0 w 4919451"/>
                  <a:gd name="connsiteY6" fmla="*/ 0 h 67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19451" h="671272">
                    <a:moveTo>
                      <a:pt x="0" y="0"/>
                    </a:moveTo>
                    <a:lnTo>
                      <a:pt x="4846464" y="0"/>
                    </a:lnTo>
                    <a:cubicBezTo>
                      <a:pt x="4886774" y="0"/>
                      <a:pt x="4919451" y="32677"/>
                      <a:pt x="4919451" y="72987"/>
                    </a:cubicBezTo>
                    <a:lnTo>
                      <a:pt x="4919451" y="598285"/>
                    </a:lnTo>
                    <a:cubicBezTo>
                      <a:pt x="4919451" y="638595"/>
                      <a:pt x="4886774" y="671272"/>
                      <a:pt x="4846464" y="671272"/>
                    </a:cubicBezTo>
                    <a:lnTo>
                      <a:pt x="0" y="671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2D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872585" y="437416"/>
              <a:ext cx="31058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বাড়ির কাজ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A3971F6-D307-4F7B-A536-5F17603161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4" r="11089" b="20046"/>
          <a:stretch/>
        </p:blipFill>
        <p:spPr>
          <a:xfrm>
            <a:off x="219177" y="1567379"/>
            <a:ext cx="5518402" cy="506202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64A248-0FA6-4438-8977-3DB7371EA6E9}"/>
              </a:ext>
            </a:extLst>
          </p:cNvPr>
          <p:cNvSpPr txBox="1"/>
          <p:nvPr/>
        </p:nvSpPr>
        <p:spPr>
          <a:xfrm>
            <a:off x="6243239" y="4127824"/>
            <a:ext cx="4761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আগামী কাল পতাকা ও শাপলা রং নিয়ে আসবে। </a:t>
            </a:r>
            <a:endParaRPr lang="en-US" sz="36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E76000D-32F5-AA58-50A5-19AA0BCD315D}"/>
              </a:ext>
            </a:extLst>
          </p:cNvPr>
          <p:cNvGrpSpPr/>
          <p:nvPr/>
        </p:nvGrpSpPr>
        <p:grpSpPr>
          <a:xfrm>
            <a:off x="6243239" y="1009722"/>
            <a:ext cx="4872263" cy="2419278"/>
            <a:chOff x="6243239" y="1009722"/>
            <a:chExt cx="4872263" cy="241927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FD15987-A19D-B70F-589B-45988CB77085}"/>
                </a:ext>
              </a:extLst>
            </p:cNvPr>
            <p:cNvGrpSpPr/>
            <p:nvPr/>
          </p:nvGrpSpPr>
          <p:grpSpPr>
            <a:xfrm>
              <a:off x="6243239" y="1009722"/>
              <a:ext cx="4872263" cy="2419278"/>
              <a:chOff x="2978687" y="2260303"/>
              <a:chExt cx="5984910" cy="294182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B4DECDB-2152-175F-0271-F4A1CB19ED17}"/>
                  </a:ext>
                </a:extLst>
              </p:cNvPr>
              <p:cNvGrpSpPr/>
              <p:nvPr/>
            </p:nvGrpSpPr>
            <p:grpSpPr>
              <a:xfrm>
                <a:off x="2978687" y="2770750"/>
                <a:ext cx="1196302" cy="2431374"/>
                <a:chOff x="5649686" y="1131570"/>
                <a:chExt cx="2468880" cy="5017770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3DE7A95F-F217-D45E-DBF8-7D84A7B5CB5C}"/>
                    </a:ext>
                  </a:extLst>
                </p:cNvPr>
                <p:cNvSpPr/>
                <p:nvPr/>
              </p:nvSpPr>
              <p:spPr>
                <a:xfrm>
                  <a:off x="6018654" y="1399674"/>
                  <a:ext cx="919413" cy="2149642"/>
                </a:xfrm>
                <a:custGeom>
                  <a:avLst/>
                  <a:gdLst>
                    <a:gd name="connsiteX0" fmla="*/ 882316 w 882316"/>
                    <a:gd name="connsiteY0" fmla="*/ 2149642 h 2149642"/>
                    <a:gd name="connsiteX1" fmla="*/ 0 w 882316"/>
                    <a:gd name="connsiteY1" fmla="*/ 0 h 2149642"/>
                    <a:gd name="connsiteX0" fmla="*/ 882316 w 915258"/>
                    <a:gd name="connsiteY0" fmla="*/ 2149642 h 2149642"/>
                    <a:gd name="connsiteX1" fmla="*/ 0 w 915258"/>
                    <a:gd name="connsiteY1" fmla="*/ 0 h 2149642"/>
                    <a:gd name="connsiteX0" fmla="*/ 882316 w 919413"/>
                    <a:gd name="connsiteY0" fmla="*/ 2149642 h 2149642"/>
                    <a:gd name="connsiteX1" fmla="*/ 0 w 919413"/>
                    <a:gd name="connsiteY1" fmla="*/ 0 h 2149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9413" h="2149642">
                      <a:moveTo>
                        <a:pt x="882316" y="2149642"/>
                      </a:moveTo>
                      <a:cubicBezTo>
                        <a:pt x="1085516" y="935790"/>
                        <a:pt x="406399" y="411747"/>
                        <a:pt x="0" y="0"/>
                      </a:cubicBezTo>
                    </a:path>
                  </a:pathLst>
                </a:custGeom>
                <a:noFill/>
                <a:ln w="19050"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38ED69B5-1457-C496-B919-E71CFD23CAC3}"/>
                    </a:ext>
                  </a:extLst>
                </p:cNvPr>
                <p:cNvSpPr/>
                <p:nvPr/>
              </p:nvSpPr>
              <p:spPr>
                <a:xfrm>
                  <a:off x="5649686" y="1303020"/>
                  <a:ext cx="2205990" cy="4777740"/>
                </a:xfrm>
                <a:custGeom>
                  <a:avLst/>
                  <a:gdLst>
                    <a:gd name="connsiteX0" fmla="*/ 2205990 w 2205990"/>
                    <a:gd name="connsiteY0" fmla="*/ 4777740 h 4777740"/>
                    <a:gd name="connsiteX1" fmla="*/ 0 w 2205990"/>
                    <a:gd name="connsiteY1" fmla="*/ 0 h 4777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05990" h="4777740">
                      <a:moveTo>
                        <a:pt x="2205990" y="477774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E6A360F4-C498-4115-3C4C-74F81B9DACC1}"/>
                    </a:ext>
                  </a:extLst>
                </p:cNvPr>
                <p:cNvSpPr/>
                <p:nvPr/>
              </p:nvSpPr>
              <p:spPr>
                <a:xfrm>
                  <a:off x="5649686" y="1131570"/>
                  <a:ext cx="217170" cy="148590"/>
                </a:xfrm>
                <a:custGeom>
                  <a:avLst/>
                  <a:gdLst>
                    <a:gd name="connsiteX0" fmla="*/ 0 w 217170"/>
                    <a:gd name="connsiteY0" fmla="*/ 148590 h 148590"/>
                    <a:gd name="connsiteX1" fmla="*/ 217170 w 217170"/>
                    <a:gd name="connsiteY1" fmla="*/ 0 h 148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7170" h="148590">
                      <a:moveTo>
                        <a:pt x="0" y="148590"/>
                      </a:moveTo>
                      <a:lnTo>
                        <a:pt x="217170" y="0"/>
                      </a:lnTo>
                    </a:path>
                  </a:pathLst>
                </a:custGeom>
                <a:noFill/>
                <a:ln w="19050"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6BA35BDD-C14F-DCA7-9DD6-2DFFE6ADC797}"/>
                    </a:ext>
                  </a:extLst>
                </p:cNvPr>
                <p:cNvSpPr/>
                <p:nvPr/>
              </p:nvSpPr>
              <p:spPr>
                <a:xfrm>
                  <a:off x="5855426" y="1131570"/>
                  <a:ext cx="2263140" cy="5017770"/>
                </a:xfrm>
                <a:custGeom>
                  <a:avLst/>
                  <a:gdLst>
                    <a:gd name="connsiteX0" fmla="*/ 0 w 2263140"/>
                    <a:gd name="connsiteY0" fmla="*/ 0 h 5017770"/>
                    <a:gd name="connsiteX1" fmla="*/ 2263140 w 2263140"/>
                    <a:gd name="connsiteY1" fmla="*/ 5017770 h 5017770"/>
                    <a:gd name="connsiteX2" fmla="*/ 2263140 w 2263140"/>
                    <a:gd name="connsiteY2" fmla="*/ 5017770 h 5017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63140" h="5017770">
                      <a:moveTo>
                        <a:pt x="0" y="0"/>
                      </a:moveTo>
                      <a:lnTo>
                        <a:pt x="2263140" y="5017770"/>
                      </a:lnTo>
                      <a:lnTo>
                        <a:pt x="2263140" y="5017770"/>
                      </a:lnTo>
                    </a:path>
                  </a:pathLst>
                </a:custGeom>
                <a:noFill/>
                <a:ln w="19050"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F1FB8F3A-E897-B571-637C-A23F6BEFE1C6}"/>
                    </a:ext>
                  </a:extLst>
                </p:cNvPr>
                <p:cNvSpPr/>
                <p:nvPr/>
              </p:nvSpPr>
              <p:spPr>
                <a:xfrm>
                  <a:off x="7844246" y="6080760"/>
                  <a:ext cx="262890" cy="68580"/>
                </a:xfrm>
                <a:custGeom>
                  <a:avLst/>
                  <a:gdLst>
                    <a:gd name="connsiteX0" fmla="*/ 262890 w 262890"/>
                    <a:gd name="connsiteY0" fmla="*/ 68580 h 68580"/>
                    <a:gd name="connsiteX1" fmla="*/ 0 w 262890"/>
                    <a:gd name="connsiteY1" fmla="*/ 0 h 68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2890" h="68580">
                      <a:moveTo>
                        <a:pt x="262890" y="6858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70561185-4B4C-0A6E-2645-8B17AF631032}"/>
                  </a:ext>
                </a:extLst>
              </p:cNvPr>
              <p:cNvGrpSpPr/>
              <p:nvPr/>
            </p:nvGrpSpPr>
            <p:grpSpPr>
              <a:xfrm>
                <a:off x="6565822" y="2260303"/>
                <a:ext cx="2397775" cy="2908590"/>
                <a:chOff x="3737982" y="712240"/>
                <a:chExt cx="4718714" cy="5723975"/>
              </a:xfrm>
            </p:grpSpPr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0C1B91DE-B4A2-63A1-CA5E-8D3740E819B8}"/>
                    </a:ext>
                  </a:extLst>
                </p:cNvPr>
                <p:cNvSpPr/>
                <p:nvPr/>
              </p:nvSpPr>
              <p:spPr>
                <a:xfrm>
                  <a:off x="6534906" y="971150"/>
                  <a:ext cx="588749" cy="1093344"/>
                </a:xfrm>
                <a:custGeom>
                  <a:avLst/>
                  <a:gdLst>
                    <a:gd name="connsiteX0" fmla="*/ 0 w 601249"/>
                    <a:gd name="connsiteY0" fmla="*/ 413359 h 713984"/>
                    <a:gd name="connsiteX1" fmla="*/ 488515 w 601249"/>
                    <a:gd name="connsiteY1" fmla="*/ 0 h 713984"/>
                    <a:gd name="connsiteX2" fmla="*/ 588723 w 601249"/>
                    <a:gd name="connsiteY2" fmla="*/ 713984 h 713984"/>
                    <a:gd name="connsiteX3" fmla="*/ 588723 w 601249"/>
                    <a:gd name="connsiteY3" fmla="*/ 701458 h 713984"/>
                    <a:gd name="connsiteX4" fmla="*/ 601249 w 601249"/>
                    <a:gd name="connsiteY4" fmla="*/ 701458 h 713984"/>
                    <a:gd name="connsiteX0" fmla="*/ 0 w 601249"/>
                    <a:gd name="connsiteY0" fmla="*/ 413359 h 713984"/>
                    <a:gd name="connsiteX1" fmla="*/ 488515 w 601249"/>
                    <a:gd name="connsiteY1" fmla="*/ 0 h 713984"/>
                    <a:gd name="connsiteX2" fmla="*/ 588723 w 601249"/>
                    <a:gd name="connsiteY2" fmla="*/ 713984 h 713984"/>
                    <a:gd name="connsiteX3" fmla="*/ 588723 w 601249"/>
                    <a:gd name="connsiteY3" fmla="*/ 701458 h 713984"/>
                    <a:gd name="connsiteX4" fmla="*/ 601249 w 601249"/>
                    <a:gd name="connsiteY4" fmla="*/ 701458 h 713984"/>
                    <a:gd name="connsiteX0" fmla="*/ 0 w 601249"/>
                    <a:gd name="connsiteY0" fmla="*/ 413359 h 713984"/>
                    <a:gd name="connsiteX1" fmla="*/ 488515 w 601249"/>
                    <a:gd name="connsiteY1" fmla="*/ 0 h 713984"/>
                    <a:gd name="connsiteX2" fmla="*/ 588723 w 601249"/>
                    <a:gd name="connsiteY2" fmla="*/ 713984 h 713984"/>
                    <a:gd name="connsiteX3" fmla="*/ 588723 w 601249"/>
                    <a:gd name="connsiteY3" fmla="*/ 701458 h 713984"/>
                    <a:gd name="connsiteX4" fmla="*/ 601249 w 601249"/>
                    <a:gd name="connsiteY4" fmla="*/ 701458 h 713984"/>
                    <a:gd name="connsiteX0" fmla="*/ 0 w 588749"/>
                    <a:gd name="connsiteY0" fmla="*/ 413359 h 1093344"/>
                    <a:gd name="connsiteX1" fmla="*/ 488515 w 588749"/>
                    <a:gd name="connsiteY1" fmla="*/ 0 h 1093344"/>
                    <a:gd name="connsiteX2" fmla="*/ 588723 w 588749"/>
                    <a:gd name="connsiteY2" fmla="*/ 713984 h 1093344"/>
                    <a:gd name="connsiteX3" fmla="*/ 588723 w 588749"/>
                    <a:gd name="connsiteY3" fmla="*/ 701458 h 1093344"/>
                    <a:gd name="connsiteX4" fmla="*/ 111392 w 588749"/>
                    <a:gd name="connsiteY4" fmla="*/ 1093344 h 1093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8749" h="1093344">
                      <a:moveTo>
                        <a:pt x="0" y="413359"/>
                      </a:moveTo>
                      <a:cubicBezTo>
                        <a:pt x="162838" y="275573"/>
                        <a:pt x="162838" y="125260"/>
                        <a:pt x="488515" y="0"/>
                      </a:cubicBezTo>
                      <a:cubicBezTo>
                        <a:pt x="572022" y="425885"/>
                        <a:pt x="555320" y="475989"/>
                        <a:pt x="588723" y="713984"/>
                      </a:cubicBezTo>
                      <a:lnTo>
                        <a:pt x="588723" y="701458"/>
                      </a:lnTo>
                      <a:cubicBezTo>
                        <a:pt x="592898" y="701458"/>
                        <a:pt x="107217" y="1093344"/>
                        <a:pt x="111392" y="1093344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63512072-5554-F5AA-CB65-5A18133033C2}"/>
                    </a:ext>
                  </a:extLst>
                </p:cNvPr>
                <p:cNvSpPr/>
                <p:nvPr/>
              </p:nvSpPr>
              <p:spPr>
                <a:xfrm flipH="1">
                  <a:off x="5087930" y="971150"/>
                  <a:ext cx="686694" cy="1109672"/>
                </a:xfrm>
                <a:custGeom>
                  <a:avLst/>
                  <a:gdLst>
                    <a:gd name="connsiteX0" fmla="*/ 0 w 601249"/>
                    <a:gd name="connsiteY0" fmla="*/ 413359 h 713984"/>
                    <a:gd name="connsiteX1" fmla="*/ 488515 w 601249"/>
                    <a:gd name="connsiteY1" fmla="*/ 0 h 713984"/>
                    <a:gd name="connsiteX2" fmla="*/ 588723 w 601249"/>
                    <a:gd name="connsiteY2" fmla="*/ 713984 h 713984"/>
                    <a:gd name="connsiteX3" fmla="*/ 588723 w 601249"/>
                    <a:gd name="connsiteY3" fmla="*/ 701458 h 713984"/>
                    <a:gd name="connsiteX4" fmla="*/ 601249 w 601249"/>
                    <a:gd name="connsiteY4" fmla="*/ 701458 h 713984"/>
                    <a:gd name="connsiteX0" fmla="*/ 0 w 601249"/>
                    <a:gd name="connsiteY0" fmla="*/ 413359 h 713984"/>
                    <a:gd name="connsiteX1" fmla="*/ 488515 w 601249"/>
                    <a:gd name="connsiteY1" fmla="*/ 0 h 713984"/>
                    <a:gd name="connsiteX2" fmla="*/ 588723 w 601249"/>
                    <a:gd name="connsiteY2" fmla="*/ 713984 h 713984"/>
                    <a:gd name="connsiteX3" fmla="*/ 588723 w 601249"/>
                    <a:gd name="connsiteY3" fmla="*/ 701458 h 713984"/>
                    <a:gd name="connsiteX4" fmla="*/ 601249 w 601249"/>
                    <a:gd name="connsiteY4" fmla="*/ 701458 h 713984"/>
                    <a:gd name="connsiteX0" fmla="*/ 0 w 601249"/>
                    <a:gd name="connsiteY0" fmla="*/ 413359 h 713984"/>
                    <a:gd name="connsiteX1" fmla="*/ 488515 w 601249"/>
                    <a:gd name="connsiteY1" fmla="*/ 0 h 713984"/>
                    <a:gd name="connsiteX2" fmla="*/ 588723 w 601249"/>
                    <a:gd name="connsiteY2" fmla="*/ 713984 h 713984"/>
                    <a:gd name="connsiteX3" fmla="*/ 588723 w 601249"/>
                    <a:gd name="connsiteY3" fmla="*/ 701458 h 713984"/>
                    <a:gd name="connsiteX4" fmla="*/ 601249 w 601249"/>
                    <a:gd name="connsiteY4" fmla="*/ 701458 h 713984"/>
                    <a:gd name="connsiteX0" fmla="*/ 0 w 829849"/>
                    <a:gd name="connsiteY0" fmla="*/ 560316 h 713984"/>
                    <a:gd name="connsiteX1" fmla="*/ 717115 w 829849"/>
                    <a:gd name="connsiteY1" fmla="*/ 0 h 713984"/>
                    <a:gd name="connsiteX2" fmla="*/ 817323 w 829849"/>
                    <a:gd name="connsiteY2" fmla="*/ 713984 h 713984"/>
                    <a:gd name="connsiteX3" fmla="*/ 817323 w 829849"/>
                    <a:gd name="connsiteY3" fmla="*/ 701458 h 713984"/>
                    <a:gd name="connsiteX4" fmla="*/ 829849 w 829849"/>
                    <a:gd name="connsiteY4" fmla="*/ 701458 h 713984"/>
                    <a:gd name="connsiteX0" fmla="*/ 0 w 699220"/>
                    <a:gd name="connsiteY0" fmla="*/ 446016 h 713984"/>
                    <a:gd name="connsiteX1" fmla="*/ 586486 w 699220"/>
                    <a:gd name="connsiteY1" fmla="*/ 0 h 713984"/>
                    <a:gd name="connsiteX2" fmla="*/ 686694 w 699220"/>
                    <a:gd name="connsiteY2" fmla="*/ 713984 h 713984"/>
                    <a:gd name="connsiteX3" fmla="*/ 686694 w 699220"/>
                    <a:gd name="connsiteY3" fmla="*/ 701458 h 713984"/>
                    <a:gd name="connsiteX4" fmla="*/ 699220 w 699220"/>
                    <a:gd name="connsiteY4" fmla="*/ 701458 h 713984"/>
                    <a:gd name="connsiteX0" fmla="*/ 0 w 686694"/>
                    <a:gd name="connsiteY0" fmla="*/ 446016 h 1109672"/>
                    <a:gd name="connsiteX1" fmla="*/ 586486 w 686694"/>
                    <a:gd name="connsiteY1" fmla="*/ 0 h 1109672"/>
                    <a:gd name="connsiteX2" fmla="*/ 686694 w 686694"/>
                    <a:gd name="connsiteY2" fmla="*/ 713984 h 1109672"/>
                    <a:gd name="connsiteX3" fmla="*/ 686694 w 686694"/>
                    <a:gd name="connsiteY3" fmla="*/ 701458 h 1109672"/>
                    <a:gd name="connsiteX4" fmla="*/ 160377 w 686694"/>
                    <a:gd name="connsiteY4" fmla="*/ 1109672 h 1109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6694" h="1109672">
                      <a:moveTo>
                        <a:pt x="0" y="446016"/>
                      </a:moveTo>
                      <a:cubicBezTo>
                        <a:pt x="162838" y="308230"/>
                        <a:pt x="260809" y="125260"/>
                        <a:pt x="586486" y="0"/>
                      </a:cubicBezTo>
                      <a:cubicBezTo>
                        <a:pt x="669993" y="425885"/>
                        <a:pt x="653291" y="475989"/>
                        <a:pt x="686694" y="713984"/>
                      </a:cubicBezTo>
                      <a:lnTo>
                        <a:pt x="686694" y="701458"/>
                      </a:lnTo>
                      <a:lnTo>
                        <a:pt x="160377" y="1109672"/>
                      </a:lnTo>
                    </a:path>
                  </a:pathLst>
                </a:custGeom>
                <a:solidFill>
                  <a:schemeClr val="bg1"/>
                </a:solidFill>
                <a:ln w="28575"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7785DD09-B90D-6E65-544C-EC02F6C8B769}"/>
                    </a:ext>
                  </a:extLst>
                </p:cNvPr>
                <p:cNvSpPr/>
                <p:nvPr/>
              </p:nvSpPr>
              <p:spPr>
                <a:xfrm>
                  <a:off x="5511440" y="712240"/>
                  <a:ext cx="1215350" cy="2357792"/>
                </a:xfrm>
                <a:custGeom>
                  <a:avLst/>
                  <a:gdLst>
                    <a:gd name="connsiteX0" fmla="*/ 0 w 1177446"/>
                    <a:gd name="connsiteY0" fmla="*/ 1352811 h 1427967"/>
                    <a:gd name="connsiteX1" fmla="*/ 588723 w 1177446"/>
                    <a:gd name="connsiteY1" fmla="*/ 0 h 1427967"/>
                    <a:gd name="connsiteX2" fmla="*/ 1177446 w 1177446"/>
                    <a:gd name="connsiteY2" fmla="*/ 1427967 h 1427967"/>
                    <a:gd name="connsiteX3" fmla="*/ 1177446 w 1177446"/>
                    <a:gd name="connsiteY3" fmla="*/ 1377863 h 1427967"/>
                    <a:gd name="connsiteX0" fmla="*/ 0 w 1177446"/>
                    <a:gd name="connsiteY0" fmla="*/ 1352811 h 1427967"/>
                    <a:gd name="connsiteX1" fmla="*/ 588723 w 1177446"/>
                    <a:gd name="connsiteY1" fmla="*/ 0 h 1427967"/>
                    <a:gd name="connsiteX2" fmla="*/ 1177446 w 1177446"/>
                    <a:gd name="connsiteY2" fmla="*/ 1427967 h 1427967"/>
                    <a:gd name="connsiteX3" fmla="*/ 1177446 w 1177446"/>
                    <a:gd name="connsiteY3" fmla="*/ 1377863 h 1427967"/>
                    <a:gd name="connsiteX0" fmla="*/ 0 w 1177446"/>
                    <a:gd name="connsiteY0" fmla="*/ 1352811 h 1427967"/>
                    <a:gd name="connsiteX1" fmla="*/ 588723 w 1177446"/>
                    <a:gd name="connsiteY1" fmla="*/ 0 h 1427967"/>
                    <a:gd name="connsiteX2" fmla="*/ 1177446 w 1177446"/>
                    <a:gd name="connsiteY2" fmla="*/ 1427967 h 1427967"/>
                    <a:gd name="connsiteX3" fmla="*/ 1177446 w 1177446"/>
                    <a:gd name="connsiteY3" fmla="*/ 1377863 h 1427967"/>
                    <a:gd name="connsiteX0" fmla="*/ 0 w 1177446"/>
                    <a:gd name="connsiteY0" fmla="*/ 1352811 h 1427967"/>
                    <a:gd name="connsiteX1" fmla="*/ 588723 w 1177446"/>
                    <a:gd name="connsiteY1" fmla="*/ 0 h 1427967"/>
                    <a:gd name="connsiteX2" fmla="*/ 1177446 w 1177446"/>
                    <a:gd name="connsiteY2" fmla="*/ 1427967 h 1427967"/>
                    <a:gd name="connsiteX3" fmla="*/ 1177446 w 1177446"/>
                    <a:gd name="connsiteY3" fmla="*/ 1377863 h 1427967"/>
                    <a:gd name="connsiteX0" fmla="*/ 0 w 1177446"/>
                    <a:gd name="connsiteY0" fmla="*/ 1352811 h 1982369"/>
                    <a:gd name="connsiteX1" fmla="*/ 588723 w 1177446"/>
                    <a:gd name="connsiteY1" fmla="*/ 0 h 1982369"/>
                    <a:gd name="connsiteX2" fmla="*/ 1177446 w 1177446"/>
                    <a:gd name="connsiteY2" fmla="*/ 1427967 h 1982369"/>
                    <a:gd name="connsiteX3" fmla="*/ 769232 w 1177446"/>
                    <a:gd name="connsiteY3" fmla="*/ 1982020 h 1982369"/>
                    <a:gd name="connsiteX0" fmla="*/ 0 w 1144789"/>
                    <a:gd name="connsiteY0" fmla="*/ 1352811 h 1982369"/>
                    <a:gd name="connsiteX1" fmla="*/ 556066 w 1144789"/>
                    <a:gd name="connsiteY1" fmla="*/ 0 h 1982369"/>
                    <a:gd name="connsiteX2" fmla="*/ 1144789 w 1144789"/>
                    <a:gd name="connsiteY2" fmla="*/ 1427967 h 1982369"/>
                    <a:gd name="connsiteX3" fmla="*/ 736575 w 1144789"/>
                    <a:gd name="connsiteY3" fmla="*/ 1982020 h 1982369"/>
                    <a:gd name="connsiteX0" fmla="*/ 0 w 1144789"/>
                    <a:gd name="connsiteY0" fmla="*/ 1352811 h 2504721"/>
                    <a:gd name="connsiteX1" fmla="*/ 556066 w 1144789"/>
                    <a:gd name="connsiteY1" fmla="*/ 0 h 2504721"/>
                    <a:gd name="connsiteX2" fmla="*/ 1144789 w 1144789"/>
                    <a:gd name="connsiteY2" fmla="*/ 1427967 h 2504721"/>
                    <a:gd name="connsiteX3" fmla="*/ 246718 w 1144789"/>
                    <a:gd name="connsiteY3" fmla="*/ 2504535 h 2504721"/>
                    <a:gd name="connsiteX0" fmla="*/ 0 w 1144789"/>
                    <a:gd name="connsiteY0" fmla="*/ 1548754 h 2504721"/>
                    <a:gd name="connsiteX1" fmla="*/ 556066 w 1144789"/>
                    <a:gd name="connsiteY1" fmla="*/ 0 h 2504721"/>
                    <a:gd name="connsiteX2" fmla="*/ 1144789 w 1144789"/>
                    <a:gd name="connsiteY2" fmla="*/ 1427967 h 2504721"/>
                    <a:gd name="connsiteX3" fmla="*/ 246718 w 1144789"/>
                    <a:gd name="connsiteY3" fmla="*/ 2504535 h 2504721"/>
                    <a:gd name="connsiteX0" fmla="*/ 0 w 1144789"/>
                    <a:gd name="connsiteY0" fmla="*/ 1548754 h 2357792"/>
                    <a:gd name="connsiteX1" fmla="*/ 556066 w 1144789"/>
                    <a:gd name="connsiteY1" fmla="*/ 0 h 2357792"/>
                    <a:gd name="connsiteX2" fmla="*/ 1144789 w 1144789"/>
                    <a:gd name="connsiteY2" fmla="*/ 1427967 h 2357792"/>
                    <a:gd name="connsiteX3" fmla="*/ 703918 w 1144789"/>
                    <a:gd name="connsiteY3" fmla="*/ 2357578 h 2357792"/>
                    <a:gd name="connsiteX0" fmla="*/ 70561 w 1215350"/>
                    <a:gd name="connsiteY0" fmla="*/ 1548754 h 2357792"/>
                    <a:gd name="connsiteX1" fmla="*/ 626627 w 1215350"/>
                    <a:gd name="connsiteY1" fmla="*/ 0 h 2357792"/>
                    <a:gd name="connsiteX2" fmla="*/ 1215350 w 1215350"/>
                    <a:gd name="connsiteY2" fmla="*/ 1427967 h 2357792"/>
                    <a:gd name="connsiteX3" fmla="*/ 774479 w 1215350"/>
                    <a:gd name="connsiteY3" fmla="*/ 2357578 h 2357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5350" h="2357792">
                      <a:moveTo>
                        <a:pt x="70561" y="1548754"/>
                      </a:moveTo>
                      <a:cubicBezTo>
                        <a:pt x="-98466" y="1252379"/>
                        <a:pt x="17028" y="713983"/>
                        <a:pt x="626627" y="0"/>
                      </a:cubicBezTo>
                      <a:cubicBezTo>
                        <a:pt x="1223701" y="889348"/>
                        <a:pt x="1019109" y="951978"/>
                        <a:pt x="1215350" y="1427967"/>
                      </a:cubicBezTo>
                      <a:cubicBezTo>
                        <a:pt x="1215350" y="1411266"/>
                        <a:pt x="774479" y="2374279"/>
                        <a:pt x="774479" y="2357578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F990764B-7246-EB68-14F5-AF5D41FFBB62}"/>
                    </a:ext>
                  </a:extLst>
                </p:cNvPr>
                <p:cNvSpPr/>
                <p:nvPr/>
              </p:nvSpPr>
              <p:spPr>
                <a:xfrm>
                  <a:off x="6753156" y="2580084"/>
                  <a:ext cx="1703540" cy="961251"/>
                </a:xfrm>
                <a:custGeom>
                  <a:avLst/>
                  <a:gdLst>
                    <a:gd name="connsiteX0" fmla="*/ 62630 w 1703540"/>
                    <a:gd name="connsiteY0" fmla="*/ 0 h 851770"/>
                    <a:gd name="connsiteX1" fmla="*/ 1703540 w 1703540"/>
                    <a:gd name="connsiteY1" fmla="*/ 25052 h 851770"/>
                    <a:gd name="connsiteX2" fmla="*/ 0 w 1703540"/>
                    <a:gd name="connsiteY2" fmla="*/ 851770 h 851770"/>
                    <a:gd name="connsiteX3" fmla="*/ 0 w 1703540"/>
                    <a:gd name="connsiteY3" fmla="*/ 851770 h 851770"/>
                    <a:gd name="connsiteX0" fmla="*/ 62630 w 1703540"/>
                    <a:gd name="connsiteY0" fmla="*/ 89297 h 941067"/>
                    <a:gd name="connsiteX1" fmla="*/ 1703540 w 1703540"/>
                    <a:gd name="connsiteY1" fmla="*/ 114349 h 941067"/>
                    <a:gd name="connsiteX2" fmla="*/ 0 w 1703540"/>
                    <a:gd name="connsiteY2" fmla="*/ 941067 h 941067"/>
                    <a:gd name="connsiteX3" fmla="*/ 0 w 1703540"/>
                    <a:gd name="connsiteY3" fmla="*/ 941067 h 941067"/>
                    <a:gd name="connsiteX0" fmla="*/ 62630 w 1703540"/>
                    <a:gd name="connsiteY0" fmla="*/ 109481 h 961251"/>
                    <a:gd name="connsiteX1" fmla="*/ 1703540 w 1703540"/>
                    <a:gd name="connsiteY1" fmla="*/ 134533 h 961251"/>
                    <a:gd name="connsiteX2" fmla="*/ 0 w 1703540"/>
                    <a:gd name="connsiteY2" fmla="*/ 961251 h 961251"/>
                    <a:gd name="connsiteX3" fmla="*/ 0 w 1703540"/>
                    <a:gd name="connsiteY3" fmla="*/ 961251 h 961251"/>
                    <a:gd name="connsiteX0" fmla="*/ 62630 w 1703540"/>
                    <a:gd name="connsiteY0" fmla="*/ 109481 h 961251"/>
                    <a:gd name="connsiteX1" fmla="*/ 1703540 w 1703540"/>
                    <a:gd name="connsiteY1" fmla="*/ 134533 h 961251"/>
                    <a:gd name="connsiteX2" fmla="*/ 0 w 1703540"/>
                    <a:gd name="connsiteY2" fmla="*/ 961251 h 961251"/>
                    <a:gd name="connsiteX3" fmla="*/ 0 w 1703540"/>
                    <a:gd name="connsiteY3" fmla="*/ 961251 h 961251"/>
                    <a:gd name="connsiteX0" fmla="*/ 62630 w 1703540"/>
                    <a:gd name="connsiteY0" fmla="*/ 109481 h 961251"/>
                    <a:gd name="connsiteX1" fmla="*/ 1703540 w 1703540"/>
                    <a:gd name="connsiteY1" fmla="*/ 134533 h 961251"/>
                    <a:gd name="connsiteX2" fmla="*/ 0 w 1703540"/>
                    <a:gd name="connsiteY2" fmla="*/ 961251 h 961251"/>
                    <a:gd name="connsiteX3" fmla="*/ 0 w 1703540"/>
                    <a:gd name="connsiteY3" fmla="*/ 961251 h 961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03540" h="961251">
                      <a:moveTo>
                        <a:pt x="62630" y="109481"/>
                      </a:moveTo>
                      <a:cubicBezTo>
                        <a:pt x="672230" y="42676"/>
                        <a:pt x="417534" y="-111812"/>
                        <a:pt x="1703540" y="134533"/>
                      </a:cubicBezTo>
                      <a:cubicBezTo>
                        <a:pt x="1273479" y="698205"/>
                        <a:pt x="918576" y="948724"/>
                        <a:pt x="0" y="961251"/>
                      </a:cubicBezTo>
                      <a:lnTo>
                        <a:pt x="0" y="961251"/>
                      </a:lnTo>
                    </a:path>
                  </a:pathLst>
                </a:custGeom>
                <a:solidFill>
                  <a:schemeClr val="bg1"/>
                </a:solidFill>
                <a:ln w="28575"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0F2111F5-EC3B-6711-227A-2449E93096F4}"/>
                    </a:ext>
                  </a:extLst>
                </p:cNvPr>
                <p:cNvSpPr/>
                <p:nvPr/>
              </p:nvSpPr>
              <p:spPr>
                <a:xfrm flipH="1">
                  <a:off x="3737982" y="2518977"/>
                  <a:ext cx="1703540" cy="961251"/>
                </a:xfrm>
                <a:custGeom>
                  <a:avLst/>
                  <a:gdLst>
                    <a:gd name="connsiteX0" fmla="*/ 62630 w 1703540"/>
                    <a:gd name="connsiteY0" fmla="*/ 0 h 851770"/>
                    <a:gd name="connsiteX1" fmla="*/ 1703540 w 1703540"/>
                    <a:gd name="connsiteY1" fmla="*/ 25052 h 851770"/>
                    <a:gd name="connsiteX2" fmla="*/ 0 w 1703540"/>
                    <a:gd name="connsiteY2" fmla="*/ 851770 h 851770"/>
                    <a:gd name="connsiteX3" fmla="*/ 0 w 1703540"/>
                    <a:gd name="connsiteY3" fmla="*/ 851770 h 851770"/>
                    <a:gd name="connsiteX0" fmla="*/ 62630 w 1703540"/>
                    <a:gd name="connsiteY0" fmla="*/ 89297 h 941067"/>
                    <a:gd name="connsiteX1" fmla="*/ 1703540 w 1703540"/>
                    <a:gd name="connsiteY1" fmla="*/ 114349 h 941067"/>
                    <a:gd name="connsiteX2" fmla="*/ 0 w 1703540"/>
                    <a:gd name="connsiteY2" fmla="*/ 941067 h 941067"/>
                    <a:gd name="connsiteX3" fmla="*/ 0 w 1703540"/>
                    <a:gd name="connsiteY3" fmla="*/ 941067 h 941067"/>
                    <a:gd name="connsiteX0" fmla="*/ 62630 w 1703540"/>
                    <a:gd name="connsiteY0" fmla="*/ 109481 h 961251"/>
                    <a:gd name="connsiteX1" fmla="*/ 1703540 w 1703540"/>
                    <a:gd name="connsiteY1" fmla="*/ 134533 h 961251"/>
                    <a:gd name="connsiteX2" fmla="*/ 0 w 1703540"/>
                    <a:gd name="connsiteY2" fmla="*/ 961251 h 961251"/>
                    <a:gd name="connsiteX3" fmla="*/ 0 w 1703540"/>
                    <a:gd name="connsiteY3" fmla="*/ 961251 h 961251"/>
                    <a:gd name="connsiteX0" fmla="*/ 62630 w 1703540"/>
                    <a:gd name="connsiteY0" fmla="*/ 109481 h 961251"/>
                    <a:gd name="connsiteX1" fmla="*/ 1703540 w 1703540"/>
                    <a:gd name="connsiteY1" fmla="*/ 134533 h 961251"/>
                    <a:gd name="connsiteX2" fmla="*/ 0 w 1703540"/>
                    <a:gd name="connsiteY2" fmla="*/ 961251 h 961251"/>
                    <a:gd name="connsiteX3" fmla="*/ 0 w 1703540"/>
                    <a:gd name="connsiteY3" fmla="*/ 961251 h 961251"/>
                    <a:gd name="connsiteX0" fmla="*/ 62630 w 1703540"/>
                    <a:gd name="connsiteY0" fmla="*/ 109481 h 961251"/>
                    <a:gd name="connsiteX1" fmla="*/ 1703540 w 1703540"/>
                    <a:gd name="connsiteY1" fmla="*/ 134533 h 961251"/>
                    <a:gd name="connsiteX2" fmla="*/ 0 w 1703540"/>
                    <a:gd name="connsiteY2" fmla="*/ 961251 h 961251"/>
                    <a:gd name="connsiteX3" fmla="*/ 0 w 1703540"/>
                    <a:gd name="connsiteY3" fmla="*/ 961251 h 961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03540" h="961251">
                      <a:moveTo>
                        <a:pt x="62630" y="109481"/>
                      </a:moveTo>
                      <a:cubicBezTo>
                        <a:pt x="672230" y="42676"/>
                        <a:pt x="417534" y="-111812"/>
                        <a:pt x="1703540" y="134533"/>
                      </a:cubicBezTo>
                      <a:cubicBezTo>
                        <a:pt x="1273479" y="698205"/>
                        <a:pt x="918576" y="948724"/>
                        <a:pt x="0" y="961251"/>
                      </a:cubicBezTo>
                      <a:lnTo>
                        <a:pt x="0" y="961251"/>
                      </a:lnTo>
                    </a:path>
                  </a:pathLst>
                </a:custGeom>
                <a:solidFill>
                  <a:schemeClr val="bg1"/>
                </a:solidFill>
                <a:ln w="28575"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F4A7691-8178-1FF4-3168-E0271A17F14A}"/>
                    </a:ext>
                  </a:extLst>
                </p:cNvPr>
                <p:cNvSpPr/>
                <p:nvPr/>
              </p:nvSpPr>
              <p:spPr>
                <a:xfrm>
                  <a:off x="6014903" y="3339154"/>
                  <a:ext cx="181909" cy="3097061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DA8E300B-10A6-8F6D-2958-53484E823941}"/>
                    </a:ext>
                  </a:extLst>
                </p:cNvPr>
                <p:cNvSpPr/>
                <p:nvPr/>
              </p:nvSpPr>
              <p:spPr>
                <a:xfrm>
                  <a:off x="5173176" y="2191215"/>
                  <a:ext cx="1703541" cy="1318650"/>
                </a:xfrm>
                <a:custGeom>
                  <a:avLst/>
                  <a:gdLst>
                    <a:gd name="connsiteX0" fmla="*/ 0 w 701458"/>
                    <a:gd name="connsiteY0" fmla="*/ 12526 h 12526"/>
                    <a:gd name="connsiteX1" fmla="*/ 701458 w 701458"/>
                    <a:gd name="connsiteY1" fmla="*/ 0 h 12526"/>
                    <a:gd name="connsiteX2" fmla="*/ 701458 w 701458"/>
                    <a:gd name="connsiteY2" fmla="*/ 0 h 12526"/>
                    <a:gd name="connsiteX0" fmla="*/ 0 w 701458"/>
                    <a:gd name="connsiteY0" fmla="*/ 147570 h 147570"/>
                    <a:gd name="connsiteX1" fmla="*/ 701458 w 701458"/>
                    <a:gd name="connsiteY1" fmla="*/ 135044 h 147570"/>
                    <a:gd name="connsiteX2" fmla="*/ 701458 w 701458"/>
                    <a:gd name="connsiteY2" fmla="*/ 135044 h 147570"/>
                    <a:gd name="connsiteX0" fmla="*/ 0 w 701458"/>
                    <a:gd name="connsiteY0" fmla="*/ 178879 h 178879"/>
                    <a:gd name="connsiteX1" fmla="*/ 701458 w 701458"/>
                    <a:gd name="connsiteY1" fmla="*/ 166353 h 178879"/>
                    <a:gd name="connsiteX2" fmla="*/ 701458 w 701458"/>
                    <a:gd name="connsiteY2" fmla="*/ 166353 h 178879"/>
                    <a:gd name="connsiteX0" fmla="*/ 0 w 832087"/>
                    <a:gd name="connsiteY0" fmla="*/ 178879 h 476596"/>
                    <a:gd name="connsiteX1" fmla="*/ 701458 w 832087"/>
                    <a:gd name="connsiteY1" fmla="*/ 166353 h 476596"/>
                    <a:gd name="connsiteX2" fmla="*/ 832087 w 832087"/>
                    <a:gd name="connsiteY2" fmla="*/ 476596 h 476596"/>
                    <a:gd name="connsiteX0" fmla="*/ 0 w 930058"/>
                    <a:gd name="connsiteY0" fmla="*/ 298727 h 433159"/>
                    <a:gd name="connsiteX1" fmla="*/ 799429 w 930058"/>
                    <a:gd name="connsiteY1" fmla="*/ 122916 h 433159"/>
                    <a:gd name="connsiteX2" fmla="*/ 930058 w 930058"/>
                    <a:gd name="connsiteY2" fmla="*/ 433159 h 433159"/>
                    <a:gd name="connsiteX0" fmla="*/ 0 w 938437"/>
                    <a:gd name="connsiteY0" fmla="*/ 298727 h 433159"/>
                    <a:gd name="connsiteX1" fmla="*/ 799429 w 938437"/>
                    <a:gd name="connsiteY1" fmla="*/ 122916 h 433159"/>
                    <a:gd name="connsiteX2" fmla="*/ 930058 w 938437"/>
                    <a:gd name="connsiteY2" fmla="*/ 433159 h 433159"/>
                    <a:gd name="connsiteX0" fmla="*/ 0 w 1053379"/>
                    <a:gd name="connsiteY0" fmla="*/ 168397 h 339344"/>
                    <a:gd name="connsiteX1" fmla="*/ 962714 w 1053379"/>
                    <a:gd name="connsiteY1" fmla="*/ 172200 h 339344"/>
                    <a:gd name="connsiteX2" fmla="*/ 930058 w 1053379"/>
                    <a:gd name="connsiteY2" fmla="*/ 302829 h 339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53379" h="339344">
                      <a:moveTo>
                        <a:pt x="0" y="168397"/>
                      </a:moveTo>
                      <a:cubicBezTo>
                        <a:pt x="258871" y="38962"/>
                        <a:pt x="603635" y="-136776"/>
                        <a:pt x="962714" y="172200"/>
                      </a:cubicBezTo>
                      <a:cubicBezTo>
                        <a:pt x="1202200" y="520542"/>
                        <a:pt x="886515" y="199415"/>
                        <a:pt x="930058" y="302829"/>
                      </a:cubicBezTo>
                    </a:path>
                  </a:pathLst>
                </a:custGeom>
                <a:solidFill>
                  <a:srgbClr val="FFC000"/>
                </a:solidFill>
                <a:ln w="28575"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2246E08A-EF64-5E38-936C-1692A3EE6B05}"/>
                    </a:ext>
                  </a:extLst>
                </p:cNvPr>
                <p:cNvSpPr/>
                <p:nvPr/>
              </p:nvSpPr>
              <p:spPr>
                <a:xfrm>
                  <a:off x="4232576" y="3182105"/>
                  <a:ext cx="1766169" cy="1565753"/>
                </a:xfrm>
                <a:custGeom>
                  <a:avLst/>
                  <a:gdLst>
                    <a:gd name="connsiteX0" fmla="*/ 1227550 w 1766169"/>
                    <a:gd name="connsiteY0" fmla="*/ 0 h 1565753"/>
                    <a:gd name="connsiteX1" fmla="*/ 0 w 1766169"/>
                    <a:gd name="connsiteY1" fmla="*/ 1565753 h 1565753"/>
                    <a:gd name="connsiteX2" fmla="*/ 1766169 w 1766169"/>
                    <a:gd name="connsiteY2" fmla="*/ 200416 h 1565753"/>
                    <a:gd name="connsiteX0" fmla="*/ 1227550 w 1766169"/>
                    <a:gd name="connsiteY0" fmla="*/ 0 h 1565753"/>
                    <a:gd name="connsiteX1" fmla="*/ 0 w 1766169"/>
                    <a:gd name="connsiteY1" fmla="*/ 1565753 h 1565753"/>
                    <a:gd name="connsiteX2" fmla="*/ 1766169 w 1766169"/>
                    <a:gd name="connsiteY2" fmla="*/ 200416 h 1565753"/>
                    <a:gd name="connsiteX0" fmla="*/ 1227550 w 1766169"/>
                    <a:gd name="connsiteY0" fmla="*/ 0 h 1565753"/>
                    <a:gd name="connsiteX1" fmla="*/ 0 w 1766169"/>
                    <a:gd name="connsiteY1" fmla="*/ 1565753 h 1565753"/>
                    <a:gd name="connsiteX2" fmla="*/ 1766169 w 1766169"/>
                    <a:gd name="connsiteY2" fmla="*/ 200416 h 1565753"/>
                    <a:gd name="connsiteX0" fmla="*/ 1227550 w 1766169"/>
                    <a:gd name="connsiteY0" fmla="*/ 0 h 1565753"/>
                    <a:gd name="connsiteX1" fmla="*/ 0 w 1766169"/>
                    <a:gd name="connsiteY1" fmla="*/ 1565753 h 1565753"/>
                    <a:gd name="connsiteX2" fmla="*/ 1766169 w 1766169"/>
                    <a:gd name="connsiteY2" fmla="*/ 200416 h 1565753"/>
                    <a:gd name="connsiteX0" fmla="*/ 1227550 w 1766169"/>
                    <a:gd name="connsiteY0" fmla="*/ 0 h 1565753"/>
                    <a:gd name="connsiteX1" fmla="*/ 0 w 1766169"/>
                    <a:gd name="connsiteY1" fmla="*/ 1565753 h 1565753"/>
                    <a:gd name="connsiteX2" fmla="*/ 1766169 w 1766169"/>
                    <a:gd name="connsiteY2" fmla="*/ 200416 h 1565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66169" h="1565753">
                      <a:moveTo>
                        <a:pt x="1227550" y="0"/>
                      </a:moveTo>
                      <a:cubicBezTo>
                        <a:pt x="367430" y="534444"/>
                        <a:pt x="83507" y="1106465"/>
                        <a:pt x="0" y="1565753"/>
                      </a:cubicBezTo>
                      <a:cubicBezTo>
                        <a:pt x="1102290" y="1273480"/>
                        <a:pt x="1578279" y="855945"/>
                        <a:pt x="1766169" y="200416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5AC99836-DC21-EA15-CA90-E5ED1B569FE1}"/>
                    </a:ext>
                  </a:extLst>
                </p:cNvPr>
                <p:cNvSpPr/>
                <p:nvPr/>
              </p:nvSpPr>
              <p:spPr>
                <a:xfrm flipH="1">
                  <a:off x="6223178" y="3127355"/>
                  <a:ext cx="1766169" cy="1565753"/>
                </a:xfrm>
                <a:custGeom>
                  <a:avLst/>
                  <a:gdLst>
                    <a:gd name="connsiteX0" fmla="*/ 1227550 w 1766169"/>
                    <a:gd name="connsiteY0" fmla="*/ 0 h 1565753"/>
                    <a:gd name="connsiteX1" fmla="*/ 0 w 1766169"/>
                    <a:gd name="connsiteY1" fmla="*/ 1565753 h 1565753"/>
                    <a:gd name="connsiteX2" fmla="*/ 1766169 w 1766169"/>
                    <a:gd name="connsiteY2" fmla="*/ 200416 h 1565753"/>
                    <a:gd name="connsiteX0" fmla="*/ 1227550 w 1766169"/>
                    <a:gd name="connsiteY0" fmla="*/ 0 h 1565753"/>
                    <a:gd name="connsiteX1" fmla="*/ 0 w 1766169"/>
                    <a:gd name="connsiteY1" fmla="*/ 1565753 h 1565753"/>
                    <a:gd name="connsiteX2" fmla="*/ 1766169 w 1766169"/>
                    <a:gd name="connsiteY2" fmla="*/ 200416 h 1565753"/>
                    <a:gd name="connsiteX0" fmla="*/ 1227550 w 1766169"/>
                    <a:gd name="connsiteY0" fmla="*/ 0 h 1565753"/>
                    <a:gd name="connsiteX1" fmla="*/ 0 w 1766169"/>
                    <a:gd name="connsiteY1" fmla="*/ 1565753 h 1565753"/>
                    <a:gd name="connsiteX2" fmla="*/ 1766169 w 1766169"/>
                    <a:gd name="connsiteY2" fmla="*/ 200416 h 1565753"/>
                    <a:gd name="connsiteX0" fmla="*/ 1227550 w 1766169"/>
                    <a:gd name="connsiteY0" fmla="*/ 0 h 1565753"/>
                    <a:gd name="connsiteX1" fmla="*/ 0 w 1766169"/>
                    <a:gd name="connsiteY1" fmla="*/ 1565753 h 1565753"/>
                    <a:gd name="connsiteX2" fmla="*/ 1766169 w 1766169"/>
                    <a:gd name="connsiteY2" fmla="*/ 200416 h 1565753"/>
                    <a:gd name="connsiteX0" fmla="*/ 1227550 w 1766169"/>
                    <a:gd name="connsiteY0" fmla="*/ 0 h 1565753"/>
                    <a:gd name="connsiteX1" fmla="*/ 0 w 1766169"/>
                    <a:gd name="connsiteY1" fmla="*/ 1565753 h 1565753"/>
                    <a:gd name="connsiteX2" fmla="*/ 1766169 w 1766169"/>
                    <a:gd name="connsiteY2" fmla="*/ 200416 h 1565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66169" h="1565753">
                      <a:moveTo>
                        <a:pt x="1227550" y="0"/>
                      </a:moveTo>
                      <a:cubicBezTo>
                        <a:pt x="367430" y="534444"/>
                        <a:pt x="83507" y="1106465"/>
                        <a:pt x="0" y="1565753"/>
                      </a:cubicBezTo>
                      <a:cubicBezTo>
                        <a:pt x="1102290" y="1273480"/>
                        <a:pt x="1578279" y="855945"/>
                        <a:pt x="1766169" y="200416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49D533CD-BA12-74AA-BCF3-F1632A7BDB37}"/>
                    </a:ext>
                  </a:extLst>
                </p:cNvPr>
                <p:cNvSpPr/>
                <p:nvPr/>
              </p:nvSpPr>
              <p:spPr>
                <a:xfrm>
                  <a:off x="4634252" y="1260874"/>
                  <a:ext cx="1465546" cy="2116899"/>
                </a:xfrm>
                <a:custGeom>
                  <a:avLst/>
                  <a:gdLst>
                    <a:gd name="connsiteX0" fmla="*/ 1352811 w 1465546"/>
                    <a:gd name="connsiteY0" fmla="*/ 2116899 h 2116899"/>
                    <a:gd name="connsiteX1" fmla="*/ 526093 w 1465546"/>
                    <a:gd name="connsiteY1" fmla="*/ 1716066 h 2116899"/>
                    <a:gd name="connsiteX2" fmla="*/ 75156 w 1465546"/>
                    <a:gd name="connsiteY2" fmla="*/ 914400 h 2116899"/>
                    <a:gd name="connsiteX3" fmla="*/ 0 w 1465546"/>
                    <a:gd name="connsiteY3" fmla="*/ 0 h 2116899"/>
                    <a:gd name="connsiteX4" fmla="*/ 801666 w 1465546"/>
                    <a:gd name="connsiteY4" fmla="*/ 638828 h 2116899"/>
                    <a:gd name="connsiteX5" fmla="*/ 1215025 w 1465546"/>
                    <a:gd name="connsiteY5" fmla="*/ 1227551 h 2116899"/>
                    <a:gd name="connsiteX6" fmla="*/ 1465546 w 1465546"/>
                    <a:gd name="connsiteY6" fmla="*/ 1665962 h 2116899"/>
                    <a:gd name="connsiteX7" fmla="*/ 1415441 w 1465546"/>
                    <a:gd name="connsiteY7" fmla="*/ 2116899 h 2116899"/>
                    <a:gd name="connsiteX0" fmla="*/ 1352811 w 1465546"/>
                    <a:gd name="connsiteY0" fmla="*/ 2116899 h 2116899"/>
                    <a:gd name="connsiteX1" fmla="*/ 526093 w 1465546"/>
                    <a:gd name="connsiteY1" fmla="*/ 1716066 h 2116899"/>
                    <a:gd name="connsiteX2" fmla="*/ 75156 w 1465546"/>
                    <a:gd name="connsiteY2" fmla="*/ 914400 h 2116899"/>
                    <a:gd name="connsiteX3" fmla="*/ 0 w 1465546"/>
                    <a:gd name="connsiteY3" fmla="*/ 0 h 2116899"/>
                    <a:gd name="connsiteX4" fmla="*/ 801666 w 1465546"/>
                    <a:gd name="connsiteY4" fmla="*/ 638828 h 2116899"/>
                    <a:gd name="connsiteX5" fmla="*/ 1215025 w 1465546"/>
                    <a:gd name="connsiteY5" fmla="*/ 1227551 h 2116899"/>
                    <a:gd name="connsiteX6" fmla="*/ 1465546 w 1465546"/>
                    <a:gd name="connsiteY6" fmla="*/ 1665962 h 2116899"/>
                    <a:gd name="connsiteX7" fmla="*/ 1415441 w 1465546"/>
                    <a:gd name="connsiteY7" fmla="*/ 2116899 h 2116899"/>
                    <a:gd name="connsiteX0" fmla="*/ 1352811 w 1465546"/>
                    <a:gd name="connsiteY0" fmla="*/ 2116899 h 2116899"/>
                    <a:gd name="connsiteX1" fmla="*/ 526093 w 1465546"/>
                    <a:gd name="connsiteY1" fmla="*/ 1716066 h 2116899"/>
                    <a:gd name="connsiteX2" fmla="*/ 75156 w 1465546"/>
                    <a:gd name="connsiteY2" fmla="*/ 914400 h 2116899"/>
                    <a:gd name="connsiteX3" fmla="*/ 0 w 1465546"/>
                    <a:gd name="connsiteY3" fmla="*/ 0 h 2116899"/>
                    <a:gd name="connsiteX4" fmla="*/ 801666 w 1465546"/>
                    <a:gd name="connsiteY4" fmla="*/ 638828 h 2116899"/>
                    <a:gd name="connsiteX5" fmla="*/ 1215025 w 1465546"/>
                    <a:gd name="connsiteY5" fmla="*/ 1227551 h 2116899"/>
                    <a:gd name="connsiteX6" fmla="*/ 1465546 w 1465546"/>
                    <a:gd name="connsiteY6" fmla="*/ 1665962 h 2116899"/>
                    <a:gd name="connsiteX7" fmla="*/ 1415441 w 1465546"/>
                    <a:gd name="connsiteY7" fmla="*/ 2116899 h 2116899"/>
                    <a:gd name="connsiteX0" fmla="*/ 1352811 w 1465546"/>
                    <a:gd name="connsiteY0" fmla="*/ 2116899 h 2116899"/>
                    <a:gd name="connsiteX1" fmla="*/ 526093 w 1465546"/>
                    <a:gd name="connsiteY1" fmla="*/ 1716066 h 2116899"/>
                    <a:gd name="connsiteX2" fmla="*/ 75156 w 1465546"/>
                    <a:gd name="connsiteY2" fmla="*/ 914400 h 2116899"/>
                    <a:gd name="connsiteX3" fmla="*/ 0 w 1465546"/>
                    <a:gd name="connsiteY3" fmla="*/ 0 h 2116899"/>
                    <a:gd name="connsiteX4" fmla="*/ 801666 w 1465546"/>
                    <a:gd name="connsiteY4" fmla="*/ 638828 h 2116899"/>
                    <a:gd name="connsiteX5" fmla="*/ 1215025 w 1465546"/>
                    <a:gd name="connsiteY5" fmla="*/ 1227551 h 2116899"/>
                    <a:gd name="connsiteX6" fmla="*/ 1465546 w 1465546"/>
                    <a:gd name="connsiteY6" fmla="*/ 1665962 h 2116899"/>
                    <a:gd name="connsiteX7" fmla="*/ 1415441 w 1465546"/>
                    <a:gd name="connsiteY7" fmla="*/ 2116899 h 2116899"/>
                    <a:gd name="connsiteX0" fmla="*/ 1352811 w 1465546"/>
                    <a:gd name="connsiteY0" fmla="*/ 2116899 h 2116899"/>
                    <a:gd name="connsiteX1" fmla="*/ 526093 w 1465546"/>
                    <a:gd name="connsiteY1" fmla="*/ 1716066 h 2116899"/>
                    <a:gd name="connsiteX2" fmla="*/ 75156 w 1465546"/>
                    <a:gd name="connsiteY2" fmla="*/ 914400 h 2116899"/>
                    <a:gd name="connsiteX3" fmla="*/ 0 w 1465546"/>
                    <a:gd name="connsiteY3" fmla="*/ 0 h 2116899"/>
                    <a:gd name="connsiteX4" fmla="*/ 801666 w 1465546"/>
                    <a:gd name="connsiteY4" fmla="*/ 638828 h 2116899"/>
                    <a:gd name="connsiteX5" fmla="*/ 1215025 w 1465546"/>
                    <a:gd name="connsiteY5" fmla="*/ 1227551 h 2116899"/>
                    <a:gd name="connsiteX6" fmla="*/ 1465546 w 1465546"/>
                    <a:gd name="connsiteY6" fmla="*/ 1665962 h 2116899"/>
                    <a:gd name="connsiteX7" fmla="*/ 1340285 w 1465546"/>
                    <a:gd name="connsiteY7" fmla="*/ 2091847 h 2116899"/>
                    <a:gd name="connsiteX0" fmla="*/ 1352811 w 1465546"/>
                    <a:gd name="connsiteY0" fmla="*/ 2116899 h 2116899"/>
                    <a:gd name="connsiteX1" fmla="*/ 526093 w 1465546"/>
                    <a:gd name="connsiteY1" fmla="*/ 1716066 h 2116899"/>
                    <a:gd name="connsiteX2" fmla="*/ 75156 w 1465546"/>
                    <a:gd name="connsiteY2" fmla="*/ 914400 h 2116899"/>
                    <a:gd name="connsiteX3" fmla="*/ 0 w 1465546"/>
                    <a:gd name="connsiteY3" fmla="*/ 0 h 2116899"/>
                    <a:gd name="connsiteX4" fmla="*/ 801666 w 1465546"/>
                    <a:gd name="connsiteY4" fmla="*/ 638828 h 2116899"/>
                    <a:gd name="connsiteX5" fmla="*/ 1215025 w 1465546"/>
                    <a:gd name="connsiteY5" fmla="*/ 1227551 h 2116899"/>
                    <a:gd name="connsiteX6" fmla="*/ 1465546 w 1465546"/>
                    <a:gd name="connsiteY6" fmla="*/ 1665962 h 2116899"/>
                    <a:gd name="connsiteX7" fmla="*/ 1340285 w 1465546"/>
                    <a:gd name="connsiteY7" fmla="*/ 2091847 h 2116899"/>
                    <a:gd name="connsiteX0" fmla="*/ 1352811 w 1465546"/>
                    <a:gd name="connsiteY0" fmla="*/ 2116899 h 2116899"/>
                    <a:gd name="connsiteX1" fmla="*/ 526093 w 1465546"/>
                    <a:gd name="connsiteY1" fmla="*/ 1716066 h 2116899"/>
                    <a:gd name="connsiteX2" fmla="*/ 75156 w 1465546"/>
                    <a:gd name="connsiteY2" fmla="*/ 914400 h 2116899"/>
                    <a:gd name="connsiteX3" fmla="*/ 0 w 1465546"/>
                    <a:gd name="connsiteY3" fmla="*/ 0 h 2116899"/>
                    <a:gd name="connsiteX4" fmla="*/ 801666 w 1465546"/>
                    <a:gd name="connsiteY4" fmla="*/ 638828 h 2116899"/>
                    <a:gd name="connsiteX5" fmla="*/ 1215025 w 1465546"/>
                    <a:gd name="connsiteY5" fmla="*/ 1227551 h 2116899"/>
                    <a:gd name="connsiteX6" fmla="*/ 1465546 w 1465546"/>
                    <a:gd name="connsiteY6" fmla="*/ 1665962 h 2116899"/>
                    <a:gd name="connsiteX7" fmla="*/ 1340285 w 1465546"/>
                    <a:gd name="connsiteY7" fmla="*/ 2091847 h 2116899"/>
                    <a:gd name="connsiteX0" fmla="*/ 1352811 w 1465546"/>
                    <a:gd name="connsiteY0" fmla="*/ 2116899 h 2116899"/>
                    <a:gd name="connsiteX1" fmla="*/ 526093 w 1465546"/>
                    <a:gd name="connsiteY1" fmla="*/ 1716066 h 2116899"/>
                    <a:gd name="connsiteX2" fmla="*/ 75156 w 1465546"/>
                    <a:gd name="connsiteY2" fmla="*/ 914400 h 2116899"/>
                    <a:gd name="connsiteX3" fmla="*/ 0 w 1465546"/>
                    <a:gd name="connsiteY3" fmla="*/ 0 h 2116899"/>
                    <a:gd name="connsiteX4" fmla="*/ 801666 w 1465546"/>
                    <a:gd name="connsiteY4" fmla="*/ 638828 h 2116899"/>
                    <a:gd name="connsiteX5" fmla="*/ 1215025 w 1465546"/>
                    <a:gd name="connsiteY5" fmla="*/ 1227551 h 2116899"/>
                    <a:gd name="connsiteX6" fmla="*/ 1465546 w 1465546"/>
                    <a:gd name="connsiteY6" fmla="*/ 1665962 h 2116899"/>
                    <a:gd name="connsiteX7" fmla="*/ 1340285 w 1465546"/>
                    <a:gd name="connsiteY7" fmla="*/ 2091847 h 2116899"/>
                    <a:gd name="connsiteX0" fmla="*/ 1352811 w 1465546"/>
                    <a:gd name="connsiteY0" fmla="*/ 2116899 h 2116899"/>
                    <a:gd name="connsiteX1" fmla="*/ 526093 w 1465546"/>
                    <a:gd name="connsiteY1" fmla="*/ 1716066 h 2116899"/>
                    <a:gd name="connsiteX2" fmla="*/ 75156 w 1465546"/>
                    <a:gd name="connsiteY2" fmla="*/ 914400 h 2116899"/>
                    <a:gd name="connsiteX3" fmla="*/ 0 w 1465546"/>
                    <a:gd name="connsiteY3" fmla="*/ 0 h 2116899"/>
                    <a:gd name="connsiteX4" fmla="*/ 801666 w 1465546"/>
                    <a:gd name="connsiteY4" fmla="*/ 638828 h 2116899"/>
                    <a:gd name="connsiteX5" fmla="*/ 1215025 w 1465546"/>
                    <a:gd name="connsiteY5" fmla="*/ 1227551 h 2116899"/>
                    <a:gd name="connsiteX6" fmla="*/ 1465546 w 1465546"/>
                    <a:gd name="connsiteY6" fmla="*/ 1665962 h 2116899"/>
                    <a:gd name="connsiteX7" fmla="*/ 1340285 w 1465546"/>
                    <a:gd name="connsiteY7" fmla="*/ 2091847 h 2116899"/>
                    <a:gd name="connsiteX0" fmla="*/ 1352811 w 1465546"/>
                    <a:gd name="connsiteY0" fmla="*/ 2116899 h 2116899"/>
                    <a:gd name="connsiteX1" fmla="*/ 526093 w 1465546"/>
                    <a:gd name="connsiteY1" fmla="*/ 1716066 h 2116899"/>
                    <a:gd name="connsiteX2" fmla="*/ 75156 w 1465546"/>
                    <a:gd name="connsiteY2" fmla="*/ 914400 h 2116899"/>
                    <a:gd name="connsiteX3" fmla="*/ 0 w 1465546"/>
                    <a:gd name="connsiteY3" fmla="*/ 0 h 2116899"/>
                    <a:gd name="connsiteX4" fmla="*/ 801666 w 1465546"/>
                    <a:gd name="connsiteY4" fmla="*/ 638828 h 2116899"/>
                    <a:gd name="connsiteX5" fmla="*/ 1215025 w 1465546"/>
                    <a:gd name="connsiteY5" fmla="*/ 1227551 h 2116899"/>
                    <a:gd name="connsiteX6" fmla="*/ 1465546 w 1465546"/>
                    <a:gd name="connsiteY6" fmla="*/ 1665962 h 2116899"/>
                    <a:gd name="connsiteX7" fmla="*/ 1340285 w 1465546"/>
                    <a:gd name="connsiteY7" fmla="*/ 2091847 h 2116899"/>
                    <a:gd name="connsiteX0" fmla="*/ 1352811 w 1465546"/>
                    <a:gd name="connsiteY0" fmla="*/ 2116899 h 2116899"/>
                    <a:gd name="connsiteX1" fmla="*/ 526093 w 1465546"/>
                    <a:gd name="connsiteY1" fmla="*/ 1716066 h 2116899"/>
                    <a:gd name="connsiteX2" fmla="*/ 75156 w 1465546"/>
                    <a:gd name="connsiteY2" fmla="*/ 914400 h 2116899"/>
                    <a:gd name="connsiteX3" fmla="*/ 0 w 1465546"/>
                    <a:gd name="connsiteY3" fmla="*/ 0 h 2116899"/>
                    <a:gd name="connsiteX4" fmla="*/ 801666 w 1465546"/>
                    <a:gd name="connsiteY4" fmla="*/ 638828 h 2116899"/>
                    <a:gd name="connsiteX5" fmla="*/ 1215025 w 1465546"/>
                    <a:gd name="connsiteY5" fmla="*/ 1227551 h 2116899"/>
                    <a:gd name="connsiteX6" fmla="*/ 1465546 w 1465546"/>
                    <a:gd name="connsiteY6" fmla="*/ 1665962 h 2116899"/>
                    <a:gd name="connsiteX7" fmla="*/ 1340285 w 1465546"/>
                    <a:gd name="connsiteY7" fmla="*/ 2091847 h 2116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65546" h="2116899">
                      <a:moveTo>
                        <a:pt x="1352811" y="2116899"/>
                      </a:moveTo>
                      <a:cubicBezTo>
                        <a:pt x="1077238" y="1983288"/>
                        <a:pt x="977031" y="2050094"/>
                        <a:pt x="526093" y="1716066"/>
                      </a:cubicBezTo>
                      <a:cubicBezTo>
                        <a:pt x="196167" y="1448844"/>
                        <a:pt x="163956" y="1248055"/>
                        <a:pt x="75156" y="914400"/>
                      </a:cubicBezTo>
                      <a:cubicBezTo>
                        <a:pt x="-25052" y="396657"/>
                        <a:pt x="25052" y="304800"/>
                        <a:pt x="0" y="0"/>
                      </a:cubicBezTo>
                      <a:cubicBezTo>
                        <a:pt x="267222" y="212943"/>
                        <a:pt x="496866" y="225469"/>
                        <a:pt x="801666" y="638828"/>
                      </a:cubicBezTo>
                      <a:lnTo>
                        <a:pt x="1215025" y="1227551"/>
                      </a:lnTo>
                      <a:cubicBezTo>
                        <a:pt x="1298532" y="1373688"/>
                        <a:pt x="1294357" y="1432142"/>
                        <a:pt x="1465546" y="1665962"/>
                      </a:cubicBezTo>
                      <a:lnTo>
                        <a:pt x="1340285" y="2091847"/>
                      </a:lnTo>
                    </a:path>
                  </a:pathLst>
                </a:custGeom>
                <a:solidFill>
                  <a:schemeClr val="bg1"/>
                </a:solidFill>
                <a:ln w="28575"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344889B0-E764-D44F-A3C9-578EAC64F048}"/>
                    </a:ext>
                  </a:extLst>
                </p:cNvPr>
                <p:cNvSpPr/>
                <p:nvPr/>
              </p:nvSpPr>
              <p:spPr>
                <a:xfrm>
                  <a:off x="5998745" y="1373229"/>
                  <a:ext cx="1540700" cy="2016692"/>
                </a:xfrm>
                <a:custGeom>
                  <a:avLst/>
                  <a:gdLst>
                    <a:gd name="connsiteX0" fmla="*/ 0 w 1540701"/>
                    <a:gd name="connsiteY0" fmla="*/ 2016691 h 2016691"/>
                    <a:gd name="connsiteX1" fmla="*/ 288098 w 1540701"/>
                    <a:gd name="connsiteY1" fmla="*/ 1215025 h 2016691"/>
                    <a:gd name="connsiteX2" fmla="*/ 851770 w 1540701"/>
                    <a:gd name="connsiteY2" fmla="*/ 513567 h 2016691"/>
                    <a:gd name="connsiteX3" fmla="*/ 1540701 w 1540701"/>
                    <a:gd name="connsiteY3" fmla="*/ 0 h 2016691"/>
                    <a:gd name="connsiteX4" fmla="*/ 1327759 w 1540701"/>
                    <a:gd name="connsiteY4" fmla="*/ 989556 h 2016691"/>
                    <a:gd name="connsiteX5" fmla="*/ 789139 w 1540701"/>
                    <a:gd name="connsiteY5" fmla="*/ 1766170 h 2016691"/>
                    <a:gd name="connsiteX6" fmla="*/ 0 w 1540701"/>
                    <a:gd name="connsiteY6" fmla="*/ 2016691 h 2016691"/>
                    <a:gd name="connsiteX0" fmla="*/ 0 w 1540701"/>
                    <a:gd name="connsiteY0" fmla="*/ 2016691 h 2016691"/>
                    <a:gd name="connsiteX1" fmla="*/ 288098 w 1540701"/>
                    <a:gd name="connsiteY1" fmla="*/ 1215025 h 2016691"/>
                    <a:gd name="connsiteX2" fmla="*/ 851770 w 1540701"/>
                    <a:gd name="connsiteY2" fmla="*/ 513567 h 2016691"/>
                    <a:gd name="connsiteX3" fmla="*/ 1540701 w 1540701"/>
                    <a:gd name="connsiteY3" fmla="*/ 0 h 2016691"/>
                    <a:gd name="connsiteX4" fmla="*/ 1327759 w 1540701"/>
                    <a:gd name="connsiteY4" fmla="*/ 989556 h 2016691"/>
                    <a:gd name="connsiteX5" fmla="*/ 789139 w 1540701"/>
                    <a:gd name="connsiteY5" fmla="*/ 1766170 h 2016691"/>
                    <a:gd name="connsiteX6" fmla="*/ 0 w 1540701"/>
                    <a:gd name="connsiteY6" fmla="*/ 2016691 h 2016691"/>
                    <a:gd name="connsiteX0" fmla="*/ 0 w 1540701"/>
                    <a:gd name="connsiteY0" fmla="*/ 2016691 h 2016691"/>
                    <a:gd name="connsiteX1" fmla="*/ 288098 w 1540701"/>
                    <a:gd name="connsiteY1" fmla="*/ 1215025 h 2016691"/>
                    <a:gd name="connsiteX2" fmla="*/ 851770 w 1540701"/>
                    <a:gd name="connsiteY2" fmla="*/ 513567 h 2016691"/>
                    <a:gd name="connsiteX3" fmla="*/ 1540701 w 1540701"/>
                    <a:gd name="connsiteY3" fmla="*/ 0 h 2016691"/>
                    <a:gd name="connsiteX4" fmla="*/ 1327759 w 1540701"/>
                    <a:gd name="connsiteY4" fmla="*/ 989556 h 2016691"/>
                    <a:gd name="connsiteX5" fmla="*/ 789139 w 1540701"/>
                    <a:gd name="connsiteY5" fmla="*/ 1766170 h 2016691"/>
                    <a:gd name="connsiteX6" fmla="*/ 0 w 1540701"/>
                    <a:gd name="connsiteY6" fmla="*/ 2016691 h 2016691"/>
                    <a:gd name="connsiteX0" fmla="*/ 0 w 1540701"/>
                    <a:gd name="connsiteY0" fmla="*/ 2016691 h 2016691"/>
                    <a:gd name="connsiteX1" fmla="*/ 288098 w 1540701"/>
                    <a:gd name="connsiteY1" fmla="*/ 1215025 h 2016691"/>
                    <a:gd name="connsiteX2" fmla="*/ 851770 w 1540701"/>
                    <a:gd name="connsiteY2" fmla="*/ 513567 h 2016691"/>
                    <a:gd name="connsiteX3" fmla="*/ 1540701 w 1540701"/>
                    <a:gd name="connsiteY3" fmla="*/ 0 h 2016691"/>
                    <a:gd name="connsiteX4" fmla="*/ 1327759 w 1540701"/>
                    <a:gd name="connsiteY4" fmla="*/ 989556 h 2016691"/>
                    <a:gd name="connsiteX5" fmla="*/ 789139 w 1540701"/>
                    <a:gd name="connsiteY5" fmla="*/ 1766170 h 2016691"/>
                    <a:gd name="connsiteX6" fmla="*/ 0 w 1540701"/>
                    <a:gd name="connsiteY6" fmla="*/ 2016691 h 2016691"/>
                    <a:gd name="connsiteX0" fmla="*/ 0 w 1540701"/>
                    <a:gd name="connsiteY0" fmla="*/ 2016691 h 2016691"/>
                    <a:gd name="connsiteX1" fmla="*/ 288098 w 1540701"/>
                    <a:gd name="connsiteY1" fmla="*/ 1215025 h 2016691"/>
                    <a:gd name="connsiteX2" fmla="*/ 851770 w 1540701"/>
                    <a:gd name="connsiteY2" fmla="*/ 513567 h 2016691"/>
                    <a:gd name="connsiteX3" fmla="*/ 1540701 w 1540701"/>
                    <a:gd name="connsiteY3" fmla="*/ 0 h 2016691"/>
                    <a:gd name="connsiteX4" fmla="*/ 1327759 w 1540701"/>
                    <a:gd name="connsiteY4" fmla="*/ 989556 h 2016691"/>
                    <a:gd name="connsiteX5" fmla="*/ 789139 w 1540701"/>
                    <a:gd name="connsiteY5" fmla="*/ 1766170 h 2016691"/>
                    <a:gd name="connsiteX6" fmla="*/ 0 w 1540701"/>
                    <a:gd name="connsiteY6" fmla="*/ 2016691 h 2016691"/>
                    <a:gd name="connsiteX0" fmla="*/ 0 w 1540701"/>
                    <a:gd name="connsiteY0" fmla="*/ 2016691 h 2016691"/>
                    <a:gd name="connsiteX1" fmla="*/ 288098 w 1540701"/>
                    <a:gd name="connsiteY1" fmla="*/ 1215025 h 2016691"/>
                    <a:gd name="connsiteX2" fmla="*/ 851770 w 1540701"/>
                    <a:gd name="connsiteY2" fmla="*/ 513567 h 2016691"/>
                    <a:gd name="connsiteX3" fmla="*/ 1540701 w 1540701"/>
                    <a:gd name="connsiteY3" fmla="*/ 0 h 2016691"/>
                    <a:gd name="connsiteX4" fmla="*/ 1327759 w 1540701"/>
                    <a:gd name="connsiteY4" fmla="*/ 989556 h 2016691"/>
                    <a:gd name="connsiteX5" fmla="*/ 789139 w 1540701"/>
                    <a:gd name="connsiteY5" fmla="*/ 1766170 h 2016691"/>
                    <a:gd name="connsiteX6" fmla="*/ 0 w 1540701"/>
                    <a:gd name="connsiteY6" fmla="*/ 2016691 h 2016691"/>
                    <a:gd name="connsiteX0" fmla="*/ 0 w 1540701"/>
                    <a:gd name="connsiteY0" fmla="*/ 2016691 h 2016691"/>
                    <a:gd name="connsiteX1" fmla="*/ 288098 w 1540701"/>
                    <a:gd name="connsiteY1" fmla="*/ 1215025 h 2016691"/>
                    <a:gd name="connsiteX2" fmla="*/ 851770 w 1540701"/>
                    <a:gd name="connsiteY2" fmla="*/ 513567 h 2016691"/>
                    <a:gd name="connsiteX3" fmla="*/ 1540701 w 1540701"/>
                    <a:gd name="connsiteY3" fmla="*/ 0 h 2016691"/>
                    <a:gd name="connsiteX4" fmla="*/ 1327759 w 1540701"/>
                    <a:gd name="connsiteY4" fmla="*/ 989556 h 2016691"/>
                    <a:gd name="connsiteX5" fmla="*/ 789139 w 1540701"/>
                    <a:gd name="connsiteY5" fmla="*/ 1766170 h 2016691"/>
                    <a:gd name="connsiteX6" fmla="*/ 0 w 1540701"/>
                    <a:gd name="connsiteY6" fmla="*/ 2016691 h 2016691"/>
                    <a:gd name="connsiteX0" fmla="*/ 0 w 1540701"/>
                    <a:gd name="connsiteY0" fmla="*/ 2016691 h 2016691"/>
                    <a:gd name="connsiteX1" fmla="*/ 313150 w 1540701"/>
                    <a:gd name="connsiteY1" fmla="*/ 1240077 h 2016691"/>
                    <a:gd name="connsiteX2" fmla="*/ 851770 w 1540701"/>
                    <a:gd name="connsiteY2" fmla="*/ 513567 h 2016691"/>
                    <a:gd name="connsiteX3" fmla="*/ 1540701 w 1540701"/>
                    <a:gd name="connsiteY3" fmla="*/ 0 h 2016691"/>
                    <a:gd name="connsiteX4" fmla="*/ 1327759 w 1540701"/>
                    <a:gd name="connsiteY4" fmla="*/ 989556 h 2016691"/>
                    <a:gd name="connsiteX5" fmla="*/ 789139 w 1540701"/>
                    <a:gd name="connsiteY5" fmla="*/ 1766170 h 2016691"/>
                    <a:gd name="connsiteX6" fmla="*/ 0 w 1540701"/>
                    <a:gd name="connsiteY6" fmla="*/ 2016691 h 2016691"/>
                    <a:gd name="connsiteX0" fmla="*/ 0 w 1540701"/>
                    <a:gd name="connsiteY0" fmla="*/ 2016691 h 2016691"/>
                    <a:gd name="connsiteX1" fmla="*/ 313150 w 1540701"/>
                    <a:gd name="connsiteY1" fmla="*/ 1240077 h 2016691"/>
                    <a:gd name="connsiteX2" fmla="*/ 851770 w 1540701"/>
                    <a:gd name="connsiteY2" fmla="*/ 513567 h 2016691"/>
                    <a:gd name="connsiteX3" fmla="*/ 1540701 w 1540701"/>
                    <a:gd name="connsiteY3" fmla="*/ 0 h 2016691"/>
                    <a:gd name="connsiteX4" fmla="*/ 1327759 w 1540701"/>
                    <a:gd name="connsiteY4" fmla="*/ 989556 h 2016691"/>
                    <a:gd name="connsiteX5" fmla="*/ 789139 w 1540701"/>
                    <a:gd name="connsiteY5" fmla="*/ 1766170 h 2016691"/>
                    <a:gd name="connsiteX6" fmla="*/ 0 w 1540701"/>
                    <a:gd name="connsiteY6" fmla="*/ 2016691 h 2016691"/>
                    <a:gd name="connsiteX0" fmla="*/ 0 w 1540701"/>
                    <a:gd name="connsiteY0" fmla="*/ 2016691 h 2016691"/>
                    <a:gd name="connsiteX1" fmla="*/ 263046 w 1540701"/>
                    <a:gd name="connsiteY1" fmla="*/ 1202499 h 2016691"/>
                    <a:gd name="connsiteX2" fmla="*/ 851770 w 1540701"/>
                    <a:gd name="connsiteY2" fmla="*/ 513567 h 2016691"/>
                    <a:gd name="connsiteX3" fmla="*/ 1540701 w 1540701"/>
                    <a:gd name="connsiteY3" fmla="*/ 0 h 2016691"/>
                    <a:gd name="connsiteX4" fmla="*/ 1327759 w 1540701"/>
                    <a:gd name="connsiteY4" fmla="*/ 989556 h 2016691"/>
                    <a:gd name="connsiteX5" fmla="*/ 789139 w 1540701"/>
                    <a:gd name="connsiteY5" fmla="*/ 1766170 h 2016691"/>
                    <a:gd name="connsiteX6" fmla="*/ 0 w 1540701"/>
                    <a:gd name="connsiteY6" fmla="*/ 2016691 h 2016691"/>
                    <a:gd name="connsiteX0" fmla="*/ 0 w 1540701"/>
                    <a:gd name="connsiteY0" fmla="*/ 2016691 h 2016691"/>
                    <a:gd name="connsiteX1" fmla="*/ 263046 w 1540701"/>
                    <a:gd name="connsiteY1" fmla="*/ 1202499 h 2016691"/>
                    <a:gd name="connsiteX2" fmla="*/ 851770 w 1540701"/>
                    <a:gd name="connsiteY2" fmla="*/ 513567 h 2016691"/>
                    <a:gd name="connsiteX3" fmla="*/ 1540701 w 1540701"/>
                    <a:gd name="connsiteY3" fmla="*/ 0 h 2016691"/>
                    <a:gd name="connsiteX4" fmla="*/ 1327759 w 1540701"/>
                    <a:gd name="connsiteY4" fmla="*/ 989556 h 2016691"/>
                    <a:gd name="connsiteX5" fmla="*/ 789139 w 1540701"/>
                    <a:gd name="connsiteY5" fmla="*/ 1766170 h 2016691"/>
                    <a:gd name="connsiteX6" fmla="*/ 0 w 1540701"/>
                    <a:gd name="connsiteY6" fmla="*/ 2016691 h 2016691"/>
                    <a:gd name="connsiteX0" fmla="*/ 0 w 1540701"/>
                    <a:gd name="connsiteY0" fmla="*/ 2016691 h 2016691"/>
                    <a:gd name="connsiteX1" fmla="*/ 263046 w 1540701"/>
                    <a:gd name="connsiteY1" fmla="*/ 1202499 h 2016691"/>
                    <a:gd name="connsiteX2" fmla="*/ 851770 w 1540701"/>
                    <a:gd name="connsiteY2" fmla="*/ 513567 h 2016691"/>
                    <a:gd name="connsiteX3" fmla="*/ 1540701 w 1540701"/>
                    <a:gd name="connsiteY3" fmla="*/ 0 h 2016691"/>
                    <a:gd name="connsiteX4" fmla="*/ 1327759 w 1540701"/>
                    <a:gd name="connsiteY4" fmla="*/ 989556 h 2016691"/>
                    <a:gd name="connsiteX5" fmla="*/ 789139 w 1540701"/>
                    <a:gd name="connsiteY5" fmla="*/ 1766170 h 2016691"/>
                    <a:gd name="connsiteX6" fmla="*/ 0 w 1540701"/>
                    <a:gd name="connsiteY6" fmla="*/ 2016691 h 2016691"/>
                    <a:gd name="connsiteX0" fmla="*/ 0 w 1540701"/>
                    <a:gd name="connsiteY0" fmla="*/ 2016691 h 2016691"/>
                    <a:gd name="connsiteX1" fmla="*/ 263046 w 1540701"/>
                    <a:gd name="connsiteY1" fmla="*/ 1202499 h 2016691"/>
                    <a:gd name="connsiteX2" fmla="*/ 851770 w 1540701"/>
                    <a:gd name="connsiteY2" fmla="*/ 513567 h 2016691"/>
                    <a:gd name="connsiteX3" fmla="*/ 1540701 w 1540701"/>
                    <a:gd name="connsiteY3" fmla="*/ 0 h 2016691"/>
                    <a:gd name="connsiteX4" fmla="*/ 1327759 w 1540701"/>
                    <a:gd name="connsiteY4" fmla="*/ 989556 h 2016691"/>
                    <a:gd name="connsiteX5" fmla="*/ 789139 w 1540701"/>
                    <a:gd name="connsiteY5" fmla="*/ 1766170 h 2016691"/>
                    <a:gd name="connsiteX6" fmla="*/ 0 w 1540701"/>
                    <a:gd name="connsiteY6" fmla="*/ 2016691 h 2016691"/>
                    <a:gd name="connsiteX0" fmla="*/ 0 w 1540701"/>
                    <a:gd name="connsiteY0" fmla="*/ 2016691 h 2016691"/>
                    <a:gd name="connsiteX1" fmla="*/ 263046 w 1540701"/>
                    <a:gd name="connsiteY1" fmla="*/ 1202499 h 2016691"/>
                    <a:gd name="connsiteX2" fmla="*/ 851770 w 1540701"/>
                    <a:gd name="connsiteY2" fmla="*/ 513567 h 2016691"/>
                    <a:gd name="connsiteX3" fmla="*/ 1540701 w 1540701"/>
                    <a:gd name="connsiteY3" fmla="*/ 0 h 2016691"/>
                    <a:gd name="connsiteX4" fmla="*/ 1327759 w 1540701"/>
                    <a:gd name="connsiteY4" fmla="*/ 989556 h 2016691"/>
                    <a:gd name="connsiteX5" fmla="*/ 789139 w 1540701"/>
                    <a:gd name="connsiteY5" fmla="*/ 1766170 h 2016691"/>
                    <a:gd name="connsiteX6" fmla="*/ 0 w 1540701"/>
                    <a:gd name="connsiteY6" fmla="*/ 2016691 h 2016691"/>
                    <a:gd name="connsiteX0" fmla="*/ 0 w 1540701"/>
                    <a:gd name="connsiteY0" fmla="*/ 2016691 h 2016691"/>
                    <a:gd name="connsiteX1" fmla="*/ 263046 w 1540701"/>
                    <a:gd name="connsiteY1" fmla="*/ 1202499 h 2016691"/>
                    <a:gd name="connsiteX2" fmla="*/ 851770 w 1540701"/>
                    <a:gd name="connsiteY2" fmla="*/ 513567 h 2016691"/>
                    <a:gd name="connsiteX3" fmla="*/ 1540701 w 1540701"/>
                    <a:gd name="connsiteY3" fmla="*/ 0 h 2016691"/>
                    <a:gd name="connsiteX4" fmla="*/ 1327759 w 1540701"/>
                    <a:gd name="connsiteY4" fmla="*/ 989556 h 2016691"/>
                    <a:gd name="connsiteX5" fmla="*/ 789139 w 1540701"/>
                    <a:gd name="connsiteY5" fmla="*/ 1766170 h 2016691"/>
                    <a:gd name="connsiteX6" fmla="*/ 0 w 1540701"/>
                    <a:gd name="connsiteY6" fmla="*/ 2016691 h 2016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40701" h="2016691">
                      <a:moveTo>
                        <a:pt x="0" y="2016691"/>
                      </a:moveTo>
                      <a:cubicBezTo>
                        <a:pt x="96033" y="1749469"/>
                        <a:pt x="79331" y="1557403"/>
                        <a:pt x="263046" y="1202499"/>
                      </a:cubicBezTo>
                      <a:cubicBezTo>
                        <a:pt x="488515" y="843419"/>
                        <a:pt x="501041" y="845357"/>
                        <a:pt x="851770" y="513567"/>
                      </a:cubicBezTo>
                      <a:cubicBezTo>
                        <a:pt x="1224569" y="241052"/>
                        <a:pt x="1311057" y="171189"/>
                        <a:pt x="1540701" y="0"/>
                      </a:cubicBezTo>
                      <a:cubicBezTo>
                        <a:pt x="1469720" y="329852"/>
                        <a:pt x="1479935" y="483892"/>
                        <a:pt x="1327759" y="989556"/>
                      </a:cubicBezTo>
                      <a:cubicBezTo>
                        <a:pt x="1148219" y="1561578"/>
                        <a:pt x="968679" y="1507299"/>
                        <a:pt x="789139" y="1766170"/>
                      </a:cubicBezTo>
                      <a:cubicBezTo>
                        <a:pt x="237994" y="2112724"/>
                        <a:pt x="263046" y="1933184"/>
                        <a:pt x="0" y="20166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0FC2A42-7BEA-789B-007F-AD57F6C6CF25}"/>
                </a:ext>
              </a:extLst>
            </p:cNvPr>
            <p:cNvGrpSpPr/>
            <p:nvPr/>
          </p:nvGrpSpPr>
          <p:grpSpPr>
            <a:xfrm>
              <a:off x="6350339" y="1297284"/>
              <a:ext cx="2182921" cy="1138607"/>
              <a:chOff x="3651958" y="1185326"/>
              <a:chExt cx="5148197" cy="2685289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786B349-4D56-2173-7F95-ABB853122D23}"/>
                  </a:ext>
                </a:extLst>
              </p:cNvPr>
              <p:cNvSpPr/>
              <p:nvPr/>
            </p:nvSpPr>
            <p:spPr>
              <a:xfrm>
                <a:off x="3651958" y="1185326"/>
                <a:ext cx="5148197" cy="2685289"/>
              </a:xfrm>
              <a:custGeom>
                <a:avLst/>
                <a:gdLst>
                  <a:gd name="connsiteX0" fmla="*/ 0 w 5148197"/>
                  <a:gd name="connsiteY0" fmla="*/ 526093 h 2655517"/>
                  <a:gd name="connsiteX1" fmla="*/ 701458 w 5148197"/>
                  <a:gd name="connsiteY1" fmla="*/ 275572 h 2655517"/>
                  <a:gd name="connsiteX2" fmla="*/ 2204581 w 5148197"/>
                  <a:gd name="connsiteY2" fmla="*/ 50104 h 2655517"/>
                  <a:gd name="connsiteX3" fmla="*/ 3732756 w 5148197"/>
                  <a:gd name="connsiteY3" fmla="*/ 0 h 2655517"/>
                  <a:gd name="connsiteX4" fmla="*/ 4221271 w 5148197"/>
                  <a:gd name="connsiteY4" fmla="*/ 75156 h 2655517"/>
                  <a:gd name="connsiteX5" fmla="*/ 5148197 w 5148197"/>
                  <a:gd name="connsiteY5" fmla="*/ 2066794 h 2655517"/>
                  <a:gd name="connsiteX6" fmla="*/ 2793304 w 5148197"/>
                  <a:gd name="connsiteY6" fmla="*/ 2104372 h 2655517"/>
                  <a:gd name="connsiteX7" fmla="*/ 964504 w 5148197"/>
                  <a:gd name="connsiteY7" fmla="*/ 2655517 h 2655517"/>
                  <a:gd name="connsiteX8" fmla="*/ 739036 w 5148197"/>
                  <a:gd name="connsiteY8" fmla="*/ 1377863 h 2655517"/>
                  <a:gd name="connsiteX9" fmla="*/ 0 w 5148197"/>
                  <a:gd name="connsiteY9" fmla="*/ 526093 h 2655517"/>
                  <a:gd name="connsiteX0" fmla="*/ 0 w 5148197"/>
                  <a:gd name="connsiteY0" fmla="*/ 526093 h 2655517"/>
                  <a:gd name="connsiteX1" fmla="*/ 701458 w 5148197"/>
                  <a:gd name="connsiteY1" fmla="*/ 275572 h 2655517"/>
                  <a:gd name="connsiteX2" fmla="*/ 2204581 w 5148197"/>
                  <a:gd name="connsiteY2" fmla="*/ 50104 h 2655517"/>
                  <a:gd name="connsiteX3" fmla="*/ 3732756 w 5148197"/>
                  <a:gd name="connsiteY3" fmla="*/ 0 h 2655517"/>
                  <a:gd name="connsiteX4" fmla="*/ 4221271 w 5148197"/>
                  <a:gd name="connsiteY4" fmla="*/ 75156 h 2655517"/>
                  <a:gd name="connsiteX5" fmla="*/ 5148197 w 5148197"/>
                  <a:gd name="connsiteY5" fmla="*/ 2066794 h 2655517"/>
                  <a:gd name="connsiteX6" fmla="*/ 2793304 w 5148197"/>
                  <a:gd name="connsiteY6" fmla="*/ 2104372 h 2655517"/>
                  <a:gd name="connsiteX7" fmla="*/ 964504 w 5148197"/>
                  <a:gd name="connsiteY7" fmla="*/ 2655517 h 2655517"/>
                  <a:gd name="connsiteX8" fmla="*/ 739036 w 5148197"/>
                  <a:gd name="connsiteY8" fmla="*/ 1377863 h 2655517"/>
                  <a:gd name="connsiteX9" fmla="*/ 0 w 5148197"/>
                  <a:gd name="connsiteY9" fmla="*/ 526093 h 2655517"/>
                  <a:gd name="connsiteX0" fmla="*/ 0 w 5148197"/>
                  <a:gd name="connsiteY0" fmla="*/ 526093 h 2655517"/>
                  <a:gd name="connsiteX1" fmla="*/ 701458 w 5148197"/>
                  <a:gd name="connsiteY1" fmla="*/ 275572 h 2655517"/>
                  <a:gd name="connsiteX2" fmla="*/ 2204581 w 5148197"/>
                  <a:gd name="connsiteY2" fmla="*/ 50104 h 2655517"/>
                  <a:gd name="connsiteX3" fmla="*/ 3732756 w 5148197"/>
                  <a:gd name="connsiteY3" fmla="*/ 0 h 2655517"/>
                  <a:gd name="connsiteX4" fmla="*/ 4221271 w 5148197"/>
                  <a:gd name="connsiteY4" fmla="*/ 75156 h 2655517"/>
                  <a:gd name="connsiteX5" fmla="*/ 5148197 w 5148197"/>
                  <a:gd name="connsiteY5" fmla="*/ 2066794 h 2655517"/>
                  <a:gd name="connsiteX6" fmla="*/ 2793304 w 5148197"/>
                  <a:gd name="connsiteY6" fmla="*/ 2104372 h 2655517"/>
                  <a:gd name="connsiteX7" fmla="*/ 964504 w 5148197"/>
                  <a:gd name="connsiteY7" fmla="*/ 2655517 h 2655517"/>
                  <a:gd name="connsiteX8" fmla="*/ 739036 w 5148197"/>
                  <a:gd name="connsiteY8" fmla="*/ 1377863 h 2655517"/>
                  <a:gd name="connsiteX9" fmla="*/ 0 w 5148197"/>
                  <a:gd name="connsiteY9" fmla="*/ 526093 h 2655517"/>
                  <a:gd name="connsiteX0" fmla="*/ 0 w 5148197"/>
                  <a:gd name="connsiteY0" fmla="*/ 526093 h 2655517"/>
                  <a:gd name="connsiteX1" fmla="*/ 701458 w 5148197"/>
                  <a:gd name="connsiteY1" fmla="*/ 275572 h 2655517"/>
                  <a:gd name="connsiteX2" fmla="*/ 2204581 w 5148197"/>
                  <a:gd name="connsiteY2" fmla="*/ 50104 h 2655517"/>
                  <a:gd name="connsiteX3" fmla="*/ 3732756 w 5148197"/>
                  <a:gd name="connsiteY3" fmla="*/ 0 h 2655517"/>
                  <a:gd name="connsiteX4" fmla="*/ 4221271 w 5148197"/>
                  <a:gd name="connsiteY4" fmla="*/ 75156 h 2655517"/>
                  <a:gd name="connsiteX5" fmla="*/ 5148197 w 5148197"/>
                  <a:gd name="connsiteY5" fmla="*/ 2066794 h 2655517"/>
                  <a:gd name="connsiteX6" fmla="*/ 2793304 w 5148197"/>
                  <a:gd name="connsiteY6" fmla="*/ 2104372 h 2655517"/>
                  <a:gd name="connsiteX7" fmla="*/ 964504 w 5148197"/>
                  <a:gd name="connsiteY7" fmla="*/ 2655517 h 2655517"/>
                  <a:gd name="connsiteX8" fmla="*/ 739036 w 5148197"/>
                  <a:gd name="connsiteY8" fmla="*/ 1377863 h 2655517"/>
                  <a:gd name="connsiteX9" fmla="*/ 0 w 5148197"/>
                  <a:gd name="connsiteY9" fmla="*/ 526093 h 2655517"/>
                  <a:gd name="connsiteX0" fmla="*/ 0 w 5148197"/>
                  <a:gd name="connsiteY0" fmla="*/ 526093 h 2655517"/>
                  <a:gd name="connsiteX1" fmla="*/ 701458 w 5148197"/>
                  <a:gd name="connsiteY1" fmla="*/ 275572 h 2655517"/>
                  <a:gd name="connsiteX2" fmla="*/ 2204581 w 5148197"/>
                  <a:gd name="connsiteY2" fmla="*/ 50104 h 2655517"/>
                  <a:gd name="connsiteX3" fmla="*/ 3732756 w 5148197"/>
                  <a:gd name="connsiteY3" fmla="*/ 0 h 2655517"/>
                  <a:gd name="connsiteX4" fmla="*/ 4221271 w 5148197"/>
                  <a:gd name="connsiteY4" fmla="*/ 75156 h 2655517"/>
                  <a:gd name="connsiteX5" fmla="*/ 5148197 w 5148197"/>
                  <a:gd name="connsiteY5" fmla="*/ 2066794 h 2655517"/>
                  <a:gd name="connsiteX6" fmla="*/ 2793304 w 5148197"/>
                  <a:gd name="connsiteY6" fmla="*/ 2104372 h 2655517"/>
                  <a:gd name="connsiteX7" fmla="*/ 964504 w 5148197"/>
                  <a:gd name="connsiteY7" fmla="*/ 2655517 h 2655517"/>
                  <a:gd name="connsiteX8" fmla="*/ 739036 w 5148197"/>
                  <a:gd name="connsiteY8" fmla="*/ 1377863 h 2655517"/>
                  <a:gd name="connsiteX9" fmla="*/ 0 w 5148197"/>
                  <a:gd name="connsiteY9" fmla="*/ 526093 h 2655517"/>
                  <a:gd name="connsiteX0" fmla="*/ 0 w 5148197"/>
                  <a:gd name="connsiteY0" fmla="*/ 526093 h 2655517"/>
                  <a:gd name="connsiteX1" fmla="*/ 701458 w 5148197"/>
                  <a:gd name="connsiteY1" fmla="*/ 275572 h 2655517"/>
                  <a:gd name="connsiteX2" fmla="*/ 2204581 w 5148197"/>
                  <a:gd name="connsiteY2" fmla="*/ 50104 h 2655517"/>
                  <a:gd name="connsiteX3" fmla="*/ 3732756 w 5148197"/>
                  <a:gd name="connsiteY3" fmla="*/ 0 h 2655517"/>
                  <a:gd name="connsiteX4" fmla="*/ 4221271 w 5148197"/>
                  <a:gd name="connsiteY4" fmla="*/ 75156 h 2655517"/>
                  <a:gd name="connsiteX5" fmla="*/ 5148197 w 5148197"/>
                  <a:gd name="connsiteY5" fmla="*/ 2066794 h 2655517"/>
                  <a:gd name="connsiteX6" fmla="*/ 2793304 w 5148197"/>
                  <a:gd name="connsiteY6" fmla="*/ 2104372 h 2655517"/>
                  <a:gd name="connsiteX7" fmla="*/ 964504 w 5148197"/>
                  <a:gd name="connsiteY7" fmla="*/ 2655517 h 2655517"/>
                  <a:gd name="connsiteX8" fmla="*/ 739036 w 5148197"/>
                  <a:gd name="connsiteY8" fmla="*/ 1377863 h 2655517"/>
                  <a:gd name="connsiteX9" fmla="*/ 0 w 5148197"/>
                  <a:gd name="connsiteY9" fmla="*/ 526093 h 2655517"/>
                  <a:gd name="connsiteX0" fmla="*/ 0 w 5148197"/>
                  <a:gd name="connsiteY0" fmla="*/ 526093 h 2655517"/>
                  <a:gd name="connsiteX1" fmla="*/ 701458 w 5148197"/>
                  <a:gd name="connsiteY1" fmla="*/ 275572 h 2655517"/>
                  <a:gd name="connsiteX2" fmla="*/ 2204581 w 5148197"/>
                  <a:gd name="connsiteY2" fmla="*/ 50104 h 2655517"/>
                  <a:gd name="connsiteX3" fmla="*/ 3732756 w 5148197"/>
                  <a:gd name="connsiteY3" fmla="*/ 0 h 2655517"/>
                  <a:gd name="connsiteX4" fmla="*/ 4221271 w 5148197"/>
                  <a:gd name="connsiteY4" fmla="*/ 75156 h 2655517"/>
                  <a:gd name="connsiteX5" fmla="*/ 5148197 w 5148197"/>
                  <a:gd name="connsiteY5" fmla="*/ 2066794 h 2655517"/>
                  <a:gd name="connsiteX6" fmla="*/ 2793304 w 5148197"/>
                  <a:gd name="connsiteY6" fmla="*/ 2104372 h 2655517"/>
                  <a:gd name="connsiteX7" fmla="*/ 964504 w 5148197"/>
                  <a:gd name="connsiteY7" fmla="*/ 2655517 h 2655517"/>
                  <a:gd name="connsiteX8" fmla="*/ 739036 w 5148197"/>
                  <a:gd name="connsiteY8" fmla="*/ 1377863 h 2655517"/>
                  <a:gd name="connsiteX9" fmla="*/ 0 w 5148197"/>
                  <a:gd name="connsiteY9" fmla="*/ 526093 h 2655517"/>
                  <a:gd name="connsiteX0" fmla="*/ 0 w 5148197"/>
                  <a:gd name="connsiteY0" fmla="*/ 526093 h 2655517"/>
                  <a:gd name="connsiteX1" fmla="*/ 701458 w 5148197"/>
                  <a:gd name="connsiteY1" fmla="*/ 275572 h 2655517"/>
                  <a:gd name="connsiteX2" fmla="*/ 2204581 w 5148197"/>
                  <a:gd name="connsiteY2" fmla="*/ 50104 h 2655517"/>
                  <a:gd name="connsiteX3" fmla="*/ 3732756 w 5148197"/>
                  <a:gd name="connsiteY3" fmla="*/ 0 h 2655517"/>
                  <a:gd name="connsiteX4" fmla="*/ 4221271 w 5148197"/>
                  <a:gd name="connsiteY4" fmla="*/ 75156 h 2655517"/>
                  <a:gd name="connsiteX5" fmla="*/ 5148197 w 5148197"/>
                  <a:gd name="connsiteY5" fmla="*/ 2066794 h 2655517"/>
                  <a:gd name="connsiteX6" fmla="*/ 2793304 w 5148197"/>
                  <a:gd name="connsiteY6" fmla="*/ 2104372 h 2655517"/>
                  <a:gd name="connsiteX7" fmla="*/ 964504 w 5148197"/>
                  <a:gd name="connsiteY7" fmla="*/ 2655517 h 2655517"/>
                  <a:gd name="connsiteX8" fmla="*/ 739036 w 5148197"/>
                  <a:gd name="connsiteY8" fmla="*/ 1377863 h 2655517"/>
                  <a:gd name="connsiteX9" fmla="*/ 0 w 5148197"/>
                  <a:gd name="connsiteY9" fmla="*/ 526093 h 2655517"/>
                  <a:gd name="connsiteX0" fmla="*/ 0 w 5148197"/>
                  <a:gd name="connsiteY0" fmla="*/ 526093 h 2655517"/>
                  <a:gd name="connsiteX1" fmla="*/ 701458 w 5148197"/>
                  <a:gd name="connsiteY1" fmla="*/ 275572 h 2655517"/>
                  <a:gd name="connsiteX2" fmla="*/ 2204581 w 5148197"/>
                  <a:gd name="connsiteY2" fmla="*/ 50104 h 2655517"/>
                  <a:gd name="connsiteX3" fmla="*/ 3732756 w 5148197"/>
                  <a:gd name="connsiteY3" fmla="*/ 0 h 2655517"/>
                  <a:gd name="connsiteX4" fmla="*/ 4221271 w 5148197"/>
                  <a:gd name="connsiteY4" fmla="*/ 75156 h 2655517"/>
                  <a:gd name="connsiteX5" fmla="*/ 5148197 w 5148197"/>
                  <a:gd name="connsiteY5" fmla="*/ 2066794 h 2655517"/>
                  <a:gd name="connsiteX6" fmla="*/ 2793304 w 5148197"/>
                  <a:gd name="connsiteY6" fmla="*/ 2104372 h 2655517"/>
                  <a:gd name="connsiteX7" fmla="*/ 964504 w 5148197"/>
                  <a:gd name="connsiteY7" fmla="*/ 2655517 h 2655517"/>
                  <a:gd name="connsiteX8" fmla="*/ 739036 w 5148197"/>
                  <a:gd name="connsiteY8" fmla="*/ 1377863 h 2655517"/>
                  <a:gd name="connsiteX9" fmla="*/ 0 w 5148197"/>
                  <a:gd name="connsiteY9" fmla="*/ 526093 h 2655517"/>
                  <a:gd name="connsiteX0" fmla="*/ 0 w 5148197"/>
                  <a:gd name="connsiteY0" fmla="*/ 526093 h 2655517"/>
                  <a:gd name="connsiteX1" fmla="*/ 701458 w 5148197"/>
                  <a:gd name="connsiteY1" fmla="*/ 275572 h 2655517"/>
                  <a:gd name="connsiteX2" fmla="*/ 2204581 w 5148197"/>
                  <a:gd name="connsiteY2" fmla="*/ 50104 h 2655517"/>
                  <a:gd name="connsiteX3" fmla="*/ 3732756 w 5148197"/>
                  <a:gd name="connsiteY3" fmla="*/ 0 h 2655517"/>
                  <a:gd name="connsiteX4" fmla="*/ 4221271 w 5148197"/>
                  <a:gd name="connsiteY4" fmla="*/ 75156 h 2655517"/>
                  <a:gd name="connsiteX5" fmla="*/ 5148197 w 5148197"/>
                  <a:gd name="connsiteY5" fmla="*/ 2066794 h 2655517"/>
                  <a:gd name="connsiteX6" fmla="*/ 2793304 w 5148197"/>
                  <a:gd name="connsiteY6" fmla="*/ 2104372 h 2655517"/>
                  <a:gd name="connsiteX7" fmla="*/ 964504 w 5148197"/>
                  <a:gd name="connsiteY7" fmla="*/ 2655517 h 2655517"/>
                  <a:gd name="connsiteX8" fmla="*/ 739036 w 5148197"/>
                  <a:gd name="connsiteY8" fmla="*/ 1377863 h 2655517"/>
                  <a:gd name="connsiteX9" fmla="*/ 0 w 5148197"/>
                  <a:gd name="connsiteY9" fmla="*/ 526093 h 2655517"/>
                  <a:gd name="connsiteX0" fmla="*/ 0 w 5148197"/>
                  <a:gd name="connsiteY0" fmla="*/ 526093 h 2655517"/>
                  <a:gd name="connsiteX1" fmla="*/ 701458 w 5148197"/>
                  <a:gd name="connsiteY1" fmla="*/ 275572 h 2655517"/>
                  <a:gd name="connsiteX2" fmla="*/ 2204581 w 5148197"/>
                  <a:gd name="connsiteY2" fmla="*/ 50104 h 2655517"/>
                  <a:gd name="connsiteX3" fmla="*/ 3732756 w 5148197"/>
                  <a:gd name="connsiteY3" fmla="*/ 0 h 2655517"/>
                  <a:gd name="connsiteX4" fmla="*/ 4221271 w 5148197"/>
                  <a:gd name="connsiteY4" fmla="*/ 75156 h 2655517"/>
                  <a:gd name="connsiteX5" fmla="*/ 5148197 w 5148197"/>
                  <a:gd name="connsiteY5" fmla="*/ 2066794 h 2655517"/>
                  <a:gd name="connsiteX6" fmla="*/ 2793304 w 5148197"/>
                  <a:gd name="connsiteY6" fmla="*/ 2104372 h 2655517"/>
                  <a:gd name="connsiteX7" fmla="*/ 964504 w 5148197"/>
                  <a:gd name="connsiteY7" fmla="*/ 2655517 h 2655517"/>
                  <a:gd name="connsiteX8" fmla="*/ 739036 w 5148197"/>
                  <a:gd name="connsiteY8" fmla="*/ 1377863 h 2655517"/>
                  <a:gd name="connsiteX9" fmla="*/ 0 w 5148197"/>
                  <a:gd name="connsiteY9" fmla="*/ 526093 h 2655517"/>
                  <a:gd name="connsiteX0" fmla="*/ 0 w 5148197"/>
                  <a:gd name="connsiteY0" fmla="*/ 526093 h 2655517"/>
                  <a:gd name="connsiteX1" fmla="*/ 701458 w 5148197"/>
                  <a:gd name="connsiteY1" fmla="*/ 275572 h 2655517"/>
                  <a:gd name="connsiteX2" fmla="*/ 2204581 w 5148197"/>
                  <a:gd name="connsiteY2" fmla="*/ 50104 h 2655517"/>
                  <a:gd name="connsiteX3" fmla="*/ 3732756 w 5148197"/>
                  <a:gd name="connsiteY3" fmla="*/ 0 h 2655517"/>
                  <a:gd name="connsiteX4" fmla="*/ 4221271 w 5148197"/>
                  <a:gd name="connsiteY4" fmla="*/ 75156 h 2655517"/>
                  <a:gd name="connsiteX5" fmla="*/ 5148197 w 5148197"/>
                  <a:gd name="connsiteY5" fmla="*/ 2066794 h 2655517"/>
                  <a:gd name="connsiteX6" fmla="*/ 2793304 w 5148197"/>
                  <a:gd name="connsiteY6" fmla="*/ 2104372 h 2655517"/>
                  <a:gd name="connsiteX7" fmla="*/ 964504 w 5148197"/>
                  <a:gd name="connsiteY7" fmla="*/ 2655517 h 2655517"/>
                  <a:gd name="connsiteX8" fmla="*/ 739036 w 5148197"/>
                  <a:gd name="connsiteY8" fmla="*/ 1377863 h 2655517"/>
                  <a:gd name="connsiteX9" fmla="*/ 0 w 5148197"/>
                  <a:gd name="connsiteY9" fmla="*/ 526093 h 2655517"/>
                  <a:gd name="connsiteX0" fmla="*/ 0 w 5148197"/>
                  <a:gd name="connsiteY0" fmla="*/ 555865 h 2685289"/>
                  <a:gd name="connsiteX1" fmla="*/ 701458 w 5148197"/>
                  <a:gd name="connsiteY1" fmla="*/ 305344 h 2685289"/>
                  <a:gd name="connsiteX2" fmla="*/ 2204581 w 5148197"/>
                  <a:gd name="connsiteY2" fmla="*/ 79876 h 2685289"/>
                  <a:gd name="connsiteX3" fmla="*/ 3732756 w 5148197"/>
                  <a:gd name="connsiteY3" fmla="*/ 29772 h 2685289"/>
                  <a:gd name="connsiteX4" fmla="*/ 4221271 w 5148197"/>
                  <a:gd name="connsiteY4" fmla="*/ 104928 h 2685289"/>
                  <a:gd name="connsiteX5" fmla="*/ 5148197 w 5148197"/>
                  <a:gd name="connsiteY5" fmla="*/ 2096566 h 2685289"/>
                  <a:gd name="connsiteX6" fmla="*/ 2793304 w 5148197"/>
                  <a:gd name="connsiteY6" fmla="*/ 2134144 h 2685289"/>
                  <a:gd name="connsiteX7" fmla="*/ 964504 w 5148197"/>
                  <a:gd name="connsiteY7" fmla="*/ 2685289 h 2685289"/>
                  <a:gd name="connsiteX8" fmla="*/ 739036 w 5148197"/>
                  <a:gd name="connsiteY8" fmla="*/ 1407635 h 2685289"/>
                  <a:gd name="connsiteX9" fmla="*/ 0 w 5148197"/>
                  <a:gd name="connsiteY9" fmla="*/ 555865 h 2685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48197" h="2685289">
                    <a:moveTo>
                      <a:pt x="0" y="555865"/>
                    </a:moveTo>
                    <a:lnTo>
                      <a:pt x="701458" y="305344"/>
                    </a:lnTo>
                    <a:cubicBezTo>
                      <a:pt x="1565754" y="92402"/>
                      <a:pt x="1703540" y="155032"/>
                      <a:pt x="2204581" y="79876"/>
                    </a:cubicBezTo>
                    <a:cubicBezTo>
                      <a:pt x="2739025" y="13070"/>
                      <a:pt x="3170356" y="-33040"/>
                      <a:pt x="3732756" y="29772"/>
                    </a:cubicBezTo>
                    <a:cubicBezTo>
                      <a:pt x="3948603" y="54824"/>
                      <a:pt x="4058433" y="79876"/>
                      <a:pt x="4221271" y="104928"/>
                    </a:cubicBezTo>
                    <a:cubicBezTo>
                      <a:pt x="4530246" y="768807"/>
                      <a:pt x="4914378" y="1269848"/>
                      <a:pt x="5148197" y="2096566"/>
                    </a:cubicBezTo>
                    <a:cubicBezTo>
                      <a:pt x="4363233" y="2109092"/>
                      <a:pt x="3691002" y="1983832"/>
                      <a:pt x="2793304" y="2134144"/>
                    </a:cubicBezTo>
                    <a:cubicBezTo>
                      <a:pt x="1457194" y="2305333"/>
                      <a:pt x="1574104" y="2501574"/>
                      <a:pt x="964504" y="2685289"/>
                    </a:cubicBezTo>
                    <a:cubicBezTo>
                      <a:pt x="889348" y="2259404"/>
                      <a:pt x="1039659" y="2196774"/>
                      <a:pt x="739036" y="1407635"/>
                    </a:cubicBezTo>
                    <a:cubicBezTo>
                      <a:pt x="455113" y="848139"/>
                      <a:pt x="246345" y="839788"/>
                      <a:pt x="0" y="555865"/>
                    </a:cubicBezTo>
                    <a:close/>
                  </a:path>
                </a:pathLst>
              </a:custGeom>
              <a:solidFill>
                <a:srgbClr val="00B050"/>
              </a:solidFill>
              <a:ln w="19050">
                <a:noFill/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bn-IN" dirty="0"/>
                  <a:t> </a:t>
                </a:r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C5B0CDA-9500-700F-018C-4DC257B4F097}"/>
                  </a:ext>
                </a:extLst>
              </p:cNvPr>
              <p:cNvSpPr/>
              <p:nvPr/>
            </p:nvSpPr>
            <p:spPr>
              <a:xfrm>
                <a:off x="5166156" y="1372271"/>
                <a:ext cx="1881806" cy="1842051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204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622680" y="2229688"/>
            <a:ext cx="6032554" cy="1898544"/>
            <a:chOff x="5413659" y="1364860"/>
            <a:chExt cx="3922676" cy="12133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22676" cy="1213343"/>
              <a:chOff x="3119461" y="2798299"/>
              <a:chExt cx="3922676" cy="1213343"/>
            </a:xfrm>
          </p:grpSpPr>
          <p:sp>
            <p:nvSpPr>
              <p:cNvPr id="8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10702" y="3177235"/>
                <a:ext cx="1210370" cy="452501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1EDB35-9F85-4F12-9B6B-A565FEFC5F96}"/>
                </a:ext>
              </a:extLst>
            </p:cNvPr>
            <p:cNvSpPr txBox="1"/>
            <p:nvPr/>
          </p:nvSpPr>
          <p:spPr>
            <a:xfrm>
              <a:off x="9119200" y="1549336"/>
              <a:ext cx="118060" cy="76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7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593721" y="1642793"/>
              <a:ext cx="3110052" cy="76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err="1">
                  <a:solidFill>
                    <a:srgbClr val="00B050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সবাইকে</a:t>
              </a:r>
              <a:r>
                <a:rPr lang="en-US" sz="7200" b="1" dirty="0">
                  <a:solidFill>
                    <a:srgbClr val="00B050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7200" b="1" dirty="0" err="1">
                  <a:solidFill>
                    <a:srgbClr val="00B050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ধন্যবাদ</a:t>
              </a:r>
              <a:endParaRPr lang="en-US" sz="7200" b="1" dirty="0">
                <a:solidFill>
                  <a:srgbClr val="00B050"/>
                </a:solidFill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530318" y="1973804"/>
            <a:ext cx="6486278" cy="2487357"/>
            <a:chOff x="1543242" y="699188"/>
            <a:chExt cx="4145323" cy="1589648"/>
          </a:xfrm>
        </p:grpSpPr>
        <p:sp>
          <p:nvSpPr>
            <p:cNvPr id="11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522709" y="1122979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561514"/>
              <a:chOff x="777702" y="1039430"/>
              <a:chExt cx="3914382" cy="1561514"/>
            </a:xfrm>
          </p:grpSpPr>
          <p:sp>
            <p:nvSpPr>
              <p:cNvPr id="13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228600" y="152400"/>
            <a:ext cx="11811000" cy="647700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5647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161">
        <p15:prstTrans prst="airplane"/>
      </p:transition>
    </mc:Choice>
    <mc:Fallback xmlns="">
      <p:transition spd="slow" advTm="4161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3264A5-F4CC-46B1-A66C-B0DB8F43D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44"/>
          <a:stretch/>
        </p:blipFill>
        <p:spPr>
          <a:xfrm>
            <a:off x="1752600" y="788262"/>
            <a:ext cx="496824" cy="41683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6A7409-7034-48F2-9E2F-46E5040F24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5" t="102" r="71009" b="-102"/>
          <a:stretch/>
        </p:blipFill>
        <p:spPr>
          <a:xfrm>
            <a:off x="2249424" y="794755"/>
            <a:ext cx="496824" cy="41683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95241E-FE68-48F2-A204-D2E0566A61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r="56332"/>
          <a:stretch/>
        </p:blipFill>
        <p:spPr>
          <a:xfrm>
            <a:off x="2746248" y="788262"/>
            <a:ext cx="496824" cy="41683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DBE1F8A-ECDE-4969-8F8E-B925688CE1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9" t="-508" r="41655" b="508"/>
          <a:stretch/>
        </p:blipFill>
        <p:spPr>
          <a:xfrm>
            <a:off x="3243072" y="762002"/>
            <a:ext cx="496824" cy="41683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DE23F3F-5C3E-4951-8F20-B6C1F8F7DA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5" r="27099"/>
          <a:stretch/>
        </p:blipFill>
        <p:spPr>
          <a:xfrm>
            <a:off x="3739896" y="788262"/>
            <a:ext cx="496824" cy="41683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E71DA36-E44F-4F26-9E2B-D6485B05C3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0" t="812" r="12664" b="-812"/>
          <a:stretch/>
        </p:blipFill>
        <p:spPr>
          <a:xfrm>
            <a:off x="4236720" y="814523"/>
            <a:ext cx="496824" cy="41683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1D7F2AA-6B21-45BB-A1AA-428263B50F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1" t="254" r="-2377" b="-254"/>
          <a:stretch/>
        </p:blipFill>
        <p:spPr>
          <a:xfrm>
            <a:off x="4733544" y="797943"/>
            <a:ext cx="496824" cy="4168307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13372D6-D724-458F-91DB-A00C67557118}"/>
              </a:ext>
            </a:extLst>
          </p:cNvPr>
          <p:cNvSpPr/>
          <p:nvPr/>
        </p:nvSpPr>
        <p:spPr>
          <a:xfrm>
            <a:off x="-30480" y="0"/>
            <a:ext cx="1222248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3498273 w 12192000"/>
              <a:gd name="connsiteY5" fmla="*/ 946444 h 6858000"/>
              <a:gd name="connsiteX6" fmla="*/ 1517073 w 12192000"/>
              <a:gd name="connsiteY6" fmla="*/ 2927644 h 6858000"/>
              <a:gd name="connsiteX7" fmla="*/ 3498273 w 12192000"/>
              <a:gd name="connsiteY7" fmla="*/ 4908844 h 6858000"/>
              <a:gd name="connsiteX8" fmla="*/ 5479473 w 12192000"/>
              <a:gd name="connsiteY8" fmla="*/ 2927644 h 6858000"/>
              <a:gd name="connsiteX9" fmla="*/ 3498273 w 12192000"/>
              <a:gd name="connsiteY9" fmla="*/ 946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498273" y="946444"/>
                </a:moveTo>
                <a:cubicBezTo>
                  <a:pt x="2404086" y="946444"/>
                  <a:pt x="1517073" y="1833457"/>
                  <a:pt x="1517073" y="2927644"/>
                </a:cubicBezTo>
                <a:cubicBezTo>
                  <a:pt x="1517073" y="4021831"/>
                  <a:pt x="2404086" y="4908844"/>
                  <a:pt x="3498273" y="4908844"/>
                </a:cubicBezTo>
                <a:cubicBezTo>
                  <a:pt x="4592460" y="4908844"/>
                  <a:pt x="5479473" y="4021831"/>
                  <a:pt x="5479473" y="2927644"/>
                </a:cubicBezTo>
                <a:cubicBezTo>
                  <a:pt x="5479473" y="1833457"/>
                  <a:pt x="4592460" y="946444"/>
                  <a:pt x="3498273" y="946444"/>
                </a:cubicBezTo>
                <a:close/>
              </a:path>
            </a:pathLst>
          </a:custGeom>
          <a:gradFill>
            <a:gsLst>
              <a:gs pos="0">
                <a:srgbClr val="12E0E0"/>
              </a:gs>
              <a:gs pos="100000">
                <a:srgbClr val="18F2E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Circle: Hollow 6">
            <a:extLst>
              <a:ext uri="{FF2B5EF4-FFF2-40B4-BE49-F238E27FC236}">
                <a16:creationId xmlns:a16="http://schemas.microsoft.com/office/drawing/2014/main" id="{8DBC81B1-BB1B-4277-960D-069FC46B496C}"/>
              </a:ext>
            </a:extLst>
          </p:cNvPr>
          <p:cNvSpPr/>
          <p:nvPr/>
        </p:nvSpPr>
        <p:spPr>
          <a:xfrm>
            <a:off x="1195810" y="609600"/>
            <a:ext cx="4591348" cy="4591349"/>
          </a:xfrm>
          <a:prstGeom prst="donut">
            <a:avLst>
              <a:gd name="adj" fmla="val 7004"/>
            </a:avLst>
          </a:prstGeom>
          <a:solidFill>
            <a:srgbClr val="12E0E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7D1B4F-549C-414F-8798-EB08546B7297}"/>
              </a:ext>
            </a:extLst>
          </p:cNvPr>
          <p:cNvGrpSpPr/>
          <p:nvPr/>
        </p:nvGrpSpPr>
        <p:grpSpPr>
          <a:xfrm>
            <a:off x="5762129" y="518115"/>
            <a:ext cx="6678285" cy="5824567"/>
            <a:chOff x="5673908" y="520814"/>
            <a:chExt cx="6678285" cy="582456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2E62A77-AC59-4FA0-BE1E-49D23A253975}"/>
                </a:ext>
              </a:extLst>
            </p:cNvPr>
            <p:cNvGrpSpPr/>
            <p:nvPr/>
          </p:nvGrpSpPr>
          <p:grpSpPr>
            <a:xfrm>
              <a:off x="5673908" y="520814"/>
              <a:ext cx="5922349" cy="5824567"/>
              <a:chOff x="7427534" y="1190620"/>
              <a:chExt cx="2045859" cy="2129659"/>
            </a:xfrm>
            <a:solidFill>
              <a:srgbClr val="FFFF00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EC3BB80-6790-4DA4-BD13-B61F619577AE}"/>
                  </a:ext>
                </a:extLst>
              </p:cNvPr>
              <p:cNvSpPr/>
              <p:nvPr/>
            </p:nvSpPr>
            <p:spPr>
              <a:xfrm>
                <a:off x="7672302" y="1190620"/>
                <a:ext cx="1801091" cy="2129659"/>
              </a:xfrm>
              <a:custGeom>
                <a:avLst/>
                <a:gdLst>
                  <a:gd name="connsiteX0" fmla="*/ 216818 w 1801091"/>
                  <a:gd name="connsiteY0" fmla="*/ 0 h 2129659"/>
                  <a:gd name="connsiteX1" fmla="*/ 1584273 w 1801091"/>
                  <a:gd name="connsiteY1" fmla="*/ 0 h 2129659"/>
                  <a:gd name="connsiteX2" fmla="*/ 1801091 w 1801091"/>
                  <a:gd name="connsiteY2" fmla="*/ 216818 h 2129659"/>
                  <a:gd name="connsiteX3" fmla="*/ 1801091 w 1801091"/>
                  <a:gd name="connsiteY3" fmla="*/ 1582801 h 2129659"/>
                  <a:gd name="connsiteX4" fmla="*/ 1801090 w 1801091"/>
                  <a:gd name="connsiteY4" fmla="*/ 1582811 h 2129659"/>
                  <a:gd name="connsiteX5" fmla="*/ 1801090 w 1801091"/>
                  <a:gd name="connsiteY5" fmla="*/ 1629155 h 2129659"/>
                  <a:gd name="connsiteX6" fmla="*/ 1662712 w 1801091"/>
                  <a:gd name="connsiteY6" fmla="*/ 2012546 h 2129659"/>
                  <a:gd name="connsiteX7" fmla="*/ 1404032 w 1801091"/>
                  <a:gd name="connsiteY7" fmla="*/ 2121010 h 2129659"/>
                  <a:gd name="connsiteX8" fmla="*/ 1296036 w 1801091"/>
                  <a:gd name="connsiteY8" fmla="*/ 2129437 h 2129659"/>
                  <a:gd name="connsiteX9" fmla="*/ 1296036 w 1801091"/>
                  <a:gd name="connsiteY9" fmla="*/ 2129659 h 2129659"/>
                  <a:gd name="connsiteX10" fmla="*/ 1293189 w 1801091"/>
                  <a:gd name="connsiteY10" fmla="*/ 2129659 h 2129659"/>
                  <a:gd name="connsiteX11" fmla="*/ 783417 w 1801091"/>
                  <a:gd name="connsiteY11" fmla="*/ 2129659 h 2129659"/>
                  <a:gd name="connsiteX12" fmla="*/ 783417 w 1801091"/>
                  <a:gd name="connsiteY12" fmla="*/ 1951022 h 2129659"/>
                  <a:gd name="connsiteX13" fmla="*/ 1256484 w 1801091"/>
                  <a:gd name="connsiteY13" fmla="*/ 1951022 h 2129659"/>
                  <a:gd name="connsiteX14" fmla="*/ 1256207 w 1801091"/>
                  <a:gd name="connsiteY14" fmla="*/ 1949674 h 2129659"/>
                  <a:gd name="connsiteX15" fmla="*/ 1443278 w 1801091"/>
                  <a:gd name="connsiteY15" fmla="*/ 1876325 h 2129659"/>
                  <a:gd name="connsiteX16" fmla="*/ 1489546 w 1801091"/>
                  <a:gd name="connsiteY16" fmla="*/ 1807520 h 2129659"/>
                  <a:gd name="connsiteX17" fmla="*/ 1491557 w 1801091"/>
                  <a:gd name="connsiteY17" fmla="*/ 1799619 h 2129659"/>
                  <a:gd name="connsiteX18" fmla="*/ 216818 w 1801091"/>
                  <a:gd name="connsiteY18" fmla="*/ 1799619 h 2129659"/>
                  <a:gd name="connsiteX19" fmla="*/ 0 w 1801091"/>
                  <a:gd name="connsiteY19" fmla="*/ 1582801 h 2129659"/>
                  <a:gd name="connsiteX20" fmla="*/ 0 w 1801091"/>
                  <a:gd name="connsiteY20" fmla="*/ 216818 h 2129659"/>
                  <a:gd name="connsiteX21" fmla="*/ 216818 w 1801091"/>
                  <a:gd name="connsiteY21" fmla="*/ 0 h 2129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01091" h="2129659">
                    <a:moveTo>
                      <a:pt x="216818" y="0"/>
                    </a:moveTo>
                    <a:lnTo>
                      <a:pt x="1584273" y="0"/>
                    </a:lnTo>
                    <a:cubicBezTo>
                      <a:pt x="1704018" y="0"/>
                      <a:pt x="1801091" y="97073"/>
                      <a:pt x="1801091" y="216818"/>
                    </a:cubicBezTo>
                    <a:lnTo>
                      <a:pt x="1801091" y="1582801"/>
                    </a:lnTo>
                    <a:lnTo>
                      <a:pt x="1801090" y="1582811"/>
                    </a:lnTo>
                    <a:lnTo>
                      <a:pt x="1801090" y="1629155"/>
                    </a:lnTo>
                    <a:cubicBezTo>
                      <a:pt x="1799191" y="1809036"/>
                      <a:pt x="1753063" y="1936833"/>
                      <a:pt x="1662712" y="2012546"/>
                    </a:cubicBezTo>
                    <a:cubicBezTo>
                      <a:pt x="1594947" y="2069330"/>
                      <a:pt x="1508721" y="2105484"/>
                      <a:pt x="1404032" y="2121010"/>
                    </a:cubicBezTo>
                    <a:lnTo>
                      <a:pt x="1296036" y="2129437"/>
                    </a:lnTo>
                    <a:lnTo>
                      <a:pt x="1296036" y="2129659"/>
                    </a:lnTo>
                    <a:lnTo>
                      <a:pt x="1293189" y="2129659"/>
                    </a:lnTo>
                    <a:lnTo>
                      <a:pt x="783417" y="2129659"/>
                    </a:lnTo>
                    <a:lnTo>
                      <a:pt x="783417" y="1951022"/>
                    </a:lnTo>
                    <a:lnTo>
                      <a:pt x="1256484" y="1951022"/>
                    </a:lnTo>
                    <a:lnTo>
                      <a:pt x="1256207" y="1949674"/>
                    </a:lnTo>
                    <a:cubicBezTo>
                      <a:pt x="1339058" y="1939709"/>
                      <a:pt x="1401417" y="1915259"/>
                      <a:pt x="1443278" y="1876325"/>
                    </a:cubicBezTo>
                    <a:cubicBezTo>
                      <a:pt x="1464210" y="1856857"/>
                      <a:pt x="1479632" y="1833922"/>
                      <a:pt x="1489546" y="1807520"/>
                    </a:cubicBezTo>
                    <a:lnTo>
                      <a:pt x="1491557" y="1799619"/>
                    </a:lnTo>
                    <a:lnTo>
                      <a:pt x="216818" y="1799619"/>
                    </a:lnTo>
                    <a:cubicBezTo>
                      <a:pt x="97073" y="1799619"/>
                      <a:pt x="0" y="1702546"/>
                      <a:pt x="0" y="1582801"/>
                    </a:cubicBezTo>
                    <a:lnTo>
                      <a:pt x="0" y="216818"/>
                    </a:lnTo>
                    <a:cubicBezTo>
                      <a:pt x="0" y="97073"/>
                      <a:pt x="97073" y="0"/>
                      <a:pt x="2168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D775DF3-A18A-4DF1-B2D3-7BF47D82CAC4}"/>
                  </a:ext>
                </a:extLst>
              </p:cNvPr>
              <p:cNvSpPr/>
              <p:nvPr/>
            </p:nvSpPr>
            <p:spPr>
              <a:xfrm rot="10800000">
                <a:off x="7427534" y="1279793"/>
                <a:ext cx="214533" cy="292968"/>
              </a:xfrm>
              <a:custGeom>
                <a:avLst/>
                <a:gdLst/>
                <a:ahLst/>
                <a:cxnLst/>
                <a:rect l="l" t="t" r="r" b="b"/>
                <a:pathLst>
                  <a:path w="225237" h="368941">
                    <a:moveTo>
                      <a:pt x="23441" y="0"/>
                    </a:moveTo>
                    <a:lnTo>
                      <a:pt x="225237" y="0"/>
                    </a:lnTo>
                    <a:lnTo>
                      <a:pt x="225237" y="162049"/>
                    </a:lnTo>
                    <a:cubicBezTo>
                      <a:pt x="224452" y="236406"/>
                      <a:pt x="205384" y="289233"/>
                      <a:pt x="168036" y="320530"/>
                    </a:cubicBezTo>
                    <a:cubicBezTo>
                      <a:pt x="130687" y="351827"/>
                      <a:pt x="79771" y="367964"/>
                      <a:pt x="15287" y="368941"/>
                    </a:cubicBezTo>
                    <a:lnTo>
                      <a:pt x="0" y="294541"/>
                    </a:lnTo>
                    <a:cubicBezTo>
                      <a:pt x="34248" y="290422"/>
                      <a:pt x="60025" y="280315"/>
                      <a:pt x="77329" y="264221"/>
                    </a:cubicBezTo>
                    <a:cubicBezTo>
                      <a:pt x="94634" y="248126"/>
                      <a:pt x="102830" y="226299"/>
                      <a:pt x="101917" y="198739"/>
                    </a:cubicBezTo>
                    <a:lnTo>
                      <a:pt x="23441" y="198739"/>
                    </a:lnTo>
                    <a:lnTo>
                      <a:pt x="234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B7301F1-F87E-44FA-96E5-56F86E58692E}"/>
                </a:ext>
              </a:extLst>
            </p:cNvPr>
            <p:cNvGrpSpPr/>
            <p:nvPr/>
          </p:nvGrpSpPr>
          <p:grpSpPr>
            <a:xfrm>
              <a:off x="6402493" y="1109492"/>
              <a:ext cx="5949700" cy="3591564"/>
              <a:chOff x="6401221" y="1026903"/>
              <a:chExt cx="5949700" cy="3591564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2FD831B-7063-4FB0-B21F-C146C433BEF7}"/>
                  </a:ext>
                </a:extLst>
              </p:cNvPr>
              <p:cNvSpPr txBox="1"/>
              <p:nvPr/>
            </p:nvSpPr>
            <p:spPr>
              <a:xfrm>
                <a:off x="7286947" y="1026903"/>
                <a:ext cx="39853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আবু হাসান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F0F62E5-B170-445B-9945-72F2F29E3013}"/>
                  </a:ext>
                </a:extLst>
              </p:cNvPr>
              <p:cNvSpPr txBox="1"/>
              <p:nvPr/>
            </p:nvSpPr>
            <p:spPr>
              <a:xfrm>
                <a:off x="7717796" y="1998868"/>
                <a:ext cx="28827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সহকারি শিক্ষক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334CA4A-CCAC-4F99-9D4F-069D39550879}"/>
                  </a:ext>
                </a:extLst>
              </p:cNvPr>
              <p:cNvSpPr txBox="1"/>
              <p:nvPr/>
            </p:nvSpPr>
            <p:spPr>
              <a:xfrm>
                <a:off x="6401221" y="2638985"/>
                <a:ext cx="5949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বিজবাগ সরকারি প্রাথমিক বিদ্যালয়।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423E09-1D26-4EFE-9C63-D88C19318282}"/>
                  </a:ext>
                </a:extLst>
              </p:cNvPr>
              <p:cNvSpPr txBox="1"/>
              <p:nvPr/>
            </p:nvSpPr>
            <p:spPr>
              <a:xfrm>
                <a:off x="7870831" y="3173849"/>
                <a:ext cx="33204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সেনবাগ, নোয়াখালী।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3675A9-4829-47A0-A162-BF812701A863}"/>
                  </a:ext>
                </a:extLst>
              </p:cNvPr>
              <p:cNvSpPr txBox="1"/>
              <p:nvPr/>
            </p:nvSpPr>
            <p:spPr>
              <a:xfrm>
                <a:off x="7105106" y="3728321"/>
                <a:ext cx="453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Email: mdabuhasan47@gmail.com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2A9A71-3917-4429-AC33-3BFE3419C545}"/>
                  </a:ext>
                </a:extLst>
              </p:cNvPr>
              <p:cNvSpPr txBox="1"/>
              <p:nvPr/>
            </p:nvSpPr>
            <p:spPr>
              <a:xfrm>
                <a:off x="7402657" y="4095247"/>
                <a:ext cx="40861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>
                    <a:latin typeface="NikoshBAN" panose="02000000000000000000" pitchFamily="2" charset="0"/>
                    <a:cs typeface="NikoshBAN" panose="02000000000000000000" pitchFamily="2" charset="0"/>
                  </a:rPr>
                  <a:t>মোবই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ং: 01672017410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5356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E52F39-6187-453E-8917-DA4C7D2929AA}"/>
              </a:ext>
            </a:extLst>
          </p:cNvPr>
          <p:cNvSpPr/>
          <p:nvPr/>
        </p:nvSpPr>
        <p:spPr>
          <a:xfrm>
            <a:off x="-1" y="-25337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A6D3E0"/>
              </a:gs>
              <a:gs pos="100000">
                <a:srgbClr val="48A6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/>
              <a:t> 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694733-3AFD-4571-80F0-244D1236A520}"/>
              </a:ext>
            </a:extLst>
          </p:cNvPr>
          <p:cNvGrpSpPr/>
          <p:nvPr/>
        </p:nvGrpSpPr>
        <p:grpSpPr>
          <a:xfrm>
            <a:off x="1509512" y="348297"/>
            <a:ext cx="1745939" cy="1093807"/>
            <a:chOff x="1097375" y="1153886"/>
            <a:chExt cx="8016049" cy="502194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F90CB4E-1254-4490-96A0-97922D523F6C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26D187C-CEAC-4526-82EA-4EAA75859CF0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6B8707A-9BDA-40E1-BF9A-8FBA454E685C}"/>
              </a:ext>
            </a:extLst>
          </p:cNvPr>
          <p:cNvGrpSpPr/>
          <p:nvPr/>
        </p:nvGrpSpPr>
        <p:grpSpPr>
          <a:xfrm rot="3199893">
            <a:off x="2782192" y="164349"/>
            <a:ext cx="1453281" cy="2906560"/>
            <a:chOff x="3187700" y="1663700"/>
            <a:chExt cx="1765301" cy="35306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FA54F28-DF5B-48FB-8329-3EC4CBA6461F}"/>
                </a:ext>
              </a:extLst>
            </p:cNvPr>
            <p:cNvSpPr/>
            <p:nvPr/>
          </p:nvSpPr>
          <p:spPr>
            <a:xfrm>
              <a:off x="3187700" y="1663700"/>
              <a:ext cx="1765300" cy="3530600"/>
            </a:xfrm>
            <a:custGeom>
              <a:avLst/>
              <a:gdLst>
                <a:gd name="connsiteX0" fmla="*/ 1765300 w 1765300"/>
                <a:gd name="connsiteY0" fmla="*/ 0 h 3530600"/>
                <a:gd name="connsiteX1" fmla="*/ 1765300 w 1765300"/>
                <a:gd name="connsiteY1" fmla="*/ 1168598 h 3530600"/>
                <a:gd name="connsiteX2" fmla="*/ 1745343 w 1765300"/>
                <a:gd name="connsiteY2" fmla="*/ 1166586 h 3530600"/>
                <a:gd name="connsiteX3" fmla="*/ 1146629 w 1765300"/>
                <a:gd name="connsiteY3" fmla="*/ 1765300 h 3530600"/>
                <a:gd name="connsiteX4" fmla="*/ 1745343 w 1765300"/>
                <a:gd name="connsiteY4" fmla="*/ 2364014 h 3530600"/>
                <a:gd name="connsiteX5" fmla="*/ 1765300 w 1765300"/>
                <a:gd name="connsiteY5" fmla="*/ 2362002 h 3530600"/>
                <a:gd name="connsiteX6" fmla="*/ 1765300 w 1765300"/>
                <a:gd name="connsiteY6" fmla="*/ 3530600 h 3530600"/>
                <a:gd name="connsiteX7" fmla="*/ 0 w 1765300"/>
                <a:gd name="connsiteY7" fmla="*/ 1765300 h 3530600"/>
                <a:gd name="connsiteX8" fmla="*/ 1765300 w 1765300"/>
                <a:gd name="connsiteY8" fmla="*/ 0 h 35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5300" h="3530600">
                  <a:moveTo>
                    <a:pt x="1765300" y="0"/>
                  </a:moveTo>
                  <a:lnTo>
                    <a:pt x="1765300" y="1168598"/>
                  </a:lnTo>
                  <a:lnTo>
                    <a:pt x="1745343" y="1166586"/>
                  </a:lnTo>
                  <a:cubicBezTo>
                    <a:pt x="1414682" y="1166586"/>
                    <a:pt x="1146629" y="1434639"/>
                    <a:pt x="1146629" y="1765300"/>
                  </a:cubicBezTo>
                  <a:cubicBezTo>
                    <a:pt x="1146629" y="2095961"/>
                    <a:pt x="1414682" y="2364014"/>
                    <a:pt x="1745343" y="2364014"/>
                  </a:cubicBezTo>
                  <a:lnTo>
                    <a:pt x="1765300" y="2362002"/>
                  </a:lnTo>
                  <a:lnTo>
                    <a:pt x="1765300" y="3530600"/>
                  </a:lnTo>
                  <a:cubicBezTo>
                    <a:pt x="790352" y="3530600"/>
                    <a:pt x="0" y="2740248"/>
                    <a:pt x="0" y="1765300"/>
                  </a:cubicBezTo>
                  <a:cubicBezTo>
                    <a:pt x="0" y="790352"/>
                    <a:pt x="790352" y="0"/>
                    <a:pt x="17653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67E334D-649C-4965-BD24-F784FB862A15}"/>
                </a:ext>
              </a:extLst>
            </p:cNvPr>
            <p:cNvSpPr/>
            <p:nvPr/>
          </p:nvSpPr>
          <p:spPr>
            <a:xfrm>
              <a:off x="3497944" y="1973943"/>
              <a:ext cx="1455057" cy="2910114"/>
            </a:xfrm>
            <a:custGeom>
              <a:avLst/>
              <a:gdLst>
                <a:gd name="connsiteX0" fmla="*/ 1455057 w 1455057"/>
                <a:gd name="connsiteY0" fmla="*/ 0 h 2910114"/>
                <a:gd name="connsiteX1" fmla="*/ 1455057 w 1455057"/>
                <a:gd name="connsiteY1" fmla="*/ 858355 h 2910114"/>
                <a:gd name="connsiteX2" fmla="*/ 1435099 w 1455057"/>
                <a:gd name="connsiteY2" fmla="*/ 856343 h 2910114"/>
                <a:gd name="connsiteX3" fmla="*/ 836385 w 1455057"/>
                <a:gd name="connsiteY3" fmla="*/ 1455057 h 2910114"/>
                <a:gd name="connsiteX4" fmla="*/ 1435099 w 1455057"/>
                <a:gd name="connsiteY4" fmla="*/ 2053771 h 2910114"/>
                <a:gd name="connsiteX5" fmla="*/ 1455057 w 1455057"/>
                <a:gd name="connsiteY5" fmla="*/ 2051759 h 2910114"/>
                <a:gd name="connsiteX6" fmla="*/ 1455057 w 1455057"/>
                <a:gd name="connsiteY6" fmla="*/ 2910114 h 2910114"/>
                <a:gd name="connsiteX7" fmla="*/ 0 w 1455057"/>
                <a:gd name="connsiteY7" fmla="*/ 1455057 h 2910114"/>
                <a:gd name="connsiteX8" fmla="*/ 1455057 w 1455057"/>
                <a:gd name="connsiteY8" fmla="*/ 0 h 291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5057" h="2910114">
                  <a:moveTo>
                    <a:pt x="1455057" y="0"/>
                  </a:moveTo>
                  <a:lnTo>
                    <a:pt x="1455057" y="858355"/>
                  </a:lnTo>
                  <a:lnTo>
                    <a:pt x="1435099" y="856343"/>
                  </a:lnTo>
                  <a:cubicBezTo>
                    <a:pt x="1104438" y="856343"/>
                    <a:pt x="836385" y="1124396"/>
                    <a:pt x="836385" y="1455057"/>
                  </a:cubicBezTo>
                  <a:cubicBezTo>
                    <a:pt x="836385" y="1785718"/>
                    <a:pt x="1104438" y="2053771"/>
                    <a:pt x="1435099" y="2053771"/>
                  </a:cubicBezTo>
                  <a:lnTo>
                    <a:pt x="1455057" y="2051759"/>
                  </a:lnTo>
                  <a:lnTo>
                    <a:pt x="1455057" y="2910114"/>
                  </a:lnTo>
                  <a:cubicBezTo>
                    <a:pt x="651451" y="2910114"/>
                    <a:pt x="0" y="2258663"/>
                    <a:pt x="0" y="1455057"/>
                  </a:cubicBezTo>
                  <a:cubicBezTo>
                    <a:pt x="0" y="651451"/>
                    <a:pt x="651451" y="0"/>
                    <a:pt x="1455057" y="0"/>
                  </a:cubicBez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7E05116-F509-4356-93FC-AE097BF8057A}"/>
                </a:ext>
              </a:extLst>
            </p:cNvPr>
            <p:cNvSpPr/>
            <p:nvPr/>
          </p:nvSpPr>
          <p:spPr>
            <a:xfrm>
              <a:off x="3715658" y="2191657"/>
              <a:ext cx="1237343" cy="2474686"/>
            </a:xfrm>
            <a:custGeom>
              <a:avLst/>
              <a:gdLst>
                <a:gd name="connsiteX0" fmla="*/ 1237343 w 1237343"/>
                <a:gd name="connsiteY0" fmla="*/ 0 h 2474686"/>
                <a:gd name="connsiteX1" fmla="*/ 1237343 w 1237343"/>
                <a:gd name="connsiteY1" fmla="*/ 640641 h 2474686"/>
                <a:gd name="connsiteX2" fmla="*/ 1217385 w 1237343"/>
                <a:gd name="connsiteY2" fmla="*/ 638629 h 2474686"/>
                <a:gd name="connsiteX3" fmla="*/ 618671 w 1237343"/>
                <a:gd name="connsiteY3" fmla="*/ 1237343 h 2474686"/>
                <a:gd name="connsiteX4" fmla="*/ 1217385 w 1237343"/>
                <a:gd name="connsiteY4" fmla="*/ 1836057 h 2474686"/>
                <a:gd name="connsiteX5" fmla="*/ 1237343 w 1237343"/>
                <a:gd name="connsiteY5" fmla="*/ 1834045 h 2474686"/>
                <a:gd name="connsiteX6" fmla="*/ 1237343 w 1237343"/>
                <a:gd name="connsiteY6" fmla="*/ 2474686 h 2474686"/>
                <a:gd name="connsiteX7" fmla="*/ 0 w 1237343"/>
                <a:gd name="connsiteY7" fmla="*/ 1237343 h 2474686"/>
                <a:gd name="connsiteX8" fmla="*/ 1237343 w 1237343"/>
                <a:gd name="connsiteY8" fmla="*/ 0 h 247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7343" h="2474686">
                  <a:moveTo>
                    <a:pt x="1237343" y="0"/>
                  </a:moveTo>
                  <a:lnTo>
                    <a:pt x="1237343" y="640641"/>
                  </a:lnTo>
                  <a:lnTo>
                    <a:pt x="1217385" y="638629"/>
                  </a:lnTo>
                  <a:cubicBezTo>
                    <a:pt x="886724" y="638629"/>
                    <a:pt x="618671" y="906682"/>
                    <a:pt x="618671" y="1237343"/>
                  </a:cubicBezTo>
                  <a:cubicBezTo>
                    <a:pt x="618671" y="1568004"/>
                    <a:pt x="886724" y="1836057"/>
                    <a:pt x="1217385" y="1836057"/>
                  </a:cubicBezTo>
                  <a:lnTo>
                    <a:pt x="1237343" y="1834045"/>
                  </a:lnTo>
                  <a:lnTo>
                    <a:pt x="1237343" y="2474686"/>
                  </a:lnTo>
                  <a:cubicBezTo>
                    <a:pt x="553977" y="2474686"/>
                    <a:pt x="0" y="1920709"/>
                    <a:pt x="0" y="1237343"/>
                  </a:cubicBezTo>
                  <a:cubicBezTo>
                    <a:pt x="0" y="553977"/>
                    <a:pt x="553977" y="0"/>
                    <a:pt x="1237343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54DE70F-4F3D-4DA5-B8CE-4723AEBF08A7}"/>
                </a:ext>
              </a:extLst>
            </p:cNvPr>
            <p:cNvSpPr/>
            <p:nvPr/>
          </p:nvSpPr>
          <p:spPr>
            <a:xfrm>
              <a:off x="3989615" y="2465614"/>
              <a:ext cx="963385" cy="1926772"/>
            </a:xfrm>
            <a:custGeom>
              <a:avLst/>
              <a:gdLst>
                <a:gd name="connsiteX0" fmla="*/ 963385 w 963385"/>
                <a:gd name="connsiteY0" fmla="*/ 0 h 1926772"/>
                <a:gd name="connsiteX1" fmla="*/ 963385 w 963385"/>
                <a:gd name="connsiteY1" fmla="*/ 366684 h 1926772"/>
                <a:gd name="connsiteX2" fmla="*/ 943428 w 963385"/>
                <a:gd name="connsiteY2" fmla="*/ 364672 h 1926772"/>
                <a:gd name="connsiteX3" fmla="*/ 344714 w 963385"/>
                <a:gd name="connsiteY3" fmla="*/ 963386 h 1926772"/>
                <a:gd name="connsiteX4" fmla="*/ 943428 w 963385"/>
                <a:gd name="connsiteY4" fmla="*/ 1562100 h 1926772"/>
                <a:gd name="connsiteX5" fmla="*/ 963385 w 963385"/>
                <a:gd name="connsiteY5" fmla="*/ 1560088 h 1926772"/>
                <a:gd name="connsiteX6" fmla="*/ 963385 w 963385"/>
                <a:gd name="connsiteY6" fmla="*/ 1926772 h 1926772"/>
                <a:gd name="connsiteX7" fmla="*/ 864886 w 963385"/>
                <a:gd name="connsiteY7" fmla="*/ 1921798 h 1926772"/>
                <a:gd name="connsiteX8" fmla="*/ 0 w 963385"/>
                <a:gd name="connsiteY8" fmla="*/ 963386 h 1926772"/>
                <a:gd name="connsiteX9" fmla="*/ 864886 w 963385"/>
                <a:gd name="connsiteY9" fmla="*/ 4974 h 192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3385" h="1926772">
                  <a:moveTo>
                    <a:pt x="963385" y="0"/>
                  </a:moveTo>
                  <a:lnTo>
                    <a:pt x="963385" y="366684"/>
                  </a:lnTo>
                  <a:lnTo>
                    <a:pt x="943428" y="364672"/>
                  </a:lnTo>
                  <a:cubicBezTo>
                    <a:pt x="612767" y="364672"/>
                    <a:pt x="344714" y="632725"/>
                    <a:pt x="344714" y="963386"/>
                  </a:cubicBezTo>
                  <a:cubicBezTo>
                    <a:pt x="344714" y="1294047"/>
                    <a:pt x="612767" y="1562100"/>
                    <a:pt x="943428" y="1562100"/>
                  </a:cubicBezTo>
                  <a:lnTo>
                    <a:pt x="963385" y="1560088"/>
                  </a:lnTo>
                  <a:lnTo>
                    <a:pt x="963385" y="1926772"/>
                  </a:lnTo>
                  <a:lnTo>
                    <a:pt x="864886" y="1921798"/>
                  </a:lnTo>
                  <a:cubicBezTo>
                    <a:pt x="379093" y="1872463"/>
                    <a:pt x="0" y="1462195"/>
                    <a:pt x="0" y="963386"/>
                  </a:cubicBezTo>
                  <a:cubicBezTo>
                    <a:pt x="0" y="464577"/>
                    <a:pt x="379093" y="54309"/>
                    <a:pt x="864886" y="4974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D58102-B788-4195-99A2-F25A2E96C481}"/>
              </a:ext>
            </a:extLst>
          </p:cNvPr>
          <p:cNvSpPr/>
          <p:nvPr/>
        </p:nvSpPr>
        <p:spPr>
          <a:xfrm>
            <a:off x="1818145" y="678243"/>
            <a:ext cx="8555708" cy="566843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66CC"/>
          </a:solidFill>
          <a:ln>
            <a:noFill/>
          </a:ln>
          <a:effectLst>
            <a:outerShdw blurRad="520700" dist="5207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79B0162-98CA-42D7-9B37-EC8A7AD9031B}"/>
              </a:ext>
            </a:extLst>
          </p:cNvPr>
          <p:cNvSpPr/>
          <p:nvPr/>
        </p:nvSpPr>
        <p:spPr>
          <a:xfrm>
            <a:off x="2087978" y="957947"/>
            <a:ext cx="8016049" cy="502194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429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FC5488-12AF-45B1-9639-05A9F7137D2E}"/>
              </a:ext>
            </a:extLst>
          </p:cNvPr>
          <p:cNvSpPr/>
          <p:nvPr/>
        </p:nvSpPr>
        <p:spPr>
          <a:xfrm>
            <a:off x="2444658" y="1234319"/>
            <a:ext cx="7302684" cy="4480156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2187D8C-FAA2-4BB7-AE26-DA9B402E4875}"/>
              </a:ext>
            </a:extLst>
          </p:cNvPr>
          <p:cNvSpPr/>
          <p:nvPr/>
        </p:nvSpPr>
        <p:spPr>
          <a:xfrm>
            <a:off x="9038643" y="678242"/>
            <a:ext cx="1310017" cy="787401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51DD66F-7976-42AB-B8A9-E4732C9FFDC4}"/>
              </a:ext>
            </a:extLst>
          </p:cNvPr>
          <p:cNvSpPr/>
          <p:nvPr/>
        </p:nvSpPr>
        <p:spPr>
          <a:xfrm>
            <a:off x="5874657" y="91695"/>
            <a:ext cx="922496" cy="554477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610BA0-F713-4FBB-932E-6181A63CDFDC}"/>
              </a:ext>
            </a:extLst>
          </p:cNvPr>
          <p:cNvGrpSpPr/>
          <p:nvPr/>
        </p:nvGrpSpPr>
        <p:grpSpPr>
          <a:xfrm>
            <a:off x="1241675" y="2497005"/>
            <a:ext cx="1262644" cy="791029"/>
            <a:chOff x="1097375" y="1153886"/>
            <a:chExt cx="8016049" cy="502194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C8BBB77-64CE-4260-9F3A-E635EA350F50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DCD8BE4-B035-49E4-AC56-796288941DB4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47B699-69B2-4329-8783-80938570D4C9}"/>
              </a:ext>
            </a:extLst>
          </p:cNvPr>
          <p:cNvSpPr txBox="1"/>
          <p:nvPr/>
        </p:nvSpPr>
        <p:spPr>
          <a:xfrm>
            <a:off x="4372672" y="1634792"/>
            <a:ext cx="3199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chemeClr val="tx2">
                    <a:lumMod val="7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 পরিচিতি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FC4719-FA1A-456F-9BDE-1CF8B2E74A5A}"/>
              </a:ext>
            </a:extLst>
          </p:cNvPr>
          <p:cNvSpPr txBox="1"/>
          <p:nvPr/>
        </p:nvSpPr>
        <p:spPr>
          <a:xfrm>
            <a:off x="3306166" y="2320675"/>
            <a:ext cx="54603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শ্রেণিঃ</a:t>
            </a:r>
            <a:r>
              <a:rPr lang="en-US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b="1" dirty="0">
                <a:ln w="0"/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প্রথম</a:t>
            </a:r>
            <a:endParaRPr lang="bn-IN" sz="40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algn="ctr"/>
            <a:r>
              <a:rPr lang="bn-IN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বিষয়ঃ বাংলা</a:t>
            </a:r>
          </a:p>
          <a:p>
            <a:pPr algn="ctr"/>
            <a:r>
              <a:rPr lang="bn-IN" sz="4000" b="1" dirty="0">
                <a:latin typeface="NikoshBAN" pitchFamily="2" charset="0"/>
                <a:cs typeface="NikoshBAN" pitchFamily="2" charset="0"/>
              </a:rPr>
              <a:t>পাঠ-</a:t>
            </a:r>
            <a:r>
              <a:rPr lang="en-US" sz="4000" b="1" dirty="0">
                <a:latin typeface="NikoshBAN" pitchFamily="2" charset="0"/>
                <a:cs typeface="NikoshBAN" pitchFamily="2" charset="0"/>
              </a:rPr>
              <a:t>২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এ</a:t>
            </a:r>
            <a:r>
              <a:rPr lang="bn-IN" sz="4000" b="1" dirty="0">
                <a:solidFill>
                  <a:schemeClr val="accent1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সো রং করি ও আঁকি </a:t>
            </a:r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সময়ঃ ৪০ মিনিট </a:t>
            </a:r>
            <a:endParaRPr lang="bn-IN" sz="3200" b="1" dirty="0">
              <a:solidFill>
                <a:schemeClr val="accent2">
                  <a:lumMod val="75000"/>
                </a:schemeClr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7" name="Right Triangle 35">
            <a:extLst>
              <a:ext uri="{FF2B5EF4-FFF2-40B4-BE49-F238E27FC236}">
                <a16:creationId xmlns:a16="http://schemas.microsoft.com/office/drawing/2014/main" id="{37BA49BC-D2FB-48CF-922E-F9AB318D2CD8}"/>
              </a:ext>
            </a:extLst>
          </p:cNvPr>
          <p:cNvSpPr/>
          <p:nvPr/>
        </p:nvSpPr>
        <p:spPr>
          <a:xfrm>
            <a:off x="0" y="5738715"/>
            <a:ext cx="11048999" cy="1128584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A0727CAB-C863-4CF4-BF8D-C66A0277BC27}"/>
              </a:ext>
            </a:extLst>
          </p:cNvPr>
          <p:cNvSpPr/>
          <p:nvPr/>
        </p:nvSpPr>
        <p:spPr>
          <a:xfrm flipH="1">
            <a:off x="-228599" y="5317384"/>
            <a:ext cx="12420599" cy="1540617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A picture containing clock&#10;&#10;Description automatically generated">
            <a:extLst>
              <a:ext uri="{FF2B5EF4-FFF2-40B4-BE49-F238E27FC236}">
                <a16:creationId xmlns:a16="http://schemas.microsoft.com/office/drawing/2014/main" id="{6C1D9F6F-AFC0-44E3-BE7A-6CC9048F76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1" t="23099" r="9382" b="13042"/>
          <a:stretch/>
        </p:blipFill>
        <p:spPr>
          <a:xfrm>
            <a:off x="8706871" y="3297642"/>
            <a:ext cx="2350779" cy="3522574"/>
          </a:xfrm>
          <a:prstGeom prst="rect">
            <a:avLst/>
          </a:prstGeom>
          <a:effectLst>
            <a:outerShdw blurRad="177800" dist="1270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43" name="Picture 42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8E73DA78-234C-4303-B0A6-790CCDA5EC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5798571" y="5976432"/>
            <a:ext cx="6572196" cy="886218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B3CDEE89-4575-47FA-A3E6-149DED4563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9" t="21371" r="12336" b="12804"/>
          <a:stretch/>
        </p:blipFill>
        <p:spPr>
          <a:xfrm>
            <a:off x="1364451" y="3409001"/>
            <a:ext cx="2249347" cy="3208942"/>
          </a:xfrm>
          <a:prstGeom prst="rect">
            <a:avLst/>
          </a:prstGeom>
          <a:effectLst>
            <a:outerShdw blurRad="215900" dist="1397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43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BF39C634-FA10-4A1A-8B43-1EB690B333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-228599" y="5990849"/>
            <a:ext cx="6543764" cy="8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97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rgbClr val="2BB9CD"/>
            </a:gs>
            <a:gs pos="0">
              <a:srgbClr val="0B509B"/>
            </a:gs>
            <a:gs pos="100000">
              <a:srgbClr val="0B509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B405AFA-D554-458E-A4F5-D51F37F50BAE}"/>
              </a:ext>
            </a:extLst>
          </p:cNvPr>
          <p:cNvSpPr/>
          <p:nvPr/>
        </p:nvSpPr>
        <p:spPr>
          <a:xfrm>
            <a:off x="3123157" y="2229609"/>
            <a:ext cx="1159975" cy="1800419"/>
          </a:xfrm>
          <a:custGeom>
            <a:avLst/>
            <a:gdLst>
              <a:gd name="connsiteX0" fmla="*/ 431810 w 2193092"/>
              <a:gd name="connsiteY0" fmla="*/ 0 h 2018648"/>
              <a:gd name="connsiteX1" fmla="*/ 2158990 w 2193092"/>
              <a:gd name="connsiteY1" fmla="*/ 0 h 2018648"/>
              <a:gd name="connsiteX2" fmla="*/ 2193092 w 2193092"/>
              <a:gd name="connsiteY2" fmla="*/ 2214 h 2018648"/>
              <a:gd name="connsiteX3" fmla="*/ 2193092 w 2193092"/>
              <a:gd name="connsiteY3" fmla="*/ 2018648 h 2018648"/>
              <a:gd name="connsiteX4" fmla="*/ 1527807 w 2193092"/>
              <a:gd name="connsiteY4" fmla="*/ 1668948 h 2018648"/>
              <a:gd name="connsiteX5" fmla="*/ 431810 w 2193092"/>
              <a:gd name="connsiteY5" fmla="*/ 1668948 h 2018648"/>
              <a:gd name="connsiteX6" fmla="*/ 0 w 2193092"/>
              <a:gd name="connsiteY6" fmla="*/ 1390784 h 2018648"/>
              <a:gd name="connsiteX7" fmla="*/ 0 w 2193092"/>
              <a:gd name="connsiteY7" fmla="*/ 278164 h 2018648"/>
              <a:gd name="connsiteX8" fmla="*/ 431810 w 2193092"/>
              <a:gd name="connsiteY8" fmla="*/ 0 h 2018648"/>
              <a:gd name="connsiteX0" fmla="*/ 431810 w 2193092"/>
              <a:gd name="connsiteY0" fmla="*/ 0 h 2563396"/>
              <a:gd name="connsiteX1" fmla="*/ 2158990 w 2193092"/>
              <a:gd name="connsiteY1" fmla="*/ 0 h 2563396"/>
              <a:gd name="connsiteX2" fmla="*/ 2193092 w 2193092"/>
              <a:gd name="connsiteY2" fmla="*/ 2214 h 2563396"/>
              <a:gd name="connsiteX3" fmla="*/ 2193092 w 2193092"/>
              <a:gd name="connsiteY3" fmla="*/ 2563396 h 2563396"/>
              <a:gd name="connsiteX4" fmla="*/ 1527807 w 2193092"/>
              <a:gd name="connsiteY4" fmla="*/ 1668948 h 2563396"/>
              <a:gd name="connsiteX5" fmla="*/ 431810 w 2193092"/>
              <a:gd name="connsiteY5" fmla="*/ 1668948 h 2563396"/>
              <a:gd name="connsiteX6" fmla="*/ 0 w 2193092"/>
              <a:gd name="connsiteY6" fmla="*/ 1390784 h 2563396"/>
              <a:gd name="connsiteX7" fmla="*/ 0 w 2193092"/>
              <a:gd name="connsiteY7" fmla="*/ 278164 h 2563396"/>
              <a:gd name="connsiteX8" fmla="*/ 431810 w 2193092"/>
              <a:gd name="connsiteY8" fmla="*/ 0 h 256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092" h="2563396">
                <a:moveTo>
                  <a:pt x="431810" y="0"/>
                </a:moveTo>
                <a:lnTo>
                  <a:pt x="2158990" y="0"/>
                </a:lnTo>
                <a:lnTo>
                  <a:pt x="2193092" y="2214"/>
                </a:lnTo>
                <a:lnTo>
                  <a:pt x="2193092" y="2563396"/>
                </a:lnTo>
                <a:lnTo>
                  <a:pt x="1527807" y="1668948"/>
                </a:lnTo>
                <a:lnTo>
                  <a:pt x="431810" y="1668948"/>
                </a:lnTo>
                <a:cubicBezTo>
                  <a:pt x="193327" y="1668948"/>
                  <a:pt x="0" y="1544410"/>
                  <a:pt x="0" y="1390784"/>
                </a:cubicBezTo>
                <a:lnTo>
                  <a:pt x="0" y="278164"/>
                </a:lnTo>
                <a:cubicBezTo>
                  <a:pt x="0" y="124538"/>
                  <a:pt x="193327" y="0"/>
                  <a:pt x="4318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EC90FD-B4AF-4567-B991-A191D6792961}"/>
              </a:ext>
            </a:extLst>
          </p:cNvPr>
          <p:cNvGrpSpPr/>
          <p:nvPr/>
        </p:nvGrpSpPr>
        <p:grpSpPr>
          <a:xfrm>
            <a:off x="4283131" y="2236313"/>
            <a:ext cx="4944306" cy="1166177"/>
            <a:chOff x="4050657" y="695197"/>
            <a:chExt cx="4944306" cy="116617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F9EB38-6769-42AE-AB94-0794DD6DD001}"/>
                </a:ext>
              </a:extLst>
            </p:cNvPr>
            <p:cNvSpPr/>
            <p:nvPr/>
          </p:nvSpPr>
          <p:spPr>
            <a:xfrm>
              <a:off x="4050657" y="695197"/>
              <a:ext cx="4944306" cy="1166177"/>
            </a:xfrm>
            <a:custGeom>
              <a:avLst/>
              <a:gdLst>
                <a:gd name="connsiteX0" fmla="*/ 0 w 4919451"/>
                <a:gd name="connsiteY0" fmla="*/ 0 h 671272"/>
                <a:gd name="connsiteX1" fmla="*/ 4846464 w 4919451"/>
                <a:gd name="connsiteY1" fmla="*/ 0 h 671272"/>
                <a:gd name="connsiteX2" fmla="*/ 4919451 w 4919451"/>
                <a:gd name="connsiteY2" fmla="*/ 72987 h 671272"/>
                <a:gd name="connsiteX3" fmla="*/ 4919451 w 4919451"/>
                <a:gd name="connsiteY3" fmla="*/ 598285 h 671272"/>
                <a:gd name="connsiteX4" fmla="*/ 4846464 w 4919451"/>
                <a:gd name="connsiteY4" fmla="*/ 671272 h 671272"/>
                <a:gd name="connsiteX5" fmla="*/ 0 w 4919451"/>
                <a:gd name="connsiteY5" fmla="*/ 671272 h 671272"/>
                <a:gd name="connsiteX6" fmla="*/ 0 w 4919451"/>
                <a:gd name="connsiteY6" fmla="*/ 0 h 67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9451" h="671272">
                  <a:moveTo>
                    <a:pt x="0" y="0"/>
                  </a:moveTo>
                  <a:lnTo>
                    <a:pt x="4846464" y="0"/>
                  </a:lnTo>
                  <a:cubicBezTo>
                    <a:pt x="4886774" y="0"/>
                    <a:pt x="4919451" y="32677"/>
                    <a:pt x="4919451" y="72987"/>
                  </a:cubicBezTo>
                  <a:lnTo>
                    <a:pt x="4919451" y="598285"/>
                  </a:lnTo>
                  <a:cubicBezTo>
                    <a:pt x="4919451" y="638595"/>
                    <a:pt x="4886774" y="671272"/>
                    <a:pt x="4846464" y="671272"/>
                  </a:cubicBezTo>
                  <a:lnTo>
                    <a:pt x="0" y="671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8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6D76E9-7D2F-4C21-B0D9-905CC8882DCE}"/>
                </a:ext>
              </a:extLst>
            </p:cNvPr>
            <p:cNvSpPr txBox="1"/>
            <p:nvPr/>
          </p:nvSpPr>
          <p:spPr>
            <a:xfrm>
              <a:off x="4689204" y="770453"/>
              <a:ext cx="28135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আবেগ</a:t>
              </a:r>
              <a:r>
                <a:rPr lang="en-US" sz="60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সৃষ্টি</a:t>
              </a:r>
              <a:endParaRPr lang="en-US" sz="6000" b="1" dirty="0"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3E80E96-8745-49C7-881C-AA656B0F74B0}"/>
              </a:ext>
            </a:extLst>
          </p:cNvPr>
          <p:cNvSpPr txBox="1"/>
          <p:nvPr/>
        </p:nvSpPr>
        <p:spPr>
          <a:xfrm>
            <a:off x="2364889" y="4360514"/>
            <a:ext cx="7927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ো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র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ট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ভ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ড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ও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ে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ি......................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72C174-8CA6-4F60-9F9D-B55F67833A93}"/>
              </a:ext>
            </a:extLst>
          </p:cNvPr>
          <p:cNvGrpSpPr/>
          <p:nvPr/>
        </p:nvGrpSpPr>
        <p:grpSpPr>
          <a:xfrm>
            <a:off x="459272" y="221215"/>
            <a:ext cx="11273457" cy="6448105"/>
            <a:chOff x="470114" y="174252"/>
            <a:chExt cx="11273457" cy="644810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0108660-AD90-4131-9A1E-CC6408C758EA}"/>
                </a:ext>
              </a:extLst>
            </p:cNvPr>
            <p:cNvSpPr/>
            <p:nvPr/>
          </p:nvSpPr>
          <p:spPr>
            <a:xfrm rot="16200000">
              <a:off x="460301" y="38177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F779FBD-FFE8-4421-BF3D-A62EFF9C086E}"/>
                </a:ext>
              </a:extLst>
            </p:cNvPr>
            <p:cNvSpPr/>
            <p:nvPr/>
          </p:nvSpPr>
          <p:spPr>
            <a:xfrm rot="16200000">
              <a:off x="5978513" y="585829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6B36272-0CF1-475F-A5E0-31F231493AF9}"/>
                </a:ext>
              </a:extLst>
            </p:cNvPr>
            <p:cNvSpPr/>
            <p:nvPr/>
          </p:nvSpPr>
          <p:spPr>
            <a:xfrm rot="16200000">
              <a:off x="4284753" y="115565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B11FF1B-8B80-46FF-84D4-77F401FE9587}"/>
                </a:ext>
              </a:extLst>
            </p:cNvPr>
            <p:cNvSpPr/>
            <p:nvPr/>
          </p:nvSpPr>
          <p:spPr>
            <a:xfrm rot="16200000">
              <a:off x="5898293" y="32230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D34AE6E-90E9-46D2-9A2E-347CF2CA8302}"/>
                </a:ext>
              </a:extLst>
            </p:cNvPr>
            <p:cNvSpPr/>
            <p:nvPr/>
          </p:nvSpPr>
          <p:spPr>
            <a:xfrm rot="16200000">
              <a:off x="3312742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837D51-BD48-4234-B24B-439BDEE69517}"/>
                </a:ext>
              </a:extLst>
            </p:cNvPr>
            <p:cNvSpPr/>
            <p:nvPr/>
          </p:nvSpPr>
          <p:spPr>
            <a:xfrm rot="16200000">
              <a:off x="7141372" y="709149"/>
              <a:ext cx="1187794" cy="1157671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D6B66CE-B984-4635-9647-5B303616D7E2}"/>
                </a:ext>
              </a:extLst>
            </p:cNvPr>
            <p:cNvSpPr/>
            <p:nvPr/>
          </p:nvSpPr>
          <p:spPr>
            <a:xfrm rot="16200000">
              <a:off x="9827879" y="1489357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5364E88-C4B9-4AD7-98D7-027CAB583415}"/>
                </a:ext>
              </a:extLst>
            </p:cNvPr>
            <p:cNvSpPr/>
            <p:nvPr/>
          </p:nvSpPr>
          <p:spPr>
            <a:xfrm rot="16200000">
              <a:off x="1103484" y="508441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B831411-509C-4C2B-8725-2BE24395B84B}"/>
                </a:ext>
              </a:extLst>
            </p:cNvPr>
            <p:cNvSpPr/>
            <p:nvPr/>
          </p:nvSpPr>
          <p:spPr>
            <a:xfrm rot="16200000">
              <a:off x="10962031" y="5825809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86ED335-C533-476D-8A60-E67C91FFC281}"/>
                </a:ext>
              </a:extLst>
            </p:cNvPr>
            <p:cNvSpPr/>
            <p:nvPr/>
          </p:nvSpPr>
          <p:spPr>
            <a:xfrm rot="16200000">
              <a:off x="9078648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2155174-C19B-48B5-B7A5-E1712EDB67CA}"/>
                </a:ext>
              </a:extLst>
            </p:cNvPr>
            <p:cNvSpPr/>
            <p:nvPr/>
          </p:nvSpPr>
          <p:spPr>
            <a:xfrm rot="16200000">
              <a:off x="10479738" y="3727659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85EDA7D-290B-4EBA-B2AF-1BB137B48AD4}"/>
                </a:ext>
              </a:extLst>
            </p:cNvPr>
            <p:cNvSpPr/>
            <p:nvPr/>
          </p:nvSpPr>
          <p:spPr>
            <a:xfrm rot="16200000">
              <a:off x="817351" y="333224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F5AFA5B-B111-4F74-BA05-C9B9991F10B4}"/>
                </a:ext>
              </a:extLst>
            </p:cNvPr>
            <p:cNvSpPr/>
            <p:nvPr/>
          </p:nvSpPr>
          <p:spPr>
            <a:xfrm rot="16200000">
              <a:off x="1955289" y="1590710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3C9113E-36F0-4ED8-9DBA-28CAA2BB4B89}"/>
                </a:ext>
              </a:extLst>
            </p:cNvPr>
            <p:cNvSpPr/>
            <p:nvPr/>
          </p:nvSpPr>
          <p:spPr>
            <a:xfrm rot="16200000">
              <a:off x="11353171" y="179266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933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2400"/>
            <a:ext cx="11887200" cy="655320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C5E621-F425-4123-994A-B18DFB4B2AAD}"/>
              </a:ext>
            </a:extLst>
          </p:cNvPr>
          <p:cNvGrpSpPr/>
          <p:nvPr/>
        </p:nvGrpSpPr>
        <p:grpSpPr>
          <a:xfrm>
            <a:off x="152400" y="152400"/>
            <a:ext cx="4705442" cy="875422"/>
            <a:chOff x="3894272" y="424507"/>
            <a:chExt cx="6139115" cy="112256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3CB6EFA-73B3-4E2E-9144-8E5FC6CF8590}"/>
                </a:ext>
              </a:extLst>
            </p:cNvPr>
            <p:cNvGrpSpPr/>
            <p:nvPr/>
          </p:nvGrpSpPr>
          <p:grpSpPr>
            <a:xfrm>
              <a:off x="3894272" y="424507"/>
              <a:ext cx="5783128" cy="1122560"/>
              <a:chOff x="4194668" y="525534"/>
              <a:chExt cx="4236827" cy="716703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9804F2-8D46-4C2D-9F1F-01F526CB3ADD}"/>
                  </a:ext>
                </a:extLst>
              </p:cNvPr>
              <p:cNvGrpSpPr/>
              <p:nvPr/>
            </p:nvGrpSpPr>
            <p:grpSpPr>
              <a:xfrm>
                <a:off x="5400091" y="525534"/>
                <a:ext cx="310648" cy="716703"/>
                <a:chOff x="5400091" y="525534"/>
                <a:chExt cx="310648" cy="716703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E9E4D3EE-5E3C-4AF6-80FD-162856C984F2}"/>
                    </a:ext>
                  </a:extLst>
                </p:cNvPr>
                <p:cNvSpPr/>
                <p:nvPr/>
              </p:nvSpPr>
              <p:spPr>
                <a:xfrm>
                  <a:off x="5400091" y="1066277"/>
                  <a:ext cx="310648" cy="175960"/>
                </a:xfrm>
                <a:prstGeom prst="ellipse">
                  <a:avLst/>
                </a:prstGeom>
                <a:solidFill>
                  <a:srgbClr val="DA5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E8367A7-B4C1-4474-A46B-152CE732F796}"/>
                    </a:ext>
                  </a:extLst>
                </p:cNvPr>
                <p:cNvSpPr/>
                <p:nvPr/>
              </p:nvSpPr>
              <p:spPr>
                <a:xfrm>
                  <a:off x="5400091" y="525534"/>
                  <a:ext cx="310648" cy="175960"/>
                </a:xfrm>
                <a:prstGeom prst="ellipse">
                  <a:avLst/>
                </a:prstGeom>
                <a:solidFill>
                  <a:srgbClr val="DA5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B6DBEE8D-52DC-42C9-ABC7-C4F5E2594C86}"/>
                  </a:ext>
                </a:extLst>
              </p:cNvPr>
              <p:cNvSpPr/>
              <p:nvPr/>
            </p:nvSpPr>
            <p:spPr>
              <a:xfrm>
                <a:off x="4194668" y="586700"/>
                <a:ext cx="1661639" cy="582502"/>
              </a:xfrm>
              <a:prstGeom prst="roundRect">
                <a:avLst/>
              </a:prstGeom>
              <a:solidFill>
                <a:srgbClr val="2BB9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4E7E354-ADF8-4A93-99CA-01D2C747CD08}"/>
                  </a:ext>
                </a:extLst>
              </p:cNvPr>
              <p:cNvSpPr/>
              <p:nvPr/>
            </p:nvSpPr>
            <p:spPr>
              <a:xfrm>
                <a:off x="5856307" y="586700"/>
                <a:ext cx="2575188" cy="582502"/>
              </a:xfrm>
              <a:prstGeom prst="roundRect">
                <a:avLst>
                  <a:gd name="adj" fmla="val 12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209296-6EF7-4F9C-A9C2-CD4269CAE759}"/>
                  </a:ext>
                </a:extLst>
              </p:cNvPr>
              <p:cNvSpPr/>
              <p:nvPr/>
            </p:nvSpPr>
            <p:spPr>
              <a:xfrm>
                <a:off x="5506586" y="525534"/>
                <a:ext cx="699443" cy="714254"/>
              </a:xfrm>
              <a:custGeom>
                <a:avLst/>
                <a:gdLst>
                  <a:gd name="connsiteX0" fmla="*/ 7994 w 867240"/>
                  <a:gd name="connsiteY0" fmla="*/ 0 h 885604"/>
                  <a:gd name="connsiteX1" fmla="*/ 434696 w 867240"/>
                  <a:gd name="connsiteY1" fmla="*/ 0 h 885604"/>
                  <a:gd name="connsiteX2" fmla="*/ 867240 w 867240"/>
                  <a:gd name="connsiteY2" fmla="*/ 409927 h 885604"/>
                  <a:gd name="connsiteX3" fmla="*/ 416436 w 867240"/>
                  <a:gd name="connsiteY3" fmla="*/ 885604 h 885604"/>
                  <a:gd name="connsiteX4" fmla="*/ 2141 w 867240"/>
                  <a:gd name="connsiteY4" fmla="*/ 885604 h 885604"/>
                  <a:gd name="connsiteX5" fmla="*/ 896 w 867240"/>
                  <a:gd name="connsiteY5" fmla="*/ 884424 h 885604"/>
                  <a:gd name="connsiteX6" fmla="*/ 437836 w 867240"/>
                  <a:gd name="connsiteY6" fmla="*/ 423377 h 885604"/>
                  <a:gd name="connsiteX7" fmla="*/ 0 w 867240"/>
                  <a:gd name="connsiteY7" fmla="*/ 8435 h 885604"/>
                  <a:gd name="connsiteX8" fmla="*/ 7994 w 867240"/>
                  <a:gd name="connsiteY8" fmla="*/ 0 h 885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7240" h="885604">
                    <a:moveTo>
                      <a:pt x="7994" y="0"/>
                    </a:moveTo>
                    <a:lnTo>
                      <a:pt x="434696" y="0"/>
                    </a:lnTo>
                    <a:lnTo>
                      <a:pt x="867240" y="409927"/>
                    </a:lnTo>
                    <a:lnTo>
                      <a:pt x="416436" y="885604"/>
                    </a:lnTo>
                    <a:lnTo>
                      <a:pt x="2141" y="885604"/>
                    </a:lnTo>
                    <a:lnTo>
                      <a:pt x="896" y="884424"/>
                    </a:lnTo>
                    <a:lnTo>
                      <a:pt x="437836" y="423377"/>
                    </a:lnTo>
                    <a:lnTo>
                      <a:pt x="0" y="8435"/>
                    </a:lnTo>
                    <a:lnTo>
                      <a:pt x="799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6600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62FFBC-2203-4AD0-9130-749966C27C1B}"/>
                </a:ext>
              </a:extLst>
            </p:cNvPr>
            <p:cNvSpPr txBox="1"/>
            <p:nvPr/>
          </p:nvSpPr>
          <p:spPr>
            <a:xfrm>
              <a:off x="6518342" y="641027"/>
              <a:ext cx="3515045" cy="670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প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ূ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র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্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 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প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া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ঠ</a:t>
              </a:r>
              <a:r>
                <a:rPr lang="en-US" sz="2800" b="1" dirty="0" err="1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ের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ল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ো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চ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া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E14436-6534-4BFA-A6F7-8C57AD286D91}"/>
              </a:ext>
            </a:extLst>
          </p:cNvPr>
          <p:cNvSpPr txBox="1"/>
          <p:nvPr/>
        </p:nvSpPr>
        <p:spPr>
          <a:xfrm>
            <a:off x="7236384" y="2098095"/>
            <a:ext cx="3363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4800" dirty="0">
                <a:latin typeface="NikoshBAN" panose="02000000000000000000" pitchFamily="2" charset="0"/>
                <a:cs typeface="NikoshBAN" panose="02000000000000000000" pitchFamily="2" charset="0"/>
              </a:rPr>
              <a:t>তোমার নাম কী</a:t>
            </a:r>
            <a:r>
              <a:rPr lang="en-US" sz="4800" dirty="0"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6FD3E2-14F5-461A-B0D7-1F5DD5CA90F7}"/>
              </a:ext>
            </a:extLst>
          </p:cNvPr>
          <p:cNvSpPr txBox="1"/>
          <p:nvPr/>
        </p:nvSpPr>
        <p:spPr>
          <a:xfrm>
            <a:off x="6524871" y="2088070"/>
            <a:ext cx="4742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4800" dirty="0">
                <a:latin typeface="NikoshBAN" panose="02000000000000000000" pitchFamily="2" charset="0"/>
                <a:cs typeface="NikoshBAN" panose="02000000000000000000" pitchFamily="2" charset="0"/>
              </a:rPr>
              <a:t>তুমি কোন শ্রেণিতে পড়</a:t>
            </a:r>
            <a:r>
              <a:rPr lang="en-US" sz="4800" dirty="0"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1404DC-5CB3-403A-AF68-350D0DC58685}"/>
              </a:ext>
            </a:extLst>
          </p:cNvPr>
          <p:cNvSpPr txBox="1"/>
          <p:nvPr/>
        </p:nvSpPr>
        <p:spPr>
          <a:xfrm>
            <a:off x="6074206" y="2074647"/>
            <a:ext cx="5687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4800" dirty="0">
                <a:latin typeface="NikoshBAN" panose="02000000000000000000" pitchFamily="2" charset="0"/>
                <a:cs typeface="NikoshBAN" panose="02000000000000000000" pitchFamily="2" charset="0"/>
              </a:rPr>
              <a:t>তোমার বিদ্যালয়ের নাম </a:t>
            </a:r>
            <a:r>
              <a:rPr lang="en-US" sz="4800" dirty="0" err="1">
                <a:latin typeface="NikoshBAN" panose="02000000000000000000" pitchFamily="2" charset="0"/>
                <a:cs typeface="NikoshBAN" panose="02000000000000000000" pitchFamily="2" charset="0"/>
              </a:rPr>
              <a:t>কী</a:t>
            </a:r>
            <a:r>
              <a:rPr lang="en-US" sz="4800" dirty="0">
                <a:latin typeface="NikoshBAN" panose="02000000000000000000" pitchFamily="2" charset="0"/>
                <a:cs typeface="NikoshBAN" panose="02000000000000000000" pitchFamily="2" charset="0"/>
              </a:rPr>
              <a:t>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100C7-EAEA-4C91-9B09-FEE10D218CEE}"/>
              </a:ext>
            </a:extLst>
          </p:cNvPr>
          <p:cNvSpPr txBox="1"/>
          <p:nvPr/>
        </p:nvSpPr>
        <p:spPr>
          <a:xfrm>
            <a:off x="7236384" y="2111518"/>
            <a:ext cx="3515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4800" dirty="0">
                <a:latin typeface="NikoshBAN" panose="02000000000000000000" pitchFamily="2" charset="0"/>
                <a:cs typeface="NikoshBAN" panose="02000000000000000000" pitchFamily="2" charset="0"/>
              </a:rPr>
              <a:t>আমার নাম রাফি।</a:t>
            </a:r>
            <a:endParaRPr lang="en-US" sz="48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2A13D2-8C34-4ADE-A1E9-D2C99C949D13}"/>
              </a:ext>
            </a:extLst>
          </p:cNvPr>
          <p:cNvSpPr txBox="1"/>
          <p:nvPr/>
        </p:nvSpPr>
        <p:spPr>
          <a:xfrm>
            <a:off x="7466534" y="2064622"/>
            <a:ext cx="30165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n-IN" sz="4800" dirty="0">
                <a:latin typeface="NikoshBAN" panose="02000000000000000000" pitchFamily="2" charset="0"/>
                <a:cs typeface="NikoshBAN" panose="02000000000000000000" pitchFamily="2" charset="0"/>
              </a:rPr>
              <a:t>প্রথম শ্রেণিতে</a:t>
            </a:r>
            <a:endParaRPr lang="en-US" sz="4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3561AA-6918-4DA9-BA54-7B5368B9562C}"/>
              </a:ext>
            </a:extLst>
          </p:cNvPr>
          <p:cNvSpPr txBox="1"/>
          <p:nvPr/>
        </p:nvSpPr>
        <p:spPr>
          <a:xfrm>
            <a:off x="5103086" y="2051199"/>
            <a:ext cx="6936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latin typeface="NikoshBAN" panose="02000000000000000000" pitchFamily="2" charset="0"/>
                <a:cs typeface="NikoshBAN" panose="02000000000000000000" pitchFamily="2" charset="0"/>
              </a:rPr>
              <a:t>বিজবাগ</a:t>
            </a:r>
            <a:r>
              <a:rPr lang="en-US" sz="48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>
                <a:latin typeface="NikoshBAN" panose="02000000000000000000" pitchFamily="2" charset="0"/>
                <a:cs typeface="NikoshBAN" panose="02000000000000000000" pitchFamily="2" charset="0"/>
              </a:rPr>
              <a:t>সরকারি</a:t>
            </a:r>
            <a:r>
              <a:rPr lang="en-US" sz="48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>
                <a:latin typeface="NikoshBAN" panose="02000000000000000000" pitchFamily="2" charset="0"/>
                <a:cs typeface="NikoshBAN" panose="02000000000000000000" pitchFamily="2" charset="0"/>
              </a:rPr>
              <a:t>প্রাথমিক</a:t>
            </a:r>
            <a:r>
              <a:rPr lang="en-US" sz="48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>
                <a:latin typeface="NikoshBAN" panose="02000000000000000000" pitchFamily="2" charset="0"/>
                <a:cs typeface="NikoshBAN" panose="02000000000000000000" pitchFamily="2" charset="0"/>
              </a:rPr>
              <a:t>বিদ্যালয়</a:t>
            </a:r>
            <a:r>
              <a:rPr lang="en-US" sz="4800" dirty="0"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5D5D0F-8070-9956-E5A6-F4965C607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023" l="9091" r="93750">
                        <a14:foregroundMark x1="41477" y1="5650" x2="68182" y2="13559"/>
                        <a14:foregroundMark x1="93750" y1="19774" x2="93750" y2="32768"/>
                        <a14:foregroundMark x1="50000" y1="282" x2="55682" y2="8475"/>
                        <a14:foregroundMark x1="76136" y1="84746" x2="82386" y2="98023"/>
                        <a14:foregroundMark x1="60227" y1="79661" x2="69886" y2="85876"/>
                        <a14:backgroundMark x1="42045" y1="4802" x2="42618" y2="50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05" y="3305989"/>
            <a:ext cx="1272925" cy="25603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AAC3E6-D027-5159-6D16-6940EA0607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158" b="93123" l="9953" r="89573">
                        <a14:foregroundMark x1="49763" y1="5444" x2="58768" y2="11461"/>
                        <a14:foregroundMark x1="59716" y1="5444" x2="72038" y2="10029"/>
                        <a14:foregroundMark x1="70142" y1="8023" x2="72038" y2="14040"/>
                        <a14:foregroundMark x1="85308" y1="33238" x2="90047" y2="43266"/>
                        <a14:foregroundMark x1="87204" y1="31805" x2="89100" y2="40115"/>
                        <a14:foregroundMark x1="78673" y1="85100" x2="79147" y2="93123"/>
                        <a14:backgroundMark x1="44949" y1="9454" x2="37915" y2="97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951" y="3031669"/>
            <a:ext cx="1713781" cy="2834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882FDA-E05A-9D8B-96BF-19F80870C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468" y="2757349"/>
            <a:ext cx="1271109" cy="3108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5F417D-4798-CD7D-2AF4-ADD91171BB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66" y="2561134"/>
            <a:ext cx="12477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22025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9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3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  <p:bldP spid="14" grpId="0"/>
          <p:bldP spid="14" grpId="1"/>
          <p:bldP spid="16" grpId="0"/>
          <p:bldP spid="16" grpId="1"/>
          <p:bldP spid="18" grpId="0"/>
          <p:bldP spid="18" grpId="1"/>
          <p:bldP spid="27" grpId="0"/>
          <p:bldP spid="27" grpId="1"/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  <p:bldP spid="14" grpId="0"/>
          <p:bldP spid="14" grpId="1"/>
          <p:bldP spid="16" grpId="0"/>
          <p:bldP spid="16" grpId="1"/>
          <p:bldP spid="18" grpId="0"/>
          <p:bldP spid="18" grpId="1"/>
          <p:bldP spid="27" grpId="0"/>
          <p:bldP spid="27" grpId="1"/>
          <p:bldP spid="28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7F7EC7-E8E5-4244-9D65-27D2CA8D3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8" y="0"/>
            <a:ext cx="12192000" cy="6705600"/>
          </a:xfrm>
          <a:prstGeom prst="rect">
            <a:avLst/>
          </a:prstGeom>
        </p:spPr>
      </p:pic>
      <p:grpSp>
        <p:nvGrpSpPr>
          <p:cNvPr id="5" name="person">
            <a:extLst>
              <a:ext uri="{FF2B5EF4-FFF2-40B4-BE49-F238E27FC236}">
                <a16:creationId xmlns:a16="http://schemas.microsoft.com/office/drawing/2014/main" id="{FA06A5C6-C656-4D7D-9ADB-7BEB92ECA414}"/>
              </a:ext>
            </a:extLst>
          </p:cNvPr>
          <p:cNvGrpSpPr/>
          <p:nvPr/>
        </p:nvGrpSpPr>
        <p:grpSpPr>
          <a:xfrm>
            <a:off x="-1745007" y="3274155"/>
            <a:ext cx="1770917" cy="3055121"/>
            <a:chOff x="3006612" y="1232029"/>
            <a:chExt cx="2475154" cy="5548925"/>
          </a:xfrm>
          <a:effectLst>
            <a:outerShdw blurRad="76200" dist="101600" dir="13800000" sy="23000" kx="1200000" algn="br" rotWithShape="0">
              <a:prstClr val="black">
                <a:alpha val="59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1E31E46-2A10-4280-ADB7-AF2FF4B19701}"/>
                </a:ext>
              </a:extLst>
            </p:cNvPr>
            <p:cNvSpPr/>
            <p:nvPr/>
          </p:nvSpPr>
          <p:spPr>
            <a:xfrm>
              <a:off x="4225322" y="6540602"/>
              <a:ext cx="624289" cy="229518"/>
            </a:xfrm>
            <a:custGeom>
              <a:avLst/>
              <a:gdLst>
                <a:gd name="connsiteX0" fmla="*/ 6630 w 624289"/>
                <a:gd name="connsiteY0" fmla="*/ 219164 h 229518"/>
                <a:gd name="connsiteX1" fmla="*/ 564727 w 624289"/>
                <a:gd name="connsiteY1" fmla="*/ 223204 h 229518"/>
                <a:gd name="connsiteX2" fmla="*/ 625411 w 624289"/>
                <a:gd name="connsiteY2" fmla="*/ 162978 h 229518"/>
                <a:gd name="connsiteX3" fmla="*/ 625411 w 624289"/>
                <a:gd name="connsiteY3" fmla="*/ 162978 h 229518"/>
                <a:gd name="connsiteX4" fmla="*/ 585383 w 624289"/>
                <a:gd name="connsiteY4" fmla="*/ 105507 h 229518"/>
                <a:gd name="connsiteX5" fmla="*/ 309962 w 624289"/>
                <a:gd name="connsiteY5" fmla="*/ 6630 h 229518"/>
                <a:gd name="connsiteX6" fmla="*/ 8099 w 624289"/>
                <a:gd name="connsiteY6" fmla="*/ 11863 h 2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289" h="229518">
                  <a:moveTo>
                    <a:pt x="6630" y="219164"/>
                  </a:moveTo>
                  <a:lnTo>
                    <a:pt x="564727" y="223204"/>
                  </a:lnTo>
                  <a:cubicBezTo>
                    <a:pt x="598105" y="223305"/>
                    <a:pt x="625259" y="196356"/>
                    <a:pt x="625411" y="162978"/>
                  </a:cubicBezTo>
                  <a:lnTo>
                    <a:pt x="625411" y="162978"/>
                  </a:lnTo>
                  <a:cubicBezTo>
                    <a:pt x="625640" y="137260"/>
                    <a:pt x="609585" y="114209"/>
                    <a:pt x="585383" y="105507"/>
                  </a:cubicBezTo>
                  <a:lnTo>
                    <a:pt x="309962" y="6630"/>
                  </a:lnTo>
                  <a:lnTo>
                    <a:pt x="8099" y="11863"/>
                  </a:lnTo>
                  <a:close/>
                </a:path>
              </a:pathLst>
            </a:custGeom>
            <a:solidFill>
              <a:srgbClr val="656374"/>
            </a:solidFill>
            <a:ln w="91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45E66-97CB-456F-9642-3CFABC544F87}"/>
                </a:ext>
              </a:extLst>
            </p:cNvPr>
            <p:cNvGrpSpPr/>
            <p:nvPr/>
          </p:nvGrpSpPr>
          <p:grpSpPr>
            <a:xfrm>
              <a:off x="3006612" y="1232029"/>
              <a:ext cx="2475154" cy="5548925"/>
              <a:chOff x="3006612" y="1232029"/>
              <a:chExt cx="2475154" cy="55489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A012720-5477-488A-BDC2-BB1BD3C991D3}"/>
                  </a:ext>
                </a:extLst>
              </p:cNvPr>
              <p:cNvGrpSpPr/>
              <p:nvPr/>
            </p:nvGrpSpPr>
            <p:grpSpPr>
              <a:xfrm>
                <a:off x="3750679" y="6216523"/>
                <a:ext cx="850666" cy="564431"/>
                <a:chOff x="3750679" y="6216523"/>
                <a:chExt cx="850666" cy="564431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97CADCA-CEB7-4E1C-9BD2-FEF775E87AA1}"/>
                    </a:ext>
                  </a:extLst>
                </p:cNvPr>
                <p:cNvSpPr/>
                <p:nvPr/>
              </p:nvSpPr>
              <p:spPr>
                <a:xfrm>
                  <a:off x="4245152" y="6223316"/>
                  <a:ext cx="220337" cy="367229"/>
                </a:xfrm>
                <a:custGeom>
                  <a:avLst/>
                  <a:gdLst>
                    <a:gd name="connsiteX0" fmla="*/ 15811 w 220337"/>
                    <a:gd name="connsiteY0" fmla="*/ 55105 h 367228"/>
                    <a:gd name="connsiteX1" fmla="*/ 6630 w 220337"/>
                    <a:gd name="connsiteY1" fmla="*/ 361190 h 367228"/>
                    <a:gd name="connsiteX2" fmla="*/ 217787 w 220337"/>
                    <a:gd name="connsiteY2" fmla="*/ 365138 h 367228"/>
                    <a:gd name="connsiteX3" fmla="*/ 213105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5811" y="55105"/>
                      </a:moveTo>
                      <a:cubicBezTo>
                        <a:pt x="14342" y="75119"/>
                        <a:pt x="6630" y="361190"/>
                        <a:pt x="6630" y="361190"/>
                      </a:cubicBezTo>
                      <a:lnTo>
                        <a:pt x="217787" y="365138"/>
                      </a:lnTo>
                      <a:lnTo>
                        <a:pt x="213105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4A23951C-B6B8-4583-9E00-40F1C0ABFF57}"/>
                    </a:ext>
                  </a:extLst>
                </p:cNvPr>
                <p:cNvSpPr/>
                <p:nvPr/>
              </p:nvSpPr>
              <p:spPr>
                <a:xfrm>
                  <a:off x="4518718" y="6549120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80096 h 82626"/>
                    <a:gd name="connsiteX1" fmla="*/ 75138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80096"/>
                      </a:moveTo>
                      <a:lnTo>
                        <a:pt x="75138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2C072C0-C09C-4DD1-8B21-267112DD2814}"/>
                    </a:ext>
                  </a:extLst>
                </p:cNvPr>
                <p:cNvSpPr/>
                <p:nvPr/>
              </p:nvSpPr>
              <p:spPr>
                <a:xfrm>
                  <a:off x="3771427" y="6216523"/>
                  <a:ext cx="220337" cy="367229"/>
                </a:xfrm>
                <a:custGeom>
                  <a:avLst/>
                  <a:gdLst>
                    <a:gd name="connsiteX0" fmla="*/ 10670 w 220337"/>
                    <a:gd name="connsiteY0" fmla="*/ 58410 h 367228"/>
                    <a:gd name="connsiteX1" fmla="*/ 6630 w 220337"/>
                    <a:gd name="connsiteY1" fmla="*/ 362842 h 367228"/>
                    <a:gd name="connsiteX2" fmla="*/ 218246 w 220337"/>
                    <a:gd name="connsiteY2" fmla="*/ 362842 h 367228"/>
                    <a:gd name="connsiteX3" fmla="*/ 207229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0670" y="58410"/>
                      </a:moveTo>
                      <a:cubicBezTo>
                        <a:pt x="9476" y="78332"/>
                        <a:pt x="6630" y="362842"/>
                        <a:pt x="6630" y="362842"/>
                      </a:cubicBezTo>
                      <a:lnTo>
                        <a:pt x="218246" y="362842"/>
                      </a:lnTo>
                      <a:lnTo>
                        <a:pt x="207229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70F19AF-1838-4D54-BF98-74EA11B1A23B}"/>
                    </a:ext>
                  </a:extLst>
                </p:cNvPr>
                <p:cNvSpPr/>
                <p:nvPr/>
              </p:nvSpPr>
              <p:spPr>
                <a:xfrm>
                  <a:off x="3750679" y="6542255"/>
                  <a:ext cx="624289" cy="238699"/>
                </a:xfrm>
                <a:custGeom>
                  <a:avLst/>
                  <a:gdLst>
                    <a:gd name="connsiteX0" fmla="*/ 6630 w 624289"/>
                    <a:gd name="connsiteY0" fmla="*/ 212921 h 238698"/>
                    <a:gd name="connsiteX1" fmla="*/ 564267 w 624289"/>
                    <a:gd name="connsiteY1" fmla="*/ 234495 h 238698"/>
                    <a:gd name="connsiteX2" fmla="*/ 626779 w 624289"/>
                    <a:gd name="connsiteY2" fmla="*/ 176455 h 238698"/>
                    <a:gd name="connsiteX3" fmla="*/ 626788 w 624289"/>
                    <a:gd name="connsiteY3" fmla="*/ 176197 h 238698"/>
                    <a:gd name="connsiteX4" fmla="*/ 626788 w 624289"/>
                    <a:gd name="connsiteY4" fmla="*/ 176198 h 238698"/>
                    <a:gd name="connsiteX5" fmla="*/ 588596 w 624289"/>
                    <a:gd name="connsiteY5" fmla="*/ 117809 h 238698"/>
                    <a:gd name="connsiteX6" fmla="*/ 316388 w 624289"/>
                    <a:gd name="connsiteY6" fmla="*/ 10945 h 238698"/>
                    <a:gd name="connsiteX7" fmla="*/ 14525 w 624289"/>
                    <a:gd name="connsiteY7" fmla="*/ 6630 h 2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4289" h="238698">
                      <a:moveTo>
                        <a:pt x="6630" y="212921"/>
                      </a:moveTo>
                      <a:lnTo>
                        <a:pt x="564267" y="234495"/>
                      </a:lnTo>
                      <a:cubicBezTo>
                        <a:pt x="597557" y="235730"/>
                        <a:pt x="625544" y="209745"/>
                        <a:pt x="626779" y="176455"/>
                      </a:cubicBezTo>
                      <a:cubicBezTo>
                        <a:pt x="626782" y="176369"/>
                        <a:pt x="626785" y="176284"/>
                        <a:pt x="626788" y="176197"/>
                      </a:cubicBezTo>
                      <a:lnTo>
                        <a:pt x="626788" y="176198"/>
                      </a:lnTo>
                      <a:cubicBezTo>
                        <a:pt x="627804" y="150584"/>
                        <a:pt x="612471" y="127142"/>
                        <a:pt x="588596" y="117809"/>
                      </a:cubicBezTo>
                      <a:lnTo>
                        <a:pt x="316388" y="10945"/>
                      </a:lnTo>
                      <a:lnTo>
                        <a:pt x="14525" y="6630"/>
                      </a:lnTo>
                      <a:close/>
                    </a:path>
                  </a:pathLst>
                </a:custGeom>
                <a:solidFill>
                  <a:srgbClr val="777385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3899DC69-8E0A-4DF2-9F4A-4BD2397809F0}"/>
                    </a:ext>
                  </a:extLst>
                </p:cNvPr>
                <p:cNvSpPr/>
                <p:nvPr/>
              </p:nvSpPr>
              <p:spPr>
                <a:xfrm>
                  <a:off x="4048022" y="6557016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434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434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F3DECF8E-0623-444A-B919-C2FEC1528B13}"/>
                    </a:ext>
                  </a:extLst>
                </p:cNvPr>
                <p:cNvSpPr/>
                <p:nvPr/>
              </p:nvSpPr>
              <p:spPr>
                <a:xfrm>
                  <a:off x="4095395" y="6578774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342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34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8D901820-7B69-4561-97DF-EC8ADD6574DB}"/>
                    </a:ext>
                  </a:extLst>
                </p:cNvPr>
                <p:cNvSpPr/>
                <p:nvPr/>
              </p:nvSpPr>
              <p:spPr>
                <a:xfrm>
                  <a:off x="4140472" y="6598145"/>
                  <a:ext cx="91807" cy="91807"/>
                </a:xfrm>
                <a:custGeom>
                  <a:avLst/>
                  <a:gdLst>
                    <a:gd name="connsiteX0" fmla="*/ 9680 w 91807"/>
                    <a:gd name="connsiteY0" fmla="*/ 86798 h 91807"/>
                    <a:gd name="connsiteX1" fmla="*/ 85972 w 91807"/>
                    <a:gd name="connsiteY1" fmla="*/ 9680 h 9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807" h="91807">
                      <a:moveTo>
                        <a:pt x="9680" y="86798"/>
                      </a:moveTo>
                      <a:lnTo>
                        <a:pt x="8597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01D4D98-13E4-47B4-AA57-63FB0464DA1F}"/>
                  </a:ext>
                </a:extLst>
              </p:cNvPr>
              <p:cNvGrpSpPr/>
              <p:nvPr/>
            </p:nvGrpSpPr>
            <p:grpSpPr>
              <a:xfrm>
                <a:off x="3006612" y="1232029"/>
                <a:ext cx="2475154" cy="5290212"/>
                <a:chOff x="3006612" y="1232029"/>
                <a:chExt cx="2475154" cy="5290212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2E733811-280D-4D58-8C06-381471983BEA}"/>
                    </a:ext>
                  </a:extLst>
                </p:cNvPr>
                <p:cNvSpPr/>
                <p:nvPr/>
              </p:nvSpPr>
              <p:spPr>
                <a:xfrm>
                  <a:off x="4156834" y="4327406"/>
                  <a:ext cx="422313" cy="2194193"/>
                </a:xfrm>
                <a:custGeom>
                  <a:avLst/>
                  <a:gdLst>
                    <a:gd name="connsiteX0" fmla="*/ 6630 w 422313"/>
                    <a:gd name="connsiteY0" fmla="*/ 6630 h 2194192"/>
                    <a:gd name="connsiteX1" fmla="*/ 7273 w 422313"/>
                    <a:gd name="connsiteY1" fmla="*/ 45097 h 2194192"/>
                    <a:gd name="connsiteX2" fmla="*/ 75945 w 422313"/>
                    <a:gd name="connsiteY2" fmla="*/ 2194947 h 2194192"/>
                    <a:gd name="connsiteX3" fmla="*/ 348796 w 422313"/>
                    <a:gd name="connsiteY3" fmla="*/ 2185767 h 2194192"/>
                    <a:gd name="connsiteX4" fmla="*/ 420956 w 422313"/>
                    <a:gd name="connsiteY4" fmla="*/ 59144 h 2194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94192">
                      <a:moveTo>
                        <a:pt x="6630" y="6630"/>
                      </a:moveTo>
                      <a:cubicBezTo>
                        <a:pt x="6630" y="9017"/>
                        <a:pt x="6630" y="22329"/>
                        <a:pt x="7273" y="45097"/>
                      </a:cubicBezTo>
                      <a:cubicBezTo>
                        <a:pt x="17555" y="378174"/>
                        <a:pt x="75945" y="2194947"/>
                        <a:pt x="75945" y="2194947"/>
                      </a:cubicBezTo>
                      <a:lnTo>
                        <a:pt x="348796" y="2185767"/>
                      </a:lnTo>
                      <a:lnTo>
                        <a:pt x="420956" y="59144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1A50385E-5478-4706-85D7-89FFABE8BA60}"/>
                    </a:ext>
                  </a:extLst>
                </p:cNvPr>
                <p:cNvSpPr/>
                <p:nvPr/>
              </p:nvSpPr>
              <p:spPr>
                <a:xfrm>
                  <a:off x="3643723" y="4337229"/>
                  <a:ext cx="422313" cy="2185012"/>
                </a:xfrm>
                <a:custGeom>
                  <a:avLst/>
                  <a:gdLst>
                    <a:gd name="connsiteX0" fmla="*/ 6630 w 422313"/>
                    <a:gd name="connsiteY0" fmla="*/ 6630 h 2185012"/>
                    <a:gd name="connsiteX1" fmla="*/ 7915 w 422313"/>
                    <a:gd name="connsiteY1" fmla="*/ 44914 h 2185012"/>
                    <a:gd name="connsiteX2" fmla="*/ 114504 w 422313"/>
                    <a:gd name="connsiteY2" fmla="*/ 2180717 h 2185012"/>
                    <a:gd name="connsiteX3" fmla="*/ 387079 w 422313"/>
                    <a:gd name="connsiteY3" fmla="*/ 2166671 h 2185012"/>
                    <a:gd name="connsiteX4" fmla="*/ 421782 w 422313"/>
                    <a:gd name="connsiteY4" fmla="*/ 51249 h 218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85012">
                      <a:moveTo>
                        <a:pt x="6630" y="6630"/>
                      </a:moveTo>
                      <a:cubicBezTo>
                        <a:pt x="6630" y="9109"/>
                        <a:pt x="6630" y="22237"/>
                        <a:pt x="7915" y="44914"/>
                      </a:cubicBezTo>
                      <a:cubicBezTo>
                        <a:pt x="24073" y="375420"/>
                        <a:pt x="114504" y="2180717"/>
                        <a:pt x="114504" y="2180717"/>
                      </a:cubicBezTo>
                      <a:lnTo>
                        <a:pt x="387079" y="2166671"/>
                      </a:lnTo>
                      <a:lnTo>
                        <a:pt x="421782" y="51249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786D2DE-F6B0-439D-9E0D-FFA24672BBA7}"/>
                    </a:ext>
                  </a:extLst>
                </p:cNvPr>
                <p:cNvGrpSpPr/>
                <p:nvPr/>
              </p:nvGrpSpPr>
              <p:grpSpPr>
                <a:xfrm>
                  <a:off x="3006612" y="1232029"/>
                  <a:ext cx="2475154" cy="3408881"/>
                  <a:chOff x="3006612" y="1232029"/>
                  <a:chExt cx="2475154" cy="3408881"/>
                </a:xfrm>
              </p:grpSpPr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079F024A-DBE3-4FFA-9BA1-2FA52FA0209F}"/>
                      </a:ext>
                    </a:extLst>
                  </p:cNvPr>
                  <p:cNvSpPr/>
                  <p:nvPr/>
                </p:nvSpPr>
                <p:spPr>
                  <a:xfrm>
                    <a:off x="5236568" y="1849251"/>
                    <a:ext cx="137711" cy="302964"/>
                  </a:xfrm>
                  <a:custGeom>
                    <a:avLst/>
                    <a:gdLst>
                      <a:gd name="connsiteX0" fmla="*/ 72708 w 137710"/>
                      <a:gd name="connsiteY0" fmla="*/ 274300 h 302963"/>
                      <a:gd name="connsiteX1" fmla="*/ 66498 w 137710"/>
                      <a:gd name="connsiteY1" fmla="*/ 300567 h 302963"/>
                      <a:gd name="connsiteX2" fmla="*/ 7978 w 137710"/>
                      <a:gd name="connsiteY2" fmla="*/ 286734 h 302963"/>
                      <a:gd name="connsiteX3" fmla="*/ 14187 w 137710"/>
                      <a:gd name="connsiteY3" fmla="*/ 260466 h 302963"/>
                      <a:gd name="connsiteX4" fmla="*/ 67663 w 137710"/>
                      <a:gd name="connsiteY4" fmla="*/ 34245 h 302963"/>
                      <a:gd name="connsiteX5" fmla="*/ 126184 w 137710"/>
                      <a:gd name="connsiteY5" fmla="*/ 48079 h 302963"/>
                      <a:gd name="connsiteX6" fmla="*/ 132394 w 137710"/>
                      <a:gd name="connsiteY6" fmla="*/ 21811 h 302963"/>
                      <a:gd name="connsiteX7" fmla="*/ 126184 w 137710"/>
                      <a:gd name="connsiteY7" fmla="*/ 48079 h 302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7710" h="302963">
                        <a:moveTo>
                          <a:pt x="72708" y="274300"/>
                        </a:moveTo>
                        <a:cubicBezTo>
                          <a:pt x="69278" y="288807"/>
                          <a:pt x="66498" y="300567"/>
                          <a:pt x="66498" y="300567"/>
                        </a:cubicBezTo>
                        <a:lnTo>
                          <a:pt x="7978" y="286734"/>
                        </a:lnTo>
                        <a:cubicBezTo>
                          <a:pt x="7978" y="286734"/>
                          <a:pt x="10758" y="274973"/>
                          <a:pt x="14187" y="260466"/>
                        </a:cubicBezTo>
                        <a:lnTo>
                          <a:pt x="67663" y="34245"/>
                        </a:lnTo>
                        <a:lnTo>
                          <a:pt x="126184" y="48079"/>
                        </a:lnTo>
                        <a:cubicBezTo>
                          <a:pt x="129614" y="33572"/>
                          <a:pt x="132394" y="21811"/>
                          <a:pt x="132394" y="21811"/>
                        </a:cubicBezTo>
                        <a:cubicBezTo>
                          <a:pt x="132394" y="21811"/>
                          <a:pt x="129614" y="33572"/>
                          <a:pt x="126184" y="48079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A8DCC5F6-EA31-4E81-AC4C-0BCBEC665D10}"/>
                      </a:ext>
                    </a:extLst>
                  </p:cNvPr>
                  <p:cNvSpPr/>
                  <p:nvPr/>
                </p:nvSpPr>
                <p:spPr>
                  <a:xfrm>
                    <a:off x="5240986" y="1972089"/>
                    <a:ext cx="165253" cy="257060"/>
                  </a:xfrm>
                  <a:custGeom>
                    <a:avLst/>
                    <a:gdLst>
                      <a:gd name="connsiteX0" fmla="*/ 74619 w 165253"/>
                      <a:gd name="connsiteY0" fmla="*/ 229802 h 257060"/>
                      <a:gd name="connsiteX1" fmla="*/ 63938 w 165253"/>
                      <a:gd name="connsiteY1" fmla="*/ 254590 h 257060"/>
                      <a:gd name="connsiteX2" fmla="*/ 8713 w 165253"/>
                      <a:gd name="connsiteY2" fmla="*/ 230795 h 257060"/>
                      <a:gd name="connsiteX3" fmla="*/ 19393 w 165253"/>
                      <a:gd name="connsiteY3" fmla="*/ 206006 h 257060"/>
                      <a:gd name="connsiteX4" fmla="*/ 93722 w 165253"/>
                      <a:gd name="connsiteY4" fmla="*/ 33500 h 257060"/>
                      <a:gd name="connsiteX5" fmla="*/ 148947 w 165253"/>
                      <a:gd name="connsiteY5" fmla="*/ 57296 h 257060"/>
                      <a:gd name="connsiteX6" fmla="*/ 159628 w 165253"/>
                      <a:gd name="connsiteY6" fmla="*/ 32507 h 257060"/>
                      <a:gd name="connsiteX7" fmla="*/ 148947 w 165253"/>
                      <a:gd name="connsiteY7" fmla="*/ 57296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5253" h="257060">
                        <a:moveTo>
                          <a:pt x="74619" y="229802"/>
                        </a:moveTo>
                        <a:cubicBezTo>
                          <a:pt x="68720" y="243492"/>
                          <a:pt x="63938" y="254590"/>
                          <a:pt x="63938" y="254590"/>
                        </a:cubicBezTo>
                        <a:lnTo>
                          <a:pt x="8713" y="230795"/>
                        </a:lnTo>
                        <a:cubicBezTo>
                          <a:pt x="8713" y="230795"/>
                          <a:pt x="13495" y="219697"/>
                          <a:pt x="19393" y="206006"/>
                        </a:cubicBezTo>
                        <a:lnTo>
                          <a:pt x="93722" y="33500"/>
                        </a:lnTo>
                        <a:lnTo>
                          <a:pt x="148947" y="57296"/>
                        </a:lnTo>
                        <a:cubicBezTo>
                          <a:pt x="154846" y="43606"/>
                          <a:pt x="159628" y="32507"/>
                          <a:pt x="159628" y="32507"/>
                        </a:cubicBezTo>
                        <a:cubicBezTo>
                          <a:pt x="159628" y="32507"/>
                          <a:pt x="154846" y="43606"/>
                          <a:pt x="148947" y="57296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46E73B58-506C-438B-B965-A3DA80F32C82}"/>
                      </a:ext>
                    </a:extLst>
                  </p:cNvPr>
                  <p:cNvSpPr/>
                  <p:nvPr/>
                </p:nvSpPr>
                <p:spPr>
                  <a:xfrm>
                    <a:off x="5215360" y="2008767"/>
                    <a:ext cx="73446" cy="257060"/>
                  </a:xfrm>
                  <a:custGeom>
                    <a:avLst/>
                    <a:gdLst>
                      <a:gd name="connsiteX0" fmla="*/ 73408 w 73445"/>
                      <a:gd name="connsiteY0" fmla="*/ 221658 h 257060"/>
                      <a:gd name="connsiteX1" fmla="*/ 74217 w 73445"/>
                      <a:gd name="connsiteY1" fmla="*/ 248649 h 257060"/>
                      <a:gd name="connsiteX2" fmla="*/ 14084 w 73445"/>
                      <a:gd name="connsiteY2" fmla="*/ 250453 h 257060"/>
                      <a:gd name="connsiteX3" fmla="*/ 13274 w 73445"/>
                      <a:gd name="connsiteY3" fmla="*/ 223462 h 257060"/>
                      <a:gd name="connsiteX4" fmla="*/ 7639 w 73445"/>
                      <a:gd name="connsiteY4" fmla="*/ 35624 h 257060"/>
                      <a:gd name="connsiteX5" fmla="*/ 67773 w 73445"/>
                      <a:gd name="connsiteY5" fmla="*/ 33820 h 257060"/>
                      <a:gd name="connsiteX6" fmla="*/ 66963 w 73445"/>
                      <a:gd name="connsiteY6" fmla="*/ 6829 h 257060"/>
                      <a:gd name="connsiteX7" fmla="*/ 67773 w 73445"/>
                      <a:gd name="connsiteY7" fmla="*/ 33820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445" h="257060">
                        <a:moveTo>
                          <a:pt x="73408" y="221658"/>
                        </a:moveTo>
                        <a:cubicBezTo>
                          <a:pt x="73855" y="236565"/>
                          <a:pt x="74217" y="248649"/>
                          <a:pt x="74217" y="248649"/>
                        </a:cubicBezTo>
                        <a:lnTo>
                          <a:pt x="14084" y="250453"/>
                        </a:lnTo>
                        <a:cubicBezTo>
                          <a:pt x="14084" y="250453"/>
                          <a:pt x="13721" y="238369"/>
                          <a:pt x="13274" y="223462"/>
                        </a:cubicBezTo>
                        <a:lnTo>
                          <a:pt x="7639" y="35624"/>
                        </a:lnTo>
                        <a:lnTo>
                          <a:pt x="67773" y="33820"/>
                        </a:lnTo>
                        <a:cubicBezTo>
                          <a:pt x="67325" y="18913"/>
                          <a:pt x="66963" y="6829"/>
                          <a:pt x="66963" y="6829"/>
                        </a:cubicBezTo>
                        <a:cubicBezTo>
                          <a:pt x="66963" y="6829"/>
                          <a:pt x="67325" y="18913"/>
                          <a:pt x="67773" y="33820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1C69D239-A779-420F-8EF2-7A5FD2C2942C}"/>
                      </a:ext>
                    </a:extLst>
                  </p:cNvPr>
                  <p:cNvSpPr/>
                  <p:nvPr/>
                </p:nvSpPr>
                <p:spPr>
                  <a:xfrm>
                    <a:off x="5273504" y="2011335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300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300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4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300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300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4071C781-2B00-42CD-ADDC-66FEA5A1E7E8}"/>
                      </a:ext>
                    </a:extLst>
                  </p:cNvPr>
                  <p:cNvSpPr/>
                  <p:nvPr/>
                </p:nvSpPr>
                <p:spPr>
                  <a:xfrm>
                    <a:off x="5307332" y="2064196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299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299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3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299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299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6EEC73A0-317B-4ABA-8E97-A3790178861D}"/>
                      </a:ext>
                    </a:extLst>
                  </p:cNvPr>
                  <p:cNvSpPr/>
                  <p:nvPr/>
                </p:nvSpPr>
                <p:spPr>
                  <a:xfrm>
                    <a:off x="5189390" y="2024697"/>
                    <a:ext cx="247880" cy="330506"/>
                  </a:xfrm>
                  <a:custGeom>
                    <a:avLst/>
                    <a:gdLst>
                      <a:gd name="connsiteX0" fmla="*/ 82830 w 247879"/>
                      <a:gd name="connsiteY0" fmla="*/ 6630 h 330506"/>
                      <a:gd name="connsiteX1" fmla="*/ 53635 w 247879"/>
                      <a:gd name="connsiteY1" fmla="*/ 58501 h 330506"/>
                      <a:gd name="connsiteX2" fmla="*/ 11220 w 247879"/>
                      <a:gd name="connsiteY2" fmla="*/ 204383 h 330506"/>
                      <a:gd name="connsiteX3" fmla="*/ 6630 w 247879"/>
                      <a:gd name="connsiteY3" fmla="*/ 302525 h 330506"/>
                      <a:gd name="connsiteX4" fmla="*/ 166742 w 247879"/>
                      <a:gd name="connsiteY4" fmla="*/ 325109 h 330506"/>
                      <a:gd name="connsiteX5" fmla="*/ 236148 w 247879"/>
                      <a:gd name="connsiteY5" fmla="*/ 102752 h 330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879" h="330506">
                        <a:moveTo>
                          <a:pt x="82830" y="6630"/>
                        </a:moveTo>
                        <a:cubicBezTo>
                          <a:pt x="81912" y="8834"/>
                          <a:pt x="68416" y="32703"/>
                          <a:pt x="53635" y="58501"/>
                        </a:cubicBezTo>
                        <a:cubicBezTo>
                          <a:pt x="28105" y="103067"/>
                          <a:pt x="13566" y="153076"/>
                          <a:pt x="11220" y="204383"/>
                        </a:cubicBezTo>
                        <a:lnTo>
                          <a:pt x="6630" y="302525"/>
                        </a:lnTo>
                        <a:cubicBezTo>
                          <a:pt x="6630" y="302525"/>
                          <a:pt x="162702" y="330526"/>
                          <a:pt x="166742" y="325109"/>
                        </a:cubicBezTo>
                        <a:cubicBezTo>
                          <a:pt x="275625" y="191071"/>
                          <a:pt x="236148" y="102752"/>
                          <a:pt x="236148" y="10275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524030AD-436C-42BD-BD9D-A7E9D7113958}"/>
                      </a:ext>
                    </a:extLst>
                  </p:cNvPr>
                  <p:cNvSpPr/>
                  <p:nvPr/>
                </p:nvSpPr>
                <p:spPr>
                  <a:xfrm>
                    <a:off x="5145873" y="2229335"/>
                    <a:ext cx="275422" cy="201976"/>
                  </a:xfrm>
                  <a:custGeom>
                    <a:avLst/>
                    <a:gdLst>
                      <a:gd name="connsiteX0" fmla="*/ 6630 w 275421"/>
                      <a:gd name="connsiteY0" fmla="*/ 89716 h 201975"/>
                      <a:gd name="connsiteX1" fmla="*/ 39130 w 275421"/>
                      <a:gd name="connsiteY1" fmla="*/ 6630 h 201975"/>
                      <a:gd name="connsiteX2" fmla="*/ 277553 w 275421"/>
                      <a:gd name="connsiteY2" fmla="*/ 107802 h 201975"/>
                      <a:gd name="connsiteX3" fmla="*/ 226967 w 275421"/>
                      <a:gd name="connsiteY3" fmla="*/ 201720 h 201975"/>
                      <a:gd name="connsiteX4" fmla="*/ 6630 w 275421"/>
                      <a:gd name="connsiteY4" fmla="*/ 89716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5421" h="201975">
                        <a:moveTo>
                          <a:pt x="6630" y="89716"/>
                        </a:moveTo>
                        <a:lnTo>
                          <a:pt x="39130" y="6630"/>
                        </a:lnTo>
                        <a:lnTo>
                          <a:pt x="277553" y="107802"/>
                        </a:lnTo>
                        <a:lnTo>
                          <a:pt x="226967" y="201720"/>
                        </a:lnTo>
                        <a:lnTo>
                          <a:pt x="6630" y="897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D596E2D5-C78B-4B32-854E-ADB7FE3A4ADA}"/>
                      </a:ext>
                    </a:extLst>
                  </p:cNvPr>
                  <p:cNvSpPr/>
                  <p:nvPr/>
                </p:nvSpPr>
                <p:spPr>
                  <a:xfrm>
                    <a:off x="4256904" y="2276432"/>
                    <a:ext cx="1165952" cy="899711"/>
                  </a:xfrm>
                  <a:custGeom>
                    <a:avLst/>
                    <a:gdLst>
                      <a:gd name="connsiteX0" fmla="*/ 1162942 w 1165951"/>
                      <a:gd name="connsiteY0" fmla="*/ 122124 h 899710"/>
                      <a:gd name="connsiteX1" fmla="*/ 953346 w 1165951"/>
                      <a:gd name="connsiteY1" fmla="*/ 635142 h 899710"/>
                      <a:gd name="connsiteX2" fmla="*/ 566838 w 1165951"/>
                      <a:gd name="connsiteY2" fmla="*/ 895324 h 899710"/>
                      <a:gd name="connsiteX3" fmla="*/ 451161 w 1165951"/>
                      <a:gd name="connsiteY3" fmla="*/ 866405 h 899710"/>
                      <a:gd name="connsiteX4" fmla="*/ 50239 w 1165951"/>
                      <a:gd name="connsiteY4" fmla="*/ 624493 h 899710"/>
                      <a:gd name="connsiteX5" fmla="*/ 6630 w 1165951"/>
                      <a:gd name="connsiteY5" fmla="*/ 207504 h 899710"/>
                      <a:gd name="connsiteX6" fmla="*/ 485588 w 1165951"/>
                      <a:gd name="connsiteY6" fmla="*/ 541407 h 899710"/>
                      <a:gd name="connsiteX7" fmla="*/ 614118 w 1165951"/>
                      <a:gd name="connsiteY7" fmla="*/ 573448 h 899710"/>
                      <a:gd name="connsiteX8" fmla="*/ 695368 w 1165951"/>
                      <a:gd name="connsiteY8" fmla="*/ 503766 h 899710"/>
                      <a:gd name="connsiteX9" fmla="*/ 895233 w 1165951"/>
                      <a:gd name="connsiteY9" fmla="*/ 6630 h 899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65951" h="899710">
                        <a:moveTo>
                          <a:pt x="1162942" y="122124"/>
                        </a:moveTo>
                        <a:cubicBezTo>
                          <a:pt x="1162942" y="122124"/>
                          <a:pt x="953989" y="633398"/>
                          <a:pt x="953346" y="635142"/>
                        </a:cubicBezTo>
                        <a:cubicBezTo>
                          <a:pt x="891927" y="793143"/>
                          <a:pt x="736131" y="914879"/>
                          <a:pt x="566838" y="895324"/>
                        </a:cubicBezTo>
                        <a:cubicBezTo>
                          <a:pt x="527603" y="888626"/>
                          <a:pt x="488932" y="878959"/>
                          <a:pt x="451161" y="866405"/>
                        </a:cubicBezTo>
                        <a:cubicBezTo>
                          <a:pt x="417284" y="854286"/>
                          <a:pt x="50239" y="624493"/>
                          <a:pt x="50239" y="624493"/>
                        </a:cubicBezTo>
                        <a:lnTo>
                          <a:pt x="6630" y="207504"/>
                        </a:lnTo>
                        <a:cubicBezTo>
                          <a:pt x="6630" y="207504"/>
                          <a:pt x="459515" y="524882"/>
                          <a:pt x="485588" y="541407"/>
                        </a:cubicBezTo>
                        <a:cubicBezTo>
                          <a:pt x="530390" y="569684"/>
                          <a:pt x="590708" y="582537"/>
                          <a:pt x="614118" y="573448"/>
                        </a:cubicBezTo>
                        <a:cubicBezTo>
                          <a:pt x="655891" y="558116"/>
                          <a:pt x="674528" y="538928"/>
                          <a:pt x="695368" y="503766"/>
                        </a:cubicBezTo>
                        <a:cubicBezTo>
                          <a:pt x="798192" y="331169"/>
                          <a:pt x="895233" y="6630"/>
                          <a:pt x="895233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A07A192E-0ACF-4A20-AFA5-4D4341A4CD09}"/>
                      </a:ext>
                    </a:extLst>
                  </p:cNvPr>
                  <p:cNvSpPr/>
                  <p:nvPr/>
                </p:nvSpPr>
                <p:spPr>
                  <a:xfrm>
                    <a:off x="3657770" y="4138283"/>
                    <a:ext cx="936434" cy="468217"/>
                  </a:xfrm>
                  <a:custGeom>
                    <a:avLst/>
                    <a:gdLst>
                      <a:gd name="connsiteX0" fmla="*/ 934709 w 936433"/>
                      <a:gd name="connsiteY0" fmla="*/ 147279 h 468216"/>
                      <a:gd name="connsiteX1" fmla="*/ 708037 w 936433"/>
                      <a:gd name="connsiteY1" fmla="*/ 422701 h 468216"/>
                      <a:gd name="connsiteX2" fmla="*/ 286458 w 936433"/>
                      <a:gd name="connsiteY2" fmla="*/ 463463 h 468216"/>
                      <a:gd name="connsiteX3" fmla="*/ 249736 w 936433"/>
                      <a:gd name="connsiteY3" fmla="*/ 464198 h 468216"/>
                      <a:gd name="connsiteX4" fmla="*/ 160682 w 936433"/>
                      <a:gd name="connsiteY4" fmla="*/ 443082 h 468216"/>
                      <a:gd name="connsiteX5" fmla="*/ 146269 w 936433"/>
                      <a:gd name="connsiteY5" fmla="*/ 436105 h 468216"/>
                      <a:gd name="connsiteX6" fmla="*/ 11863 w 936433"/>
                      <a:gd name="connsiteY6" fmla="*/ 236883 h 468216"/>
                      <a:gd name="connsiteX7" fmla="*/ 6630 w 936433"/>
                      <a:gd name="connsiteY7" fmla="*/ 102385 h 468216"/>
                      <a:gd name="connsiteX8" fmla="*/ 913410 w 936433"/>
                      <a:gd name="connsiteY8" fmla="*/ 6630 h 46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36433" h="468216">
                        <a:moveTo>
                          <a:pt x="934709" y="147279"/>
                        </a:moveTo>
                        <a:cubicBezTo>
                          <a:pt x="948138" y="285918"/>
                          <a:pt x="846670" y="409207"/>
                          <a:pt x="708037" y="422701"/>
                        </a:cubicBezTo>
                        <a:lnTo>
                          <a:pt x="286458" y="463463"/>
                        </a:lnTo>
                        <a:cubicBezTo>
                          <a:pt x="274254" y="464648"/>
                          <a:pt x="261977" y="464894"/>
                          <a:pt x="249736" y="464198"/>
                        </a:cubicBezTo>
                        <a:cubicBezTo>
                          <a:pt x="218995" y="462771"/>
                          <a:pt x="188791" y="455610"/>
                          <a:pt x="160682" y="443082"/>
                        </a:cubicBezTo>
                        <a:cubicBezTo>
                          <a:pt x="155817" y="440970"/>
                          <a:pt x="150951" y="438583"/>
                          <a:pt x="146269" y="436105"/>
                        </a:cubicBezTo>
                        <a:cubicBezTo>
                          <a:pt x="70580" y="396789"/>
                          <a:pt x="19980" y="321787"/>
                          <a:pt x="11863" y="236883"/>
                        </a:cubicBezTo>
                        <a:lnTo>
                          <a:pt x="6630" y="102385"/>
                        </a:lnTo>
                        <a:lnTo>
                          <a:pt x="913410" y="6630"/>
                        </a:lnTo>
                        <a:close/>
                      </a:path>
                    </a:pathLst>
                  </a:custGeom>
                  <a:solidFill>
                    <a:srgbClr val="0C164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E7F0C1C8-97AE-4BF9-914A-9180A03E6180}"/>
                      </a:ext>
                    </a:extLst>
                  </p:cNvPr>
                  <p:cNvSpPr/>
                  <p:nvPr/>
                </p:nvSpPr>
                <p:spPr>
                  <a:xfrm>
                    <a:off x="3806258" y="1994639"/>
                    <a:ext cx="358048" cy="578386"/>
                  </a:xfrm>
                  <a:custGeom>
                    <a:avLst/>
                    <a:gdLst>
                      <a:gd name="connsiteX0" fmla="*/ 195524 w 358048"/>
                      <a:gd name="connsiteY0" fmla="*/ 18609 h 578385"/>
                      <a:gd name="connsiteX1" fmla="*/ 294773 w 358048"/>
                      <a:gd name="connsiteY1" fmla="*/ 7336 h 578385"/>
                      <a:gd name="connsiteX2" fmla="*/ 355291 w 358048"/>
                      <a:gd name="connsiteY2" fmla="*/ 540156 h 578385"/>
                      <a:gd name="connsiteX3" fmla="*/ 256043 w 358048"/>
                      <a:gd name="connsiteY3" fmla="*/ 551429 h 578385"/>
                      <a:gd name="connsiteX4" fmla="*/ 167103 w 358048"/>
                      <a:gd name="connsiteY4" fmla="*/ 561531 h 578385"/>
                      <a:gd name="connsiteX5" fmla="*/ 106584 w 358048"/>
                      <a:gd name="connsiteY5" fmla="*/ 28711 h 578385"/>
                      <a:gd name="connsiteX6" fmla="*/ 7336 w 358048"/>
                      <a:gd name="connsiteY6" fmla="*/ 39984 h 578385"/>
                      <a:gd name="connsiteX7" fmla="*/ 106584 w 358048"/>
                      <a:gd name="connsiteY7" fmla="*/ 28711 h 578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8048" h="578385">
                        <a:moveTo>
                          <a:pt x="195524" y="18609"/>
                        </a:moveTo>
                        <a:cubicBezTo>
                          <a:pt x="250337" y="12383"/>
                          <a:pt x="294773" y="7336"/>
                          <a:pt x="294773" y="7336"/>
                        </a:cubicBezTo>
                        <a:lnTo>
                          <a:pt x="355291" y="540156"/>
                        </a:lnTo>
                        <a:cubicBezTo>
                          <a:pt x="355291" y="540156"/>
                          <a:pt x="310856" y="545203"/>
                          <a:pt x="256043" y="551429"/>
                        </a:cubicBezTo>
                        <a:lnTo>
                          <a:pt x="167103" y="561531"/>
                        </a:lnTo>
                        <a:lnTo>
                          <a:pt x="106584" y="28711"/>
                        </a:lnTo>
                        <a:cubicBezTo>
                          <a:pt x="51771" y="34937"/>
                          <a:pt x="7336" y="39984"/>
                          <a:pt x="7336" y="39984"/>
                        </a:cubicBezTo>
                        <a:cubicBezTo>
                          <a:pt x="7336" y="39984"/>
                          <a:pt x="51771" y="34937"/>
                          <a:pt x="106584" y="28711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F3410215-2169-42DF-9A5D-BFD74CBBD6D1}"/>
                      </a:ext>
                    </a:extLst>
                  </p:cNvPr>
                  <p:cNvSpPr/>
                  <p:nvPr/>
                </p:nvSpPr>
                <p:spPr>
                  <a:xfrm>
                    <a:off x="3583073" y="1232029"/>
                    <a:ext cx="918072" cy="945614"/>
                  </a:xfrm>
                  <a:custGeom>
                    <a:avLst/>
                    <a:gdLst>
                      <a:gd name="connsiteX0" fmla="*/ 918058 w 918072"/>
                      <a:gd name="connsiteY0" fmla="*/ 442902 h 945614"/>
                      <a:gd name="connsiteX1" fmla="*/ 918058 w 918072"/>
                      <a:gd name="connsiteY1" fmla="*/ 463191 h 945614"/>
                      <a:gd name="connsiteX2" fmla="*/ 907776 w 918072"/>
                      <a:gd name="connsiteY2" fmla="*/ 558763 h 945614"/>
                      <a:gd name="connsiteX3" fmla="*/ 481882 w 918072"/>
                      <a:gd name="connsiteY3" fmla="*/ 917729 h 945614"/>
                      <a:gd name="connsiteX4" fmla="*/ 192873 w 918072"/>
                      <a:gd name="connsiteY4" fmla="*/ 912037 h 945614"/>
                      <a:gd name="connsiteX5" fmla="*/ 120804 w 918072"/>
                      <a:gd name="connsiteY5" fmla="*/ 840519 h 945614"/>
                      <a:gd name="connsiteX6" fmla="*/ 97118 w 918072"/>
                      <a:gd name="connsiteY6" fmla="*/ 808478 h 945614"/>
                      <a:gd name="connsiteX7" fmla="*/ 7055 w 918072"/>
                      <a:gd name="connsiteY7" fmla="*/ 482012 h 945614"/>
                      <a:gd name="connsiteX8" fmla="*/ 422024 w 918072"/>
                      <a:gd name="connsiteY8" fmla="*/ 8378 h 945614"/>
                      <a:gd name="connsiteX9" fmla="*/ 442680 w 918072"/>
                      <a:gd name="connsiteY9" fmla="*/ 7093 h 945614"/>
                      <a:gd name="connsiteX10" fmla="*/ 822854 w 918072"/>
                      <a:gd name="connsiteY10" fmla="*/ 182904 h 945614"/>
                      <a:gd name="connsiteX11" fmla="*/ 822854 w 918072"/>
                      <a:gd name="connsiteY11" fmla="*/ 182904 h 945614"/>
                      <a:gd name="connsiteX12" fmla="*/ 918058 w 918072"/>
                      <a:gd name="connsiteY12" fmla="*/ 442810 h 945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18072" h="945614">
                        <a:moveTo>
                          <a:pt x="918058" y="442902"/>
                        </a:moveTo>
                        <a:cubicBezTo>
                          <a:pt x="918058" y="449604"/>
                          <a:pt x="918058" y="456398"/>
                          <a:pt x="918058" y="463191"/>
                        </a:cubicBezTo>
                        <a:cubicBezTo>
                          <a:pt x="917960" y="495319"/>
                          <a:pt x="914514" y="527349"/>
                          <a:pt x="907776" y="558763"/>
                        </a:cubicBezTo>
                        <a:cubicBezTo>
                          <a:pt x="864016" y="761380"/>
                          <a:pt x="688983" y="908907"/>
                          <a:pt x="481882" y="917729"/>
                        </a:cubicBezTo>
                        <a:cubicBezTo>
                          <a:pt x="368133" y="922595"/>
                          <a:pt x="275500" y="977587"/>
                          <a:pt x="192873" y="912037"/>
                        </a:cubicBezTo>
                        <a:cubicBezTo>
                          <a:pt x="166228" y="890994"/>
                          <a:pt x="142052" y="867002"/>
                          <a:pt x="120804" y="840519"/>
                        </a:cubicBezTo>
                        <a:cubicBezTo>
                          <a:pt x="112480" y="830176"/>
                          <a:pt x="104585" y="819495"/>
                          <a:pt x="97118" y="808478"/>
                        </a:cubicBezTo>
                        <a:cubicBezTo>
                          <a:pt x="52041" y="741276"/>
                          <a:pt x="10819" y="568770"/>
                          <a:pt x="7055" y="482012"/>
                        </a:cubicBezTo>
                        <a:cubicBezTo>
                          <a:pt x="-3377" y="238623"/>
                          <a:pt x="179376" y="30034"/>
                          <a:pt x="422024" y="8378"/>
                        </a:cubicBezTo>
                        <a:cubicBezTo>
                          <a:pt x="428909" y="7828"/>
                          <a:pt x="435795" y="7368"/>
                          <a:pt x="442680" y="7093"/>
                        </a:cubicBezTo>
                        <a:cubicBezTo>
                          <a:pt x="590446" y="431"/>
                          <a:pt x="732232" y="66000"/>
                          <a:pt x="822854" y="182904"/>
                        </a:cubicBezTo>
                        <a:lnTo>
                          <a:pt x="822854" y="182904"/>
                        </a:lnTo>
                        <a:cubicBezTo>
                          <a:pt x="880746" y="257586"/>
                          <a:pt x="914013" y="348405"/>
                          <a:pt x="918058" y="44281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3931153F-C994-4FF5-B1C3-226333AD3091}"/>
                      </a:ext>
                    </a:extLst>
                  </p:cNvPr>
                  <p:cNvSpPr/>
                  <p:nvPr/>
                </p:nvSpPr>
                <p:spPr>
                  <a:xfrm>
                    <a:off x="3730481" y="1754148"/>
                    <a:ext cx="183614" cy="174434"/>
                  </a:xfrm>
                  <a:custGeom>
                    <a:avLst/>
                    <a:gdLst>
                      <a:gd name="connsiteX0" fmla="*/ 178126 w 183614"/>
                      <a:gd name="connsiteY0" fmla="*/ 82181 h 174433"/>
                      <a:gd name="connsiteX1" fmla="*/ 174454 w 183614"/>
                      <a:gd name="connsiteY1" fmla="*/ 110916 h 174433"/>
                      <a:gd name="connsiteX2" fmla="*/ 157837 w 183614"/>
                      <a:gd name="connsiteY2" fmla="*/ 142315 h 174433"/>
                      <a:gd name="connsiteX3" fmla="*/ 101926 w 183614"/>
                      <a:gd name="connsiteY3" fmla="*/ 171326 h 174433"/>
                      <a:gd name="connsiteX4" fmla="*/ 53544 w 183614"/>
                      <a:gd name="connsiteY4" fmla="*/ 174263 h 174433"/>
                      <a:gd name="connsiteX5" fmla="*/ 16821 w 183614"/>
                      <a:gd name="connsiteY5" fmla="*/ 176650 h 174433"/>
                      <a:gd name="connsiteX6" fmla="*/ 9843 w 183614"/>
                      <a:gd name="connsiteY6" fmla="*/ 66482 h 174433"/>
                      <a:gd name="connsiteX7" fmla="*/ 9843 w 183614"/>
                      <a:gd name="connsiteY7" fmla="*/ 66482 h 174433"/>
                      <a:gd name="connsiteX8" fmla="*/ 8466 w 183614"/>
                      <a:gd name="connsiteY8" fmla="*/ 46100 h 174433"/>
                      <a:gd name="connsiteX9" fmla="*/ 7456 w 183614"/>
                      <a:gd name="connsiteY9" fmla="*/ 30310 h 174433"/>
                      <a:gd name="connsiteX10" fmla="*/ 6630 w 183614"/>
                      <a:gd name="connsiteY10" fmla="*/ 15804 h 174433"/>
                      <a:gd name="connsiteX11" fmla="*/ 6630 w 183614"/>
                      <a:gd name="connsiteY11" fmla="*/ 12132 h 174433"/>
                      <a:gd name="connsiteX12" fmla="*/ 6630 w 183614"/>
                      <a:gd name="connsiteY12" fmla="*/ 12132 h 174433"/>
                      <a:gd name="connsiteX13" fmla="*/ 92011 w 183614"/>
                      <a:gd name="connsiteY13" fmla="*/ 6807 h 174433"/>
                      <a:gd name="connsiteX14" fmla="*/ 171241 w 183614"/>
                      <a:gd name="connsiteY14" fmla="*/ 54088 h 174433"/>
                      <a:gd name="connsiteX15" fmla="*/ 178126 w 183614"/>
                      <a:gd name="connsiteY15" fmla="*/ 82181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3614" h="174433">
                        <a:moveTo>
                          <a:pt x="178126" y="82181"/>
                        </a:moveTo>
                        <a:cubicBezTo>
                          <a:pt x="178726" y="91905"/>
                          <a:pt x="177480" y="101655"/>
                          <a:pt x="174454" y="110916"/>
                        </a:cubicBezTo>
                        <a:cubicBezTo>
                          <a:pt x="171135" y="122414"/>
                          <a:pt x="165478" y="133104"/>
                          <a:pt x="157837" y="142315"/>
                        </a:cubicBezTo>
                        <a:cubicBezTo>
                          <a:pt x="143762" y="158988"/>
                          <a:pt x="123663" y="169417"/>
                          <a:pt x="101926" y="171326"/>
                        </a:cubicBezTo>
                        <a:lnTo>
                          <a:pt x="53544" y="174263"/>
                        </a:lnTo>
                        <a:lnTo>
                          <a:pt x="16821" y="176650"/>
                        </a:lnTo>
                        <a:lnTo>
                          <a:pt x="9843" y="66482"/>
                        </a:lnTo>
                        <a:lnTo>
                          <a:pt x="9843" y="66482"/>
                        </a:lnTo>
                        <a:lnTo>
                          <a:pt x="8466" y="46100"/>
                        </a:lnTo>
                        <a:lnTo>
                          <a:pt x="7456" y="30310"/>
                        </a:lnTo>
                        <a:lnTo>
                          <a:pt x="6630" y="15804"/>
                        </a:lnTo>
                        <a:lnTo>
                          <a:pt x="6630" y="12132"/>
                        </a:lnTo>
                        <a:lnTo>
                          <a:pt x="6630" y="12132"/>
                        </a:lnTo>
                        <a:lnTo>
                          <a:pt x="92011" y="6807"/>
                        </a:lnTo>
                        <a:cubicBezTo>
                          <a:pt x="125676" y="4589"/>
                          <a:pt x="157209" y="23406"/>
                          <a:pt x="171241" y="54088"/>
                        </a:cubicBezTo>
                        <a:cubicBezTo>
                          <a:pt x="175375" y="62903"/>
                          <a:pt x="177716" y="72452"/>
                          <a:pt x="178126" y="82181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1DAF5AA1-1854-4772-8D7C-B0EC7A319ED6}"/>
                      </a:ext>
                    </a:extLst>
                  </p:cNvPr>
                  <p:cNvSpPr/>
                  <p:nvPr/>
                </p:nvSpPr>
                <p:spPr>
                  <a:xfrm>
                    <a:off x="3730883" y="1368377"/>
                    <a:ext cx="771181" cy="954795"/>
                  </a:xfrm>
                  <a:custGeom>
                    <a:avLst/>
                    <a:gdLst>
                      <a:gd name="connsiteX0" fmla="*/ 756202 w 771180"/>
                      <a:gd name="connsiteY0" fmla="*/ 355212 h 954795"/>
                      <a:gd name="connsiteX1" fmla="*/ 767310 w 771180"/>
                      <a:gd name="connsiteY1" fmla="*/ 533134 h 954795"/>
                      <a:gd name="connsiteX2" fmla="*/ 768962 w 771180"/>
                      <a:gd name="connsiteY2" fmla="*/ 559758 h 954795"/>
                      <a:gd name="connsiteX3" fmla="*/ 768962 w 771180"/>
                      <a:gd name="connsiteY3" fmla="*/ 611905 h 954795"/>
                      <a:gd name="connsiteX4" fmla="*/ 483442 w 771180"/>
                      <a:gd name="connsiteY4" fmla="*/ 944155 h 954795"/>
                      <a:gd name="connsiteX5" fmla="*/ 469028 w 771180"/>
                      <a:gd name="connsiteY5" fmla="*/ 947276 h 954795"/>
                      <a:gd name="connsiteX6" fmla="*/ 417433 w 771180"/>
                      <a:gd name="connsiteY6" fmla="*/ 954162 h 954795"/>
                      <a:gd name="connsiteX7" fmla="*/ 366755 w 771180"/>
                      <a:gd name="connsiteY7" fmla="*/ 954162 h 954795"/>
                      <a:gd name="connsiteX8" fmla="*/ 272653 w 771180"/>
                      <a:gd name="connsiteY8" fmla="*/ 935158 h 954795"/>
                      <a:gd name="connsiteX9" fmla="*/ 272653 w 771180"/>
                      <a:gd name="connsiteY9" fmla="*/ 935158 h 954795"/>
                      <a:gd name="connsiteX10" fmla="*/ 22753 w 771180"/>
                      <a:gd name="connsiteY10" fmla="*/ 636968 h 954795"/>
                      <a:gd name="connsiteX11" fmla="*/ 21193 w 771180"/>
                      <a:gd name="connsiteY11" fmla="*/ 624299 h 954795"/>
                      <a:gd name="connsiteX12" fmla="*/ 19724 w 771180"/>
                      <a:gd name="connsiteY12" fmla="*/ 609242 h 954795"/>
                      <a:gd name="connsiteX13" fmla="*/ 19724 w 771180"/>
                      <a:gd name="connsiteY13" fmla="*/ 606580 h 954795"/>
                      <a:gd name="connsiteX14" fmla="*/ 18897 w 771180"/>
                      <a:gd name="connsiteY14" fmla="*/ 594553 h 954795"/>
                      <a:gd name="connsiteX15" fmla="*/ 16969 w 771180"/>
                      <a:gd name="connsiteY15" fmla="*/ 562788 h 954795"/>
                      <a:gd name="connsiteX16" fmla="*/ 9992 w 771180"/>
                      <a:gd name="connsiteY16" fmla="*/ 453813 h 954795"/>
                      <a:gd name="connsiteX17" fmla="*/ 9992 w 771180"/>
                      <a:gd name="connsiteY17" fmla="*/ 452527 h 954795"/>
                      <a:gd name="connsiteX18" fmla="*/ 8799 w 771180"/>
                      <a:gd name="connsiteY18" fmla="*/ 432330 h 954795"/>
                      <a:gd name="connsiteX19" fmla="*/ 7789 w 771180"/>
                      <a:gd name="connsiteY19" fmla="*/ 416539 h 954795"/>
                      <a:gd name="connsiteX20" fmla="*/ 6963 w 771180"/>
                      <a:gd name="connsiteY20" fmla="*/ 402033 h 954795"/>
                      <a:gd name="connsiteX21" fmla="*/ 6963 w 771180"/>
                      <a:gd name="connsiteY21" fmla="*/ 398361 h 954795"/>
                      <a:gd name="connsiteX22" fmla="*/ 12655 w 771180"/>
                      <a:gd name="connsiteY22" fmla="*/ 324273 h 954795"/>
                      <a:gd name="connsiteX23" fmla="*/ 25049 w 771180"/>
                      <a:gd name="connsiteY23" fmla="*/ 275064 h 954795"/>
                      <a:gd name="connsiteX24" fmla="*/ 27252 w 771180"/>
                      <a:gd name="connsiteY24" fmla="*/ 267719 h 954795"/>
                      <a:gd name="connsiteX25" fmla="*/ 42216 w 771180"/>
                      <a:gd name="connsiteY25" fmla="*/ 228977 h 954795"/>
                      <a:gd name="connsiteX26" fmla="*/ 134850 w 771180"/>
                      <a:gd name="connsiteY26" fmla="*/ 103568 h 954795"/>
                      <a:gd name="connsiteX27" fmla="*/ 159087 w 771180"/>
                      <a:gd name="connsiteY27" fmla="*/ 83554 h 954795"/>
                      <a:gd name="connsiteX28" fmla="*/ 638688 w 771180"/>
                      <a:gd name="connsiteY28" fmla="*/ 99988 h 954795"/>
                      <a:gd name="connsiteX29" fmla="*/ 727098 w 771180"/>
                      <a:gd name="connsiteY29" fmla="*/ 222367 h 954795"/>
                      <a:gd name="connsiteX30" fmla="*/ 746469 w 771180"/>
                      <a:gd name="connsiteY30" fmla="*/ 278277 h 954795"/>
                      <a:gd name="connsiteX31" fmla="*/ 756201 w 771180"/>
                      <a:gd name="connsiteY31" fmla="*/ 355212 h 954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771180" h="954795">
                        <a:moveTo>
                          <a:pt x="756202" y="355212"/>
                        </a:moveTo>
                        <a:lnTo>
                          <a:pt x="767310" y="533134"/>
                        </a:lnTo>
                        <a:lnTo>
                          <a:pt x="768962" y="559758"/>
                        </a:lnTo>
                        <a:cubicBezTo>
                          <a:pt x="770203" y="577118"/>
                          <a:pt x="770203" y="594545"/>
                          <a:pt x="768962" y="611905"/>
                        </a:cubicBezTo>
                        <a:cubicBezTo>
                          <a:pt x="755307" y="772601"/>
                          <a:pt x="640255" y="906482"/>
                          <a:pt x="483442" y="944155"/>
                        </a:cubicBezTo>
                        <a:cubicBezTo>
                          <a:pt x="478668" y="945441"/>
                          <a:pt x="474261" y="946450"/>
                          <a:pt x="469028" y="947276"/>
                        </a:cubicBezTo>
                        <a:cubicBezTo>
                          <a:pt x="452023" y="950841"/>
                          <a:pt x="434777" y="953142"/>
                          <a:pt x="417433" y="954162"/>
                        </a:cubicBezTo>
                        <a:cubicBezTo>
                          <a:pt x="400561" y="955357"/>
                          <a:pt x="383626" y="955357"/>
                          <a:pt x="366755" y="954162"/>
                        </a:cubicBezTo>
                        <a:cubicBezTo>
                          <a:pt x="334694" y="951950"/>
                          <a:pt x="303059" y="945562"/>
                          <a:pt x="272653" y="935158"/>
                        </a:cubicBezTo>
                        <a:lnTo>
                          <a:pt x="272653" y="935158"/>
                        </a:lnTo>
                        <a:cubicBezTo>
                          <a:pt x="140119" y="890352"/>
                          <a:pt x="43695" y="775295"/>
                          <a:pt x="22753" y="636968"/>
                        </a:cubicBezTo>
                        <a:cubicBezTo>
                          <a:pt x="22111" y="632653"/>
                          <a:pt x="21468" y="628522"/>
                          <a:pt x="21193" y="624299"/>
                        </a:cubicBezTo>
                        <a:cubicBezTo>
                          <a:pt x="20421" y="619311"/>
                          <a:pt x="19931" y="614285"/>
                          <a:pt x="19724" y="609242"/>
                        </a:cubicBezTo>
                        <a:lnTo>
                          <a:pt x="19724" y="606580"/>
                        </a:lnTo>
                        <a:lnTo>
                          <a:pt x="18897" y="594553"/>
                        </a:lnTo>
                        <a:lnTo>
                          <a:pt x="16969" y="562788"/>
                        </a:lnTo>
                        <a:lnTo>
                          <a:pt x="9992" y="453813"/>
                        </a:lnTo>
                        <a:lnTo>
                          <a:pt x="9992" y="452527"/>
                        </a:lnTo>
                        <a:lnTo>
                          <a:pt x="8799" y="432330"/>
                        </a:lnTo>
                        <a:lnTo>
                          <a:pt x="7789" y="416539"/>
                        </a:lnTo>
                        <a:lnTo>
                          <a:pt x="6963" y="402033"/>
                        </a:lnTo>
                        <a:lnTo>
                          <a:pt x="6963" y="398361"/>
                        </a:lnTo>
                        <a:cubicBezTo>
                          <a:pt x="5795" y="373525"/>
                          <a:pt x="7707" y="348639"/>
                          <a:pt x="12655" y="324273"/>
                        </a:cubicBezTo>
                        <a:cubicBezTo>
                          <a:pt x="15723" y="307620"/>
                          <a:pt x="19863" y="291183"/>
                          <a:pt x="25049" y="275064"/>
                        </a:cubicBezTo>
                        <a:cubicBezTo>
                          <a:pt x="25691" y="272402"/>
                          <a:pt x="26426" y="270106"/>
                          <a:pt x="27252" y="267719"/>
                        </a:cubicBezTo>
                        <a:cubicBezTo>
                          <a:pt x="31448" y="254513"/>
                          <a:pt x="36446" y="241575"/>
                          <a:pt x="42216" y="228977"/>
                        </a:cubicBezTo>
                        <a:cubicBezTo>
                          <a:pt x="64020" y="181177"/>
                          <a:pt x="95572" y="138461"/>
                          <a:pt x="134850" y="103568"/>
                        </a:cubicBezTo>
                        <a:cubicBezTo>
                          <a:pt x="142654" y="96591"/>
                          <a:pt x="150824" y="89889"/>
                          <a:pt x="159087" y="83554"/>
                        </a:cubicBezTo>
                        <a:cubicBezTo>
                          <a:pt x="302787" y="-24877"/>
                          <a:pt x="502747" y="-18025"/>
                          <a:pt x="638688" y="99988"/>
                        </a:cubicBezTo>
                        <a:cubicBezTo>
                          <a:pt x="676456" y="134091"/>
                          <a:pt x="706586" y="175797"/>
                          <a:pt x="727098" y="222367"/>
                        </a:cubicBezTo>
                        <a:cubicBezTo>
                          <a:pt x="735553" y="240250"/>
                          <a:pt x="742048" y="258996"/>
                          <a:pt x="746469" y="278277"/>
                        </a:cubicBezTo>
                        <a:cubicBezTo>
                          <a:pt x="751915" y="303595"/>
                          <a:pt x="755171" y="329335"/>
                          <a:pt x="756201" y="35521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22AF5527-02EE-4564-BCBE-0DC7EA6369FC}"/>
                      </a:ext>
                    </a:extLst>
                  </p:cNvPr>
                  <p:cNvSpPr/>
                  <p:nvPr/>
                </p:nvSpPr>
                <p:spPr>
                  <a:xfrm>
                    <a:off x="3652108" y="1811337"/>
                    <a:ext cx="137711" cy="192795"/>
                  </a:xfrm>
                  <a:custGeom>
                    <a:avLst/>
                    <a:gdLst>
                      <a:gd name="connsiteX0" fmla="*/ 125031 w 137710"/>
                      <a:gd name="connsiteY0" fmla="*/ 6630 h 192795"/>
                      <a:gd name="connsiteX1" fmla="*/ 131917 w 137710"/>
                      <a:gd name="connsiteY1" fmla="*/ 116799 h 192795"/>
                      <a:gd name="connsiteX2" fmla="*/ 136507 w 137710"/>
                      <a:gd name="connsiteY2" fmla="*/ 191438 h 192795"/>
                      <a:gd name="connsiteX3" fmla="*/ 107221 w 137710"/>
                      <a:gd name="connsiteY3" fmla="*/ 193274 h 192795"/>
                      <a:gd name="connsiteX4" fmla="*/ 100886 w 137710"/>
                      <a:gd name="connsiteY4" fmla="*/ 193274 h 192795"/>
                      <a:gd name="connsiteX5" fmla="*/ 6783 w 137710"/>
                      <a:gd name="connsiteY5" fmla="*/ 103762 h 192795"/>
                      <a:gd name="connsiteX6" fmla="*/ 30470 w 137710"/>
                      <a:gd name="connsiteY6" fmla="*/ 37936 h 192795"/>
                      <a:gd name="connsiteX7" fmla="*/ 87849 w 137710"/>
                      <a:gd name="connsiteY7" fmla="*/ 9017 h 192795"/>
                      <a:gd name="connsiteX8" fmla="*/ 87849 w 137710"/>
                      <a:gd name="connsiteY8" fmla="*/ 9017 h 192795"/>
                      <a:gd name="connsiteX9" fmla="*/ 95469 w 137710"/>
                      <a:gd name="connsiteY9" fmla="*/ 8099 h 192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710" h="192795">
                        <a:moveTo>
                          <a:pt x="125031" y="6630"/>
                        </a:moveTo>
                        <a:lnTo>
                          <a:pt x="131917" y="116799"/>
                        </a:lnTo>
                        <a:lnTo>
                          <a:pt x="136507" y="191438"/>
                        </a:lnTo>
                        <a:lnTo>
                          <a:pt x="107221" y="193274"/>
                        </a:lnTo>
                        <a:cubicBezTo>
                          <a:pt x="105017" y="193274"/>
                          <a:pt x="102906" y="193274"/>
                          <a:pt x="100886" y="193274"/>
                        </a:cubicBezTo>
                        <a:cubicBezTo>
                          <a:pt x="51127" y="192172"/>
                          <a:pt x="10370" y="153404"/>
                          <a:pt x="6783" y="103762"/>
                        </a:cubicBezTo>
                        <a:cubicBezTo>
                          <a:pt x="5358" y="79506"/>
                          <a:pt x="13916" y="55723"/>
                          <a:pt x="30470" y="37936"/>
                        </a:cubicBezTo>
                        <a:cubicBezTo>
                          <a:pt x="45447" y="21645"/>
                          <a:pt x="65844" y="11365"/>
                          <a:pt x="87849" y="9017"/>
                        </a:cubicBezTo>
                        <a:lnTo>
                          <a:pt x="87849" y="9017"/>
                        </a:lnTo>
                        <a:cubicBezTo>
                          <a:pt x="90356" y="8480"/>
                          <a:pt x="92907" y="8173"/>
                          <a:pt x="95469" y="8099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38C376E6-E55B-4AD9-A549-25910645AAED}"/>
                      </a:ext>
                    </a:extLst>
                  </p:cNvPr>
                  <p:cNvSpPr/>
                  <p:nvPr/>
                </p:nvSpPr>
                <p:spPr>
                  <a:xfrm>
                    <a:off x="3652384" y="1658257"/>
                    <a:ext cx="486578" cy="670193"/>
                  </a:xfrm>
                  <a:custGeom>
                    <a:avLst/>
                    <a:gdLst>
                      <a:gd name="connsiteX0" fmla="*/ 485099 w 486578"/>
                      <a:gd name="connsiteY0" fmla="*/ 664098 h 670192"/>
                      <a:gd name="connsiteX1" fmla="*/ 350785 w 486578"/>
                      <a:gd name="connsiteY1" fmla="*/ 645002 h 670192"/>
                      <a:gd name="connsiteX2" fmla="*/ 350785 w 486578"/>
                      <a:gd name="connsiteY2" fmla="*/ 645002 h 670192"/>
                      <a:gd name="connsiteX3" fmla="*/ 100886 w 486578"/>
                      <a:gd name="connsiteY3" fmla="*/ 346812 h 670192"/>
                      <a:gd name="connsiteX4" fmla="*/ 6783 w 486578"/>
                      <a:gd name="connsiteY4" fmla="*/ 257300 h 670192"/>
                      <a:gd name="connsiteX5" fmla="*/ 30470 w 486578"/>
                      <a:gd name="connsiteY5" fmla="*/ 191474 h 670192"/>
                      <a:gd name="connsiteX6" fmla="*/ 87849 w 486578"/>
                      <a:gd name="connsiteY6" fmla="*/ 162555 h 670192"/>
                      <a:gd name="connsiteX7" fmla="*/ 87849 w 486578"/>
                      <a:gd name="connsiteY7" fmla="*/ 162555 h 670192"/>
                      <a:gd name="connsiteX8" fmla="*/ 86656 w 486578"/>
                      <a:gd name="connsiteY8" fmla="*/ 142358 h 670192"/>
                      <a:gd name="connsiteX9" fmla="*/ 85646 w 486578"/>
                      <a:gd name="connsiteY9" fmla="*/ 126567 h 670192"/>
                      <a:gd name="connsiteX10" fmla="*/ 84820 w 486578"/>
                      <a:gd name="connsiteY10" fmla="*/ 112061 h 670192"/>
                      <a:gd name="connsiteX11" fmla="*/ 84820 w 486578"/>
                      <a:gd name="connsiteY11" fmla="*/ 108389 h 670192"/>
                      <a:gd name="connsiteX12" fmla="*/ 84820 w 486578"/>
                      <a:gd name="connsiteY12" fmla="*/ 108389 h 670192"/>
                      <a:gd name="connsiteX13" fmla="*/ 90512 w 486578"/>
                      <a:gd name="connsiteY13" fmla="*/ 34301 h 670192"/>
                      <a:gd name="connsiteX14" fmla="*/ 224550 w 486578"/>
                      <a:gd name="connsiteY14" fmla="*/ 49082 h 670192"/>
                      <a:gd name="connsiteX15" fmla="*/ 227304 w 486578"/>
                      <a:gd name="connsiteY15" fmla="*/ 121517 h 670192"/>
                      <a:gd name="connsiteX16" fmla="*/ 236485 w 486578"/>
                      <a:gd name="connsiteY16" fmla="*/ 238480 h 670192"/>
                      <a:gd name="connsiteX17" fmla="*/ 292120 w 486578"/>
                      <a:gd name="connsiteY17" fmla="*/ 484156 h 670192"/>
                      <a:gd name="connsiteX18" fmla="*/ 485099 w 486578"/>
                      <a:gd name="connsiteY18" fmla="*/ 664098 h 670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86578" h="670192">
                        <a:moveTo>
                          <a:pt x="485099" y="664098"/>
                        </a:moveTo>
                        <a:cubicBezTo>
                          <a:pt x="439423" y="670288"/>
                          <a:pt x="392926" y="663677"/>
                          <a:pt x="350785" y="645002"/>
                        </a:cubicBezTo>
                        <a:lnTo>
                          <a:pt x="350785" y="645002"/>
                        </a:lnTo>
                        <a:cubicBezTo>
                          <a:pt x="218251" y="600196"/>
                          <a:pt x="121827" y="485139"/>
                          <a:pt x="100886" y="346812"/>
                        </a:cubicBezTo>
                        <a:cubicBezTo>
                          <a:pt x="51127" y="345710"/>
                          <a:pt x="10370" y="306942"/>
                          <a:pt x="6783" y="257300"/>
                        </a:cubicBezTo>
                        <a:cubicBezTo>
                          <a:pt x="5358" y="233044"/>
                          <a:pt x="13916" y="209261"/>
                          <a:pt x="30470" y="191474"/>
                        </a:cubicBezTo>
                        <a:cubicBezTo>
                          <a:pt x="45447" y="175183"/>
                          <a:pt x="65844" y="164903"/>
                          <a:pt x="87849" y="162555"/>
                        </a:cubicBezTo>
                        <a:lnTo>
                          <a:pt x="87849" y="162555"/>
                        </a:lnTo>
                        <a:lnTo>
                          <a:pt x="86656" y="142358"/>
                        </a:lnTo>
                        <a:lnTo>
                          <a:pt x="85646" y="126567"/>
                        </a:lnTo>
                        <a:lnTo>
                          <a:pt x="84820" y="112061"/>
                        </a:lnTo>
                        <a:lnTo>
                          <a:pt x="84820" y="108389"/>
                        </a:lnTo>
                        <a:lnTo>
                          <a:pt x="84820" y="108389"/>
                        </a:lnTo>
                        <a:cubicBezTo>
                          <a:pt x="83652" y="83553"/>
                          <a:pt x="85564" y="58667"/>
                          <a:pt x="90512" y="34301"/>
                        </a:cubicBezTo>
                        <a:cubicBezTo>
                          <a:pt x="137609" y="516"/>
                          <a:pt x="188286" y="-10593"/>
                          <a:pt x="224550" y="49082"/>
                        </a:cubicBezTo>
                        <a:cubicBezTo>
                          <a:pt x="224550" y="49082"/>
                          <a:pt x="224550" y="77909"/>
                          <a:pt x="227304" y="121517"/>
                        </a:cubicBezTo>
                        <a:cubicBezTo>
                          <a:pt x="228957" y="154293"/>
                          <a:pt x="231711" y="194963"/>
                          <a:pt x="236485" y="238480"/>
                        </a:cubicBezTo>
                        <a:cubicBezTo>
                          <a:pt x="245666" y="327533"/>
                          <a:pt x="262375" y="426409"/>
                          <a:pt x="292120" y="484156"/>
                        </a:cubicBezTo>
                        <a:cubicBezTo>
                          <a:pt x="355008" y="607545"/>
                          <a:pt x="485099" y="664098"/>
                          <a:pt x="485099" y="66409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19491271-8A4D-4760-9D50-644E510D2421}"/>
                      </a:ext>
                    </a:extLst>
                  </p:cNvPr>
                  <p:cNvSpPr/>
                  <p:nvPr/>
                </p:nvSpPr>
                <p:spPr>
                  <a:xfrm>
                    <a:off x="3729762" y="1336160"/>
                    <a:ext cx="695507" cy="196600"/>
                  </a:xfrm>
                  <a:custGeom>
                    <a:avLst/>
                    <a:gdLst>
                      <a:gd name="connsiteX0" fmla="*/ 686566 w 771180"/>
                      <a:gd name="connsiteY0" fmla="*/ 14640 h 238698"/>
                      <a:gd name="connsiteX1" fmla="*/ 750876 w 771180"/>
                      <a:gd name="connsiteY1" fmla="*/ 7336 h 238698"/>
                      <a:gd name="connsiteX2" fmla="*/ 767153 w 771180"/>
                      <a:gd name="connsiteY2" fmla="*/ 150644 h 238698"/>
                      <a:gd name="connsiteX3" fmla="*/ 702843 w 771180"/>
                      <a:gd name="connsiteY3" fmla="*/ 157948 h 238698"/>
                      <a:gd name="connsiteX4" fmla="*/ 87924 w 771180"/>
                      <a:gd name="connsiteY4" fmla="*/ 227792 h 238698"/>
                      <a:gd name="connsiteX5" fmla="*/ 71647 w 771180"/>
                      <a:gd name="connsiteY5" fmla="*/ 84484 h 238698"/>
                      <a:gd name="connsiteX6" fmla="*/ 7336 w 771180"/>
                      <a:gd name="connsiteY6" fmla="*/ 91789 h 238698"/>
                      <a:gd name="connsiteX7" fmla="*/ 71647 w 771180"/>
                      <a:gd name="connsiteY7" fmla="*/ 84484 h 238698"/>
                      <a:gd name="connsiteX0" fmla="*/ 679230 w 759817"/>
                      <a:gd name="connsiteY0" fmla="*/ 200 h 213352"/>
                      <a:gd name="connsiteX1" fmla="*/ 608904 w 759817"/>
                      <a:gd name="connsiteY1" fmla="*/ 54604 h 213352"/>
                      <a:gd name="connsiteX2" fmla="*/ 759817 w 759817"/>
                      <a:gd name="connsiteY2" fmla="*/ 136204 h 213352"/>
                      <a:gd name="connsiteX3" fmla="*/ 695507 w 759817"/>
                      <a:gd name="connsiteY3" fmla="*/ 143508 h 213352"/>
                      <a:gd name="connsiteX4" fmla="*/ 80588 w 759817"/>
                      <a:gd name="connsiteY4" fmla="*/ 213352 h 213352"/>
                      <a:gd name="connsiteX5" fmla="*/ 64311 w 759817"/>
                      <a:gd name="connsiteY5" fmla="*/ 70044 h 213352"/>
                      <a:gd name="connsiteX6" fmla="*/ 0 w 759817"/>
                      <a:gd name="connsiteY6" fmla="*/ 77349 h 213352"/>
                      <a:gd name="connsiteX7" fmla="*/ 64311 w 759817"/>
                      <a:gd name="connsiteY7" fmla="*/ 70044 h 213352"/>
                      <a:gd name="connsiteX8" fmla="*/ 679230 w 759817"/>
                      <a:gd name="connsiteY8" fmla="*/ 200 h 213352"/>
                      <a:gd name="connsiteX0" fmla="*/ 569838 w 759817"/>
                      <a:gd name="connsiteY0" fmla="*/ 276 h 196599"/>
                      <a:gd name="connsiteX1" fmla="*/ 608904 w 759817"/>
                      <a:gd name="connsiteY1" fmla="*/ 37851 h 196599"/>
                      <a:gd name="connsiteX2" fmla="*/ 759817 w 759817"/>
                      <a:gd name="connsiteY2" fmla="*/ 119451 h 196599"/>
                      <a:gd name="connsiteX3" fmla="*/ 695507 w 759817"/>
                      <a:gd name="connsiteY3" fmla="*/ 126755 h 196599"/>
                      <a:gd name="connsiteX4" fmla="*/ 80588 w 759817"/>
                      <a:gd name="connsiteY4" fmla="*/ 196599 h 196599"/>
                      <a:gd name="connsiteX5" fmla="*/ 64311 w 759817"/>
                      <a:gd name="connsiteY5" fmla="*/ 53291 h 196599"/>
                      <a:gd name="connsiteX6" fmla="*/ 0 w 759817"/>
                      <a:gd name="connsiteY6" fmla="*/ 60596 h 196599"/>
                      <a:gd name="connsiteX7" fmla="*/ 64311 w 759817"/>
                      <a:gd name="connsiteY7" fmla="*/ 53291 h 196599"/>
                      <a:gd name="connsiteX8" fmla="*/ 569838 w 759817"/>
                      <a:gd name="connsiteY8" fmla="*/ 276 h 196599"/>
                      <a:gd name="connsiteX0" fmla="*/ 505527 w 695506"/>
                      <a:gd name="connsiteY0" fmla="*/ 276 h 196599"/>
                      <a:gd name="connsiteX1" fmla="*/ 544593 w 695506"/>
                      <a:gd name="connsiteY1" fmla="*/ 37851 h 196599"/>
                      <a:gd name="connsiteX2" fmla="*/ 695506 w 695506"/>
                      <a:gd name="connsiteY2" fmla="*/ 119451 h 196599"/>
                      <a:gd name="connsiteX3" fmla="*/ 631196 w 695506"/>
                      <a:gd name="connsiteY3" fmla="*/ 126755 h 196599"/>
                      <a:gd name="connsiteX4" fmla="*/ 16277 w 695506"/>
                      <a:gd name="connsiteY4" fmla="*/ 196599 h 196599"/>
                      <a:gd name="connsiteX5" fmla="*/ 0 w 695506"/>
                      <a:gd name="connsiteY5" fmla="*/ 53291 h 196599"/>
                      <a:gd name="connsiteX6" fmla="*/ 64714 w 695506"/>
                      <a:gd name="connsiteY6" fmla="*/ 71816 h 196599"/>
                      <a:gd name="connsiteX7" fmla="*/ 0 w 695506"/>
                      <a:gd name="connsiteY7" fmla="*/ 53291 h 196599"/>
                      <a:gd name="connsiteX8" fmla="*/ 505527 w 695506"/>
                      <a:gd name="connsiteY8" fmla="*/ 276 h 196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506" h="196599">
                        <a:moveTo>
                          <a:pt x="505527" y="276"/>
                        </a:moveTo>
                        <a:cubicBezTo>
                          <a:pt x="541044" y="-3758"/>
                          <a:pt x="544593" y="37851"/>
                          <a:pt x="544593" y="37851"/>
                        </a:cubicBezTo>
                        <a:lnTo>
                          <a:pt x="695506" y="119451"/>
                        </a:lnTo>
                        <a:lnTo>
                          <a:pt x="631196" y="126755"/>
                        </a:lnTo>
                        <a:lnTo>
                          <a:pt x="16277" y="196599"/>
                        </a:lnTo>
                        <a:lnTo>
                          <a:pt x="0" y="53291"/>
                        </a:lnTo>
                        <a:lnTo>
                          <a:pt x="64714" y="71816"/>
                        </a:lnTo>
                        <a:lnTo>
                          <a:pt x="0" y="53291"/>
                        </a:lnTo>
                        <a:lnTo>
                          <a:pt x="505527" y="27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59FB2F54-2746-440E-A912-59372327D80D}"/>
                      </a:ext>
                    </a:extLst>
                  </p:cNvPr>
                  <p:cNvSpPr/>
                  <p:nvPr/>
                </p:nvSpPr>
                <p:spPr>
                  <a:xfrm>
                    <a:off x="3688008" y="1381751"/>
                    <a:ext cx="927253" cy="569205"/>
                  </a:xfrm>
                  <a:custGeom>
                    <a:avLst/>
                    <a:gdLst>
                      <a:gd name="connsiteX0" fmla="*/ 922187 w 927253"/>
                      <a:gd name="connsiteY0" fmla="*/ 73512 h 569204"/>
                      <a:gd name="connsiteX1" fmla="*/ 858254 w 927253"/>
                      <a:gd name="connsiteY1" fmla="*/ 192004 h 569204"/>
                      <a:gd name="connsiteX2" fmla="*/ 842130 w 927253"/>
                      <a:gd name="connsiteY2" fmla="*/ 195340 h 569204"/>
                      <a:gd name="connsiteX3" fmla="*/ 294776 w 927253"/>
                      <a:gd name="connsiteY3" fmla="*/ 257493 h 569204"/>
                      <a:gd name="connsiteX4" fmla="*/ 168817 w 927253"/>
                      <a:gd name="connsiteY4" fmla="*/ 415769 h 569204"/>
                      <a:gd name="connsiteX5" fmla="*/ 178915 w 927253"/>
                      <a:gd name="connsiteY5" fmla="*/ 504271 h 569204"/>
                      <a:gd name="connsiteX6" fmla="*/ 131543 w 927253"/>
                      <a:gd name="connsiteY6" fmla="*/ 563763 h 569204"/>
                      <a:gd name="connsiteX7" fmla="*/ 118873 w 927253"/>
                      <a:gd name="connsiteY7" fmla="*/ 565139 h 569204"/>
                      <a:gd name="connsiteX8" fmla="*/ 59490 w 927253"/>
                      <a:gd name="connsiteY8" fmla="*/ 517993 h 569204"/>
                      <a:gd name="connsiteX9" fmla="*/ 59474 w 927253"/>
                      <a:gd name="connsiteY9" fmla="*/ 517859 h 569204"/>
                      <a:gd name="connsiteX10" fmla="*/ 29178 w 927253"/>
                      <a:gd name="connsiteY10" fmla="*/ 251618 h 569204"/>
                      <a:gd name="connsiteX11" fmla="*/ 29178 w 927253"/>
                      <a:gd name="connsiteY11" fmla="*/ 245467 h 569204"/>
                      <a:gd name="connsiteX12" fmla="*/ 7236 w 927253"/>
                      <a:gd name="connsiteY12" fmla="*/ 195156 h 569204"/>
                      <a:gd name="connsiteX13" fmla="*/ 90780 w 927253"/>
                      <a:gd name="connsiteY13" fmla="*/ 90037 h 569204"/>
                      <a:gd name="connsiteX14" fmla="*/ 817068 w 927253"/>
                      <a:gd name="connsiteY14" fmla="*/ 7411 h 569204"/>
                      <a:gd name="connsiteX15" fmla="*/ 922187 w 927253"/>
                      <a:gd name="connsiteY15" fmla="*/ 73512 h 5692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27253" h="569204">
                        <a:moveTo>
                          <a:pt x="922187" y="73512"/>
                        </a:moveTo>
                        <a:cubicBezTo>
                          <a:pt x="937253" y="123887"/>
                          <a:pt x="908629" y="176937"/>
                          <a:pt x="858254" y="192004"/>
                        </a:cubicBezTo>
                        <a:cubicBezTo>
                          <a:pt x="852986" y="193579"/>
                          <a:pt x="847591" y="194696"/>
                          <a:pt x="842130" y="195340"/>
                        </a:cubicBezTo>
                        <a:lnTo>
                          <a:pt x="294776" y="257493"/>
                        </a:lnTo>
                        <a:cubicBezTo>
                          <a:pt x="216314" y="266467"/>
                          <a:pt x="159947" y="337295"/>
                          <a:pt x="168817" y="415769"/>
                        </a:cubicBezTo>
                        <a:lnTo>
                          <a:pt x="178915" y="504271"/>
                        </a:lnTo>
                        <a:cubicBezTo>
                          <a:pt x="182143" y="533747"/>
                          <a:pt x="160993" y="560308"/>
                          <a:pt x="131543" y="563763"/>
                        </a:cubicBezTo>
                        <a:lnTo>
                          <a:pt x="118873" y="565139"/>
                        </a:lnTo>
                        <a:cubicBezTo>
                          <a:pt x="89456" y="568519"/>
                          <a:pt x="62869" y="547411"/>
                          <a:pt x="59490" y="517993"/>
                        </a:cubicBezTo>
                        <a:cubicBezTo>
                          <a:pt x="59485" y="517948"/>
                          <a:pt x="59479" y="517903"/>
                          <a:pt x="59474" y="517859"/>
                        </a:cubicBezTo>
                        <a:lnTo>
                          <a:pt x="29178" y="251618"/>
                        </a:lnTo>
                        <a:cubicBezTo>
                          <a:pt x="28997" y="249571"/>
                          <a:pt x="28997" y="247513"/>
                          <a:pt x="29178" y="245467"/>
                        </a:cubicBezTo>
                        <a:cubicBezTo>
                          <a:pt x="17003" y="231264"/>
                          <a:pt x="9361" y="213741"/>
                          <a:pt x="7236" y="195156"/>
                        </a:cubicBezTo>
                        <a:cubicBezTo>
                          <a:pt x="1373" y="143085"/>
                          <a:pt x="38730" y="96081"/>
                          <a:pt x="90780" y="90037"/>
                        </a:cubicBezTo>
                        <a:lnTo>
                          <a:pt x="817068" y="7411"/>
                        </a:lnTo>
                        <a:cubicBezTo>
                          <a:pt x="863389" y="1547"/>
                          <a:pt x="907402" y="29223"/>
                          <a:pt x="922187" y="7351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8002C457-640F-42E7-B671-FCCED44E9149}"/>
                      </a:ext>
                    </a:extLst>
                  </p:cNvPr>
                  <p:cNvSpPr/>
                  <p:nvPr/>
                </p:nvSpPr>
                <p:spPr>
                  <a:xfrm>
                    <a:off x="4297076" y="1689111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1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10" y="8296"/>
                          <a:pt x="167064" y="7336"/>
                          <a:pt x="167064" y="7336"/>
                        </a:cubicBezTo>
                        <a:lnTo>
                          <a:pt x="171851" y="49480"/>
                        </a:lnTo>
                        <a:cubicBezTo>
                          <a:pt x="171851" y="49480"/>
                          <a:pt x="163397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A37B4EA9-0570-4BB3-A290-A9E656029441}"/>
                      </a:ext>
                    </a:extLst>
                  </p:cNvPr>
                  <p:cNvSpPr/>
                  <p:nvPr/>
                </p:nvSpPr>
                <p:spPr>
                  <a:xfrm>
                    <a:off x="4010819" y="1721668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0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09" y="8296"/>
                          <a:pt x="167064" y="7336"/>
                          <a:pt x="167064" y="7336"/>
                        </a:cubicBezTo>
                        <a:lnTo>
                          <a:pt x="171850" y="49480"/>
                        </a:lnTo>
                        <a:cubicBezTo>
                          <a:pt x="171850" y="49480"/>
                          <a:pt x="163396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94DB6C08-1CD3-4E53-B715-EECA19D1E0A6}"/>
                      </a:ext>
                    </a:extLst>
                  </p:cNvPr>
                  <p:cNvSpPr/>
                  <p:nvPr/>
                </p:nvSpPr>
                <p:spPr>
                  <a:xfrm>
                    <a:off x="4205951" y="2045720"/>
                    <a:ext cx="165253" cy="55084"/>
                  </a:xfrm>
                  <a:custGeom>
                    <a:avLst/>
                    <a:gdLst>
                      <a:gd name="connsiteX0" fmla="*/ 6630 w 165253"/>
                      <a:gd name="connsiteY0" fmla="*/ 26093 h 55084"/>
                      <a:gd name="connsiteX1" fmla="*/ 82647 w 165253"/>
                      <a:gd name="connsiteY1" fmla="*/ 56389 h 55084"/>
                      <a:gd name="connsiteX2" fmla="*/ 161142 w 165253"/>
                      <a:gd name="connsiteY2" fmla="*/ 6630 h 5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53" h="55084">
                        <a:moveTo>
                          <a:pt x="6630" y="26093"/>
                        </a:moveTo>
                        <a:cubicBezTo>
                          <a:pt x="25384" y="48163"/>
                          <a:pt x="53853" y="59509"/>
                          <a:pt x="82647" y="56389"/>
                        </a:cubicBezTo>
                        <a:cubicBezTo>
                          <a:pt x="116523" y="54278"/>
                          <a:pt x="152695" y="34907"/>
                          <a:pt x="161142" y="66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A23E2BBC-8A16-46A3-8691-D113027CAC00}"/>
                      </a:ext>
                    </a:extLst>
                  </p:cNvPr>
                  <p:cNvSpPr/>
                  <p:nvPr/>
                </p:nvSpPr>
                <p:spPr>
                  <a:xfrm>
                    <a:off x="4248733" y="1844846"/>
                    <a:ext cx="82627" cy="156072"/>
                  </a:xfrm>
                  <a:custGeom>
                    <a:avLst/>
                    <a:gdLst>
                      <a:gd name="connsiteX0" fmla="*/ 84391 w 82626"/>
                      <a:gd name="connsiteY0" fmla="*/ 115789 h 156072"/>
                      <a:gd name="connsiteX1" fmla="*/ 82187 w 82626"/>
                      <a:gd name="connsiteY1" fmla="*/ 115789 h 156072"/>
                      <a:gd name="connsiteX2" fmla="*/ 28388 w 82626"/>
                      <a:gd name="connsiteY2" fmla="*/ 155083 h 156072"/>
                      <a:gd name="connsiteX3" fmla="*/ 6630 w 82626"/>
                      <a:gd name="connsiteY3" fmla="*/ 6630 h 156072"/>
                      <a:gd name="connsiteX4" fmla="*/ 84391 w 82626"/>
                      <a:gd name="connsiteY4" fmla="*/ 115789 h 156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26" h="156072">
                        <a:moveTo>
                          <a:pt x="84391" y="115789"/>
                        </a:moveTo>
                        <a:cubicBezTo>
                          <a:pt x="84391" y="116340"/>
                          <a:pt x="82187" y="115789"/>
                          <a:pt x="82187" y="115789"/>
                        </a:cubicBezTo>
                        <a:cubicBezTo>
                          <a:pt x="83748" y="134793"/>
                          <a:pt x="69059" y="151594"/>
                          <a:pt x="28388" y="155083"/>
                        </a:cubicBezTo>
                        <a:lnTo>
                          <a:pt x="6630" y="6630"/>
                        </a:lnTo>
                        <a:cubicBezTo>
                          <a:pt x="56206" y="56757"/>
                          <a:pt x="77964" y="85217"/>
                          <a:pt x="84391" y="11578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A71D0E9D-85E5-4DAD-AD15-40FC0EA479B9}"/>
                      </a:ext>
                    </a:extLst>
                  </p:cNvPr>
                  <p:cNvSpPr/>
                  <p:nvPr/>
                </p:nvSpPr>
                <p:spPr>
                  <a:xfrm>
                    <a:off x="3627198" y="4104222"/>
                    <a:ext cx="963976" cy="376410"/>
                  </a:xfrm>
                  <a:custGeom>
                    <a:avLst/>
                    <a:gdLst>
                      <a:gd name="connsiteX0" fmla="*/ 60246 w 963975"/>
                      <a:gd name="connsiteY0" fmla="*/ 377347 h 376409"/>
                      <a:gd name="connsiteX1" fmla="*/ 426557 w 963975"/>
                      <a:gd name="connsiteY1" fmla="*/ 323732 h 376409"/>
                      <a:gd name="connsiteX2" fmla="*/ 422058 w 963975"/>
                      <a:gd name="connsiteY2" fmla="*/ 154073 h 376409"/>
                      <a:gd name="connsiteX3" fmla="*/ 716851 w 963975"/>
                      <a:gd name="connsiteY3" fmla="*/ 122766 h 376409"/>
                      <a:gd name="connsiteX4" fmla="*/ 743659 w 963975"/>
                      <a:gd name="connsiteY4" fmla="*/ 278839 h 376409"/>
                      <a:gd name="connsiteX5" fmla="*/ 962344 w 963975"/>
                      <a:gd name="connsiteY5" fmla="*/ 238903 h 376409"/>
                      <a:gd name="connsiteX6" fmla="*/ 957845 w 963975"/>
                      <a:gd name="connsiteY6" fmla="*/ 6630 h 376409"/>
                      <a:gd name="connsiteX7" fmla="*/ 6630 w 963975"/>
                      <a:gd name="connsiteY7" fmla="*/ 104956 h 376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63975" h="376409">
                        <a:moveTo>
                          <a:pt x="60246" y="377347"/>
                        </a:moveTo>
                        <a:cubicBezTo>
                          <a:pt x="60246" y="377347"/>
                          <a:pt x="430963" y="337136"/>
                          <a:pt x="426557" y="323732"/>
                        </a:cubicBezTo>
                        <a:cubicBezTo>
                          <a:pt x="422150" y="310328"/>
                          <a:pt x="422058" y="154073"/>
                          <a:pt x="422058" y="154073"/>
                        </a:cubicBezTo>
                        <a:cubicBezTo>
                          <a:pt x="422058" y="154073"/>
                          <a:pt x="716851" y="104956"/>
                          <a:pt x="716851" y="122766"/>
                        </a:cubicBezTo>
                        <a:cubicBezTo>
                          <a:pt x="716851" y="140577"/>
                          <a:pt x="743659" y="278839"/>
                          <a:pt x="743659" y="278839"/>
                        </a:cubicBezTo>
                        <a:lnTo>
                          <a:pt x="962344" y="238903"/>
                        </a:lnTo>
                        <a:lnTo>
                          <a:pt x="957845" y="6630"/>
                        </a:lnTo>
                        <a:lnTo>
                          <a:pt x="6630" y="104956"/>
                        </a:lnTo>
                        <a:close/>
                      </a:path>
                    </a:pathLst>
                  </a:custGeom>
                  <a:solidFill>
                    <a:srgbClr val="0E103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6385ED34-BD20-4E40-9774-A548E47CB43B}"/>
                      </a:ext>
                    </a:extLst>
                  </p:cNvPr>
                  <p:cNvSpPr/>
                  <p:nvPr/>
                </p:nvSpPr>
                <p:spPr>
                  <a:xfrm>
                    <a:off x="3815358" y="2375290"/>
                    <a:ext cx="550843" cy="1762699"/>
                  </a:xfrm>
                  <a:custGeom>
                    <a:avLst/>
                    <a:gdLst>
                      <a:gd name="connsiteX0" fmla="*/ 7182 w 550843"/>
                      <a:gd name="connsiteY0" fmla="*/ 41567 h 1762698"/>
                      <a:gd name="connsiteX1" fmla="*/ 401005 w 550843"/>
                      <a:gd name="connsiteY1" fmla="*/ 7182 h 1762698"/>
                      <a:gd name="connsiteX2" fmla="*/ 551214 w 550843"/>
                      <a:gd name="connsiteY2" fmla="*/ 1727531 h 1762698"/>
                      <a:gd name="connsiteX3" fmla="*/ 157390 w 550843"/>
                      <a:gd name="connsiteY3" fmla="*/ 1761916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0843" h="1762698">
                        <a:moveTo>
                          <a:pt x="7182" y="41567"/>
                        </a:moveTo>
                        <a:lnTo>
                          <a:pt x="401005" y="7182"/>
                        </a:lnTo>
                        <a:lnTo>
                          <a:pt x="551214" y="1727531"/>
                        </a:lnTo>
                        <a:lnTo>
                          <a:pt x="157390" y="1761916"/>
                        </a:lnTo>
                        <a:close/>
                      </a:path>
                    </a:pathLst>
                  </a:custGeom>
                  <a:solidFill>
                    <a:srgbClr val="ECEDF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5EF7AA8F-8592-45D7-AB13-82A4B338DF8E}"/>
                      </a:ext>
                    </a:extLst>
                  </p:cNvPr>
                  <p:cNvSpPr/>
                  <p:nvPr/>
                </p:nvSpPr>
                <p:spPr>
                  <a:xfrm>
                    <a:off x="3935028" y="2376686"/>
                    <a:ext cx="201976" cy="201976"/>
                  </a:xfrm>
                  <a:custGeom>
                    <a:avLst/>
                    <a:gdLst>
                      <a:gd name="connsiteX0" fmla="*/ 117809 w 201975"/>
                      <a:gd name="connsiteY0" fmla="*/ 201261 h 201975"/>
                      <a:gd name="connsiteX1" fmla="*/ 6630 w 201975"/>
                      <a:gd name="connsiteY1" fmla="*/ 69059 h 201975"/>
                      <a:gd name="connsiteX2" fmla="*/ 93021 w 201975"/>
                      <a:gd name="connsiteY2" fmla="*/ 6630 h 201975"/>
                      <a:gd name="connsiteX3" fmla="*/ 204475 w 201975"/>
                      <a:gd name="connsiteY3" fmla="*/ 51799 h 201975"/>
                      <a:gd name="connsiteX4" fmla="*/ 117809 w 201975"/>
                      <a:gd name="connsiteY4" fmla="*/ 201261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975" h="201975">
                        <a:moveTo>
                          <a:pt x="117809" y="201261"/>
                        </a:moveTo>
                        <a:lnTo>
                          <a:pt x="6630" y="69059"/>
                        </a:lnTo>
                        <a:lnTo>
                          <a:pt x="93021" y="6630"/>
                        </a:lnTo>
                        <a:lnTo>
                          <a:pt x="204475" y="51799"/>
                        </a:lnTo>
                        <a:lnTo>
                          <a:pt x="117809" y="201261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CDABE54E-63CE-4544-9B9A-90AE767127FB}"/>
                      </a:ext>
                    </a:extLst>
                  </p:cNvPr>
                  <p:cNvSpPr/>
                  <p:nvPr/>
                </p:nvSpPr>
                <p:spPr>
                  <a:xfrm>
                    <a:off x="3810721" y="2349419"/>
                    <a:ext cx="413133" cy="174434"/>
                  </a:xfrm>
                  <a:custGeom>
                    <a:avLst/>
                    <a:gdLst>
                      <a:gd name="connsiteX0" fmla="*/ 411041 w 413132"/>
                      <a:gd name="connsiteY0" fmla="*/ 127265 h 174433"/>
                      <a:gd name="connsiteX1" fmla="*/ 224580 w 413132"/>
                      <a:gd name="connsiteY1" fmla="*/ 40507 h 174433"/>
                      <a:gd name="connsiteX2" fmla="*/ 18290 w 413132"/>
                      <a:gd name="connsiteY2" fmla="*/ 167844 h 174433"/>
                      <a:gd name="connsiteX3" fmla="*/ 6630 w 413132"/>
                      <a:gd name="connsiteY3" fmla="*/ 34356 h 174433"/>
                      <a:gd name="connsiteX4" fmla="*/ 399290 w 413132"/>
                      <a:gd name="connsiteY4" fmla="*/ 6630 h 174433"/>
                      <a:gd name="connsiteX5" fmla="*/ 411041 w 413132"/>
                      <a:gd name="connsiteY5" fmla="*/ 127265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13132" h="174433">
                        <a:moveTo>
                          <a:pt x="411041" y="127265"/>
                        </a:moveTo>
                        <a:lnTo>
                          <a:pt x="224580" y="40507"/>
                        </a:lnTo>
                        <a:lnTo>
                          <a:pt x="18290" y="167844"/>
                        </a:lnTo>
                        <a:lnTo>
                          <a:pt x="6630" y="34356"/>
                        </a:lnTo>
                        <a:lnTo>
                          <a:pt x="399290" y="6630"/>
                        </a:lnTo>
                        <a:lnTo>
                          <a:pt x="411041" y="12726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A4BE7071-A265-4BBD-A551-7E020AECF00E}"/>
                      </a:ext>
                    </a:extLst>
                  </p:cNvPr>
                  <p:cNvSpPr/>
                  <p:nvPr/>
                </p:nvSpPr>
                <p:spPr>
                  <a:xfrm>
                    <a:off x="3963029" y="4085769"/>
                    <a:ext cx="431494" cy="137711"/>
                  </a:xfrm>
                  <a:custGeom>
                    <a:avLst/>
                    <a:gdLst>
                      <a:gd name="connsiteX0" fmla="*/ 426006 w 431493"/>
                      <a:gd name="connsiteY0" fmla="*/ 90909 h 137710"/>
                      <a:gd name="connsiteX1" fmla="*/ 13975 w 431493"/>
                      <a:gd name="connsiteY1" fmla="*/ 133232 h 137710"/>
                      <a:gd name="connsiteX2" fmla="*/ 6630 w 431493"/>
                      <a:gd name="connsiteY2" fmla="*/ 48953 h 137710"/>
                      <a:gd name="connsiteX3" fmla="*/ 418661 w 431493"/>
                      <a:gd name="connsiteY3" fmla="*/ 6630 h 137710"/>
                      <a:gd name="connsiteX4" fmla="*/ 426006 w 431493"/>
                      <a:gd name="connsiteY4" fmla="*/ 90909 h 137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1493" h="137710">
                        <a:moveTo>
                          <a:pt x="426006" y="90909"/>
                        </a:moveTo>
                        <a:lnTo>
                          <a:pt x="13975" y="133232"/>
                        </a:lnTo>
                        <a:lnTo>
                          <a:pt x="6630" y="48953"/>
                        </a:lnTo>
                        <a:lnTo>
                          <a:pt x="418661" y="6630"/>
                        </a:lnTo>
                        <a:lnTo>
                          <a:pt x="426006" y="90909"/>
                        </a:lnTo>
                        <a:close/>
                      </a:path>
                    </a:pathLst>
                  </a:custGeom>
                  <a:solidFill>
                    <a:srgbClr val="9C98A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57A3B610-8FA1-4B76-9A98-E6E7F2086ABF}"/>
                      </a:ext>
                    </a:extLst>
                  </p:cNvPr>
                  <p:cNvSpPr/>
                  <p:nvPr/>
                </p:nvSpPr>
                <p:spPr>
                  <a:xfrm>
                    <a:off x="4141790" y="4098436"/>
                    <a:ext cx="165253" cy="110169"/>
                  </a:xfrm>
                  <a:custGeom>
                    <a:avLst/>
                    <a:gdLst>
                      <a:gd name="connsiteX0" fmla="*/ 7182 w 165253"/>
                      <a:gd name="connsiteY0" fmla="*/ 19711 h 110168"/>
                      <a:gd name="connsiteX1" fmla="*/ 150681 w 165253"/>
                      <a:gd name="connsiteY1" fmla="*/ 7182 h 110168"/>
                      <a:gd name="connsiteX2" fmla="*/ 158260 w 165253"/>
                      <a:gd name="connsiteY2" fmla="*/ 93976 h 110168"/>
                      <a:gd name="connsiteX3" fmla="*/ 14760 w 165253"/>
                      <a:gd name="connsiteY3" fmla="*/ 106506 h 11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253" h="110168">
                        <a:moveTo>
                          <a:pt x="7182" y="19711"/>
                        </a:moveTo>
                        <a:lnTo>
                          <a:pt x="150681" y="7182"/>
                        </a:lnTo>
                        <a:lnTo>
                          <a:pt x="158260" y="93976"/>
                        </a:lnTo>
                        <a:lnTo>
                          <a:pt x="14760" y="106506"/>
                        </a:lnTo>
                        <a:close/>
                      </a:path>
                    </a:pathLst>
                  </a:custGeom>
                  <a:solidFill>
                    <a:srgbClr val="0C20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3DEEA4B0-0D86-4C1A-8899-7581EB6710AB}"/>
                      </a:ext>
                    </a:extLst>
                  </p:cNvPr>
                  <p:cNvSpPr/>
                  <p:nvPr/>
                </p:nvSpPr>
                <p:spPr>
                  <a:xfrm>
                    <a:off x="3500215" y="2443062"/>
                    <a:ext cx="495759" cy="1983036"/>
                  </a:xfrm>
                  <a:custGeom>
                    <a:avLst/>
                    <a:gdLst>
                      <a:gd name="connsiteX0" fmla="*/ 492580 w 495759"/>
                      <a:gd name="connsiteY0" fmla="*/ 1936418 h 1983036"/>
                      <a:gd name="connsiteX1" fmla="*/ 281423 w 495759"/>
                      <a:gd name="connsiteY1" fmla="*/ 1977731 h 1983036"/>
                      <a:gd name="connsiteX2" fmla="*/ 127462 w 495759"/>
                      <a:gd name="connsiteY2" fmla="*/ 1984801 h 1983036"/>
                      <a:gd name="connsiteX3" fmla="*/ 117823 w 495759"/>
                      <a:gd name="connsiteY3" fmla="*/ 1982689 h 1983036"/>
                      <a:gd name="connsiteX4" fmla="*/ 27759 w 495759"/>
                      <a:gd name="connsiteY4" fmla="*/ 798376 h 1983036"/>
                      <a:gd name="connsiteX5" fmla="*/ 8480 w 495759"/>
                      <a:gd name="connsiteY5" fmla="*/ 331261 h 1983036"/>
                      <a:gd name="connsiteX6" fmla="*/ 6736 w 495759"/>
                      <a:gd name="connsiteY6" fmla="*/ 260110 h 1983036"/>
                      <a:gd name="connsiteX7" fmla="*/ 11142 w 495759"/>
                      <a:gd name="connsiteY7" fmla="*/ 218062 h 1983036"/>
                      <a:gd name="connsiteX8" fmla="*/ 166297 w 495759"/>
                      <a:gd name="connsiteY8" fmla="*/ 63826 h 1983036"/>
                      <a:gd name="connsiteX9" fmla="*/ 293633 w 495759"/>
                      <a:gd name="connsiteY9" fmla="*/ 10303 h 1983036"/>
                      <a:gd name="connsiteX10" fmla="*/ 319982 w 495759"/>
                      <a:gd name="connsiteY10" fmla="*/ 6630 h 1983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95759" h="1983036">
                        <a:moveTo>
                          <a:pt x="492580" y="1936418"/>
                        </a:moveTo>
                        <a:cubicBezTo>
                          <a:pt x="423711" y="1957045"/>
                          <a:pt x="352988" y="1970883"/>
                          <a:pt x="281423" y="1977731"/>
                        </a:cubicBezTo>
                        <a:cubicBezTo>
                          <a:pt x="230296" y="1983240"/>
                          <a:pt x="178879" y="1985601"/>
                          <a:pt x="127462" y="1984801"/>
                        </a:cubicBezTo>
                        <a:cubicBezTo>
                          <a:pt x="124162" y="1984578"/>
                          <a:pt x="120914" y="1983866"/>
                          <a:pt x="117823" y="1982689"/>
                        </a:cubicBezTo>
                        <a:lnTo>
                          <a:pt x="27759" y="798376"/>
                        </a:lnTo>
                        <a:cubicBezTo>
                          <a:pt x="4073" y="600072"/>
                          <a:pt x="11051" y="494861"/>
                          <a:pt x="8480" y="331261"/>
                        </a:cubicBezTo>
                        <a:cubicBezTo>
                          <a:pt x="8021" y="308768"/>
                          <a:pt x="7562" y="285357"/>
                          <a:pt x="6736" y="260110"/>
                        </a:cubicBezTo>
                        <a:cubicBezTo>
                          <a:pt x="6204" y="245956"/>
                          <a:pt x="7687" y="231799"/>
                          <a:pt x="11142" y="218062"/>
                        </a:cubicBezTo>
                        <a:cubicBezTo>
                          <a:pt x="28586" y="148472"/>
                          <a:pt x="94320" y="99998"/>
                          <a:pt x="166297" y="63826"/>
                        </a:cubicBezTo>
                        <a:cubicBezTo>
                          <a:pt x="207782" y="43781"/>
                          <a:pt x="250285" y="25915"/>
                          <a:pt x="293633" y="10303"/>
                        </a:cubicBezTo>
                        <a:cubicBezTo>
                          <a:pt x="311536" y="3509"/>
                          <a:pt x="300703" y="9293"/>
                          <a:pt x="319982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2872FFA2-3A7F-4A2E-909F-D4A8F109D2EF}"/>
                      </a:ext>
                    </a:extLst>
                  </p:cNvPr>
                  <p:cNvSpPr/>
                  <p:nvPr/>
                </p:nvSpPr>
                <p:spPr>
                  <a:xfrm>
                    <a:off x="4215432" y="2438181"/>
                    <a:ext cx="431494" cy="1891229"/>
                  </a:xfrm>
                  <a:custGeom>
                    <a:avLst/>
                    <a:gdLst>
                      <a:gd name="connsiteX0" fmla="*/ 427817 w 431493"/>
                      <a:gd name="connsiteY0" fmla="*/ 1869231 h 1891228"/>
                      <a:gd name="connsiteX1" fmla="*/ 354371 w 431493"/>
                      <a:gd name="connsiteY1" fmla="*/ 1876024 h 1891228"/>
                      <a:gd name="connsiteX2" fmla="*/ 186364 w 431493"/>
                      <a:gd name="connsiteY2" fmla="*/ 1891632 h 1891228"/>
                      <a:gd name="connsiteX3" fmla="*/ 7707 w 431493"/>
                      <a:gd name="connsiteY3" fmla="*/ 6646 h 1891228"/>
                      <a:gd name="connsiteX4" fmla="*/ 99514 w 431493"/>
                      <a:gd name="connsiteY4" fmla="*/ 56956 h 1891228"/>
                      <a:gd name="connsiteX5" fmla="*/ 259259 w 431493"/>
                      <a:gd name="connsiteY5" fmla="*/ 251771 h 1891228"/>
                      <a:gd name="connsiteX6" fmla="*/ 281476 w 431493"/>
                      <a:gd name="connsiteY6" fmla="*/ 325217 h 1891228"/>
                      <a:gd name="connsiteX7" fmla="*/ 282119 w 431493"/>
                      <a:gd name="connsiteY7" fmla="*/ 328155 h 1891228"/>
                      <a:gd name="connsiteX8" fmla="*/ 427817 w 431493"/>
                      <a:gd name="connsiteY8" fmla="*/ 1869231 h 18912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1493" h="1891228">
                        <a:moveTo>
                          <a:pt x="427817" y="1869231"/>
                        </a:moveTo>
                        <a:lnTo>
                          <a:pt x="354371" y="1876024"/>
                        </a:lnTo>
                        <a:lnTo>
                          <a:pt x="186364" y="1891632"/>
                        </a:lnTo>
                        <a:cubicBezTo>
                          <a:pt x="186364" y="1891632"/>
                          <a:pt x="-9553" y="403"/>
                          <a:pt x="7707" y="6646"/>
                        </a:cubicBezTo>
                        <a:cubicBezTo>
                          <a:pt x="40356" y="19376"/>
                          <a:pt x="71216" y="36287"/>
                          <a:pt x="99514" y="56956"/>
                        </a:cubicBezTo>
                        <a:cubicBezTo>
                          <a:pt x="169523" y="106121"/>
                          <a:pt x="224762" y="173487"/>
                          <a:pt x="259259" y="251771"/>
                        </a:cubicBezTo>
                        <a:cubicBezTo>
                          <a:pt x="269351" y="275358"/>
                          <a:pt x="276802" y="299990"/>
                          <a:pt x="281476" y="325217"/>
                        </a:cubicBezTo>
                        <a:cubicBezTo>
                          <a:pt x="281778" y="326175"/>
                          <a:pt x="281993" y="327158"/>
                          <a:pt x="282119" y="328155"/>
                        </a:cubicBezTo>
                        <a:cubicBezTo>
                          <a:pt x="311956" y="489827"/>
                          <a:pt x="427817" y="1869231"/>
                          <a:pt x="427817" y="1869231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B6D11993-4553-4C17-AE49-191F9B75183D}"/>
                      </a:ext>
                    </a:extLst>
                  </p:cNvPr>
                  <p:cNvSpPr/>
                  <p:nvPr/>
                </p:nvSpPr>
                <p:spPr>
                  <a:xfrm>
                    <a:off x="4045360" y="2574969"/>
                    <a:ext cx="165253" cy="1551542"/>
                  </a:xfrm>
                  <a:custGeom>
                    <a:avLst/>
                    <a:gdLst>
                      <a:gd name="connsiteX0" fmla="*/ 9680 w 165253"/>
                      <a:gd name="connsiteY0" fmla="*/ 9680 h 1551542"/>
                      <a:gd name="connsiteX1" fmla="*/ 157031 w 165253"/>
                      <a:gd name="connsiteY1" fmla="*/ 1550664 h 1551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5253" h="1551542">
                        <a:moveTo>
                          <a:pt x="9680" y="9680"/>
                        </a:moveTo>
                        <a:lnTo>
                          <a:pt x="157031" y="1550664"/>
                        </a:lnTo>
                      </a:path>
                    </a:pathLst>
                  </a:custGeom>
                  <a:ln w="13391" cap="flat">
                    <a:solidFill>
                      <a:srgbClr val="9C98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D3A8395E-6737-4036-BD17-584A0474FEF6}"/>
                      </a:ext>
                    </a:extLst>
                  </p:cNvPr>
                  <p:cNvSpPr/>
                  <p:nvPr/>
                </p:nvSpPr>
                <p:spPr>
                  <a:xfrm>
                    <a:off x="3651802" y="2395781"/>
                    <a:ext cx="257060" cy="991518"/>
                  </a:xfrm>
                  <a:custGeom>
                    <a:avLst/>
                    <a:gdLst>
                      <a:gd name="connsiteX0" fmla="*/ 254143 w 257060"/>
                      <a:gd name="connsiteY0" fmla="*/ 991538 h 991518"/>
                      <a:gd name="connsiteX1" fmla="*/ 57951 w 257060"/>
                      <a:gd name="connsiteY1" fmla="*/ 415356 h 991518"/>
                      <a:gd name="connsiteX2" fmla="*/ 124602 w 257060"/>
                      <a:gd name="connsiteY2" fmla="*/ 348337 h 991518"/>
                      <a:gd name="connsiteX3" fmla="*/ 6630 w 257060"/>
                      <a:gd name="connsiteY3" fmla="*/ 110923 h 991518"/>
                      <a:gd name="connsiteX4" fmla="*/ 163254 w 257060"/>
                      <a:gd name="connsiteY4" fmla="*/ 6630 h 991518"/>
                      <a:gd name="connsiteX5" fmla="*/ 254143 w 257060"/>
                      <a:gd name="connsiteY5" fmla="*/ 991538 h 99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7060" h="991518">
                        <a:moveTo>
                          <a:pt x="254143" y="991538"/>
                        </a:moveTo>
                        <a:cubicBezTo>
                          <a:pt x="262130" y="1007512"/>
                          <a:pt x="57951" y="415356"/>
                          <a:pt x="57951" y="415356"/>
                        </a:cubicBezTo>
                        <a:lnTo>
                          <a:pt x="124602" y="348337"/>
                        </a:lnTo>
                        <a:lnTo>
                          <a:pt x="6630" y="110923"/>
                        </a:lnTo>
                        <a:lnTo>
                          <a:pt x="163254" y="6630"/>
                        </a:lnTo>
                        <a:cubicBezTo>
                          <a:pt x="163254" y="6630"/>
                          <a:pt x="240739" y="964730"/>
                          <a:pt x="254143" y="991538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FCC19298-74C4-443F-BE2B-6549DD21666E}"/>
                      </a:ext>
                    </a:extLst>
                  </p:cNvPr>
                  <p:cNvSpPr/>
                  <p:nvPr/>
                </p:nvSpPr>
                <p:spPr>
                  <a:xfrm>
                    <a:off x="4199800" y="2376502"/>
                    <a:ext cx="192795" cy="1009880"/>
                  </a:xfrm>
                  <a:custGeom>
                    <a:avLst/>
                    <a:gdLst>
                      <a:gd name="connsiteX0" fmla="*/ 106333 w 192795"/>
                      <a:gd name="connsiteY0" fmla="*/ 1003749 h 1009879"/>
                      <a:gd name="connsiteX1" fmla="*/ 188959 w 192795"/>
                      <a:gd name="connsiteY1" fmla="*/ 403329 h 1009879"/>
                      <a:gd name="connsiteX2" fmla="*/ 114596 w 192795"/>
                      <a:gd name="connsiteY2" fmla="*/ 347694 h 1009879"/>
                      <a:gd name="connsiteX3" fmla="*/ 169680 w 192795"/>
                      <a:gd name="connsiteY3" fmla="*/ 127357 h 1009879"/>
                      <a:gd name="connsiteX4" fmla="*/ 6630 w 192795"/>
                      <a:gd name="connsiteY4" fmla="*/ 6630 h 1009879"/>
                      <a:gd name="connsiteX5" fmla="*/ 106333 w 192795"/>
                      <a:gd name="connsiteY5" fmla="*/ 1003749 h 1009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2795" h="1009879">
                        <a:moveTo>
                          <a:pt x="106333" y="1003749"/>
                        </a:moveTo>
                        <a:cubicBezTo>
                          <a:pt x="101375" y="1020917"/>
                          <a:pt x="188959" y="403329"/>
                          <a:pt x="188959" y="403329"/>
                        </a:cubicBezTo>
                        <a:lnTo>
                          <a:pt x="114596" y="347694"/>
                        </a:lnTo>
                        <a:lnTo>
                          <a:pt x="169680" y="127357"/>
                        </a:lnTo>
                        <a:lnTo>
                          <a:pt x="6630" y="6630"/>
                        </a:lnTo>
                        <a:cubicBezTo>
                          <a:pt x="6630" y="6630"/>
                          <a:pt x="114320" y="974921"/>
                          <a:pt x="106333" y="1003749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789B7A88-EFCC-4A2F-AFBD-F30ED8A83AEA}"/>
                      </a:ext>
                    </a:extLst>
                  </p:cNvPr>
                  <p:cNvSpPr/>
                  <p:nvPr/>
                </p:nvSpPr>
                <p:spPr>
                  <a:xfrm>
                    <a:off x="3548544" y="4197315"/>
                    <a:ext cx="312145" cy="348867"/>
                  </a:xfrm>
                  <a:custGeom>
                    <a:avLst/>
                    <a:gdLst>
                      <a:gd name="connsiteX0" fmla="*/ 210877 w 312144"/>
                      <a:gd name="connsiteY0" fmla="*/ 326303 h 348867"/>
                      <a:gd name="connsiteX1" fmla="*/ 310029 w 312144"/>
                      <a:gd name="connsiteY1" fmla="*/ 191438 h 348867"/>
                      <a:gd name="connsiteX2" fmla="*/ 203073 w 312144"/>
                      <a:gd name="connsiteY2" fmla="*/ 72089 h 348867"/>
                      <a:gd name="connsiteX3" fmla="*/ 126782 w 312144"/>
                      <a:gd name="connsiteY3" fmla="*/ 6630 h 348867"/>
                      <a:gd name="connsiteX4" fmla="*/ 24967 w 312144"/>
                      <a:gd name="connsiteY4" fmla="*/ 111107 h 348867"/>
                      <a:gd name="connsiteX5" fmla="*/ 119253 w 312144"/>
                      <a:gd name="connsiteY5" fmla="*/ 292151 h 348867"/>
                      <a:gd name="connsiteX6" fmla="*/ 210877 w 312144"/>
                      <a:gd name="connsiteY6" fmla="*/ 326303 h 348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2144" h="348867">
                        <a:moveTo>
                          <a:pt x="210877" y="326303"/>
                        </a:moveTo>
                        <a:cubicBezTo>
                          <a:pt x="211887" y="324008"/>
                          <a:pt x="327105" y="216593"/>
                          <a:pt x="310029" y="191438"/>
                        </a:cubicBezTo>
                        <a:cubicBezTo>
                          <a:pt x="279604" y="147263"/>
                          <a:pt x="243661" y="107156"/>
                          <a:pt x="203073" y="72089"/>
                        </a:cubicBezTo>
                        <a:lnTo>
                          <a:pt x="126782" y="6630"/>
                        </a:lnTo>
                        <a:cubicBezTo>
                          <a:pt x="126782" y="6630"/>
                          <a:pt x="30200" y="106608"/>
                          <a:pt x="24967" y="111107"/>
                        </a:cubicBezTo>
                        <a:cubicBezTo>
                          <a:pt x="-47744" y="180697"/>
                          <a:pt x="119253" y="292151"/>
                          <a:pt x="119253" y="292151"/>
                        </a:cubicBezTo>
                        <a:cubicBezTo>
                          <a:pt x="119253" y="292151"/>
                          <a:pt x="188660" y="376705"/>
                          <a:pt x="210877" y="326303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71050A08-8DF5-4FA5-AD87-7476722F32F7}"/>
                      </a:ext>
                    </a:extLst>
                  </p:cNvPr>
                  <p:cNvSpPr/>
                  <p:nvPr/>
                </p:nvSpPr>
                <p:spPr>
                  <a:xfrm>
                    <a:off x="3733254" y="4311333"/>
                    <a:ext cx="275422" cy="257060"/>
                  </a:xfrm>
                  <a:custGeom>
                    <a:avLst/>
                    <a:gdLst>
                      <a:gd name="connsiteX0" fmla="*/ 29981 w 275421"/>
                      <a:gd name="connsiteY0" fmla="*/ 73657 h 257060"/>
                      <a:gd name="connsiteX1" fmla="*/ 9361 w 275421"/>
                      <a:gd name="connsiteY1" fmla="*/ 55259 h 257060"/>
                      <a:gd name="connsiteX2" fmla="*/ 50312 w 275421"/>
                      <a:gd name="connsiteY2" fmla="*/ 9361 h 257060"/>
                      <a:gd name="connsiteX3" fmla="*/ 70932 w 275421"/>
                      <a:gd name="connsiteY3" fmla="*/ 27759 h 257060"/>
                      <a:gd name="connsiteX4" fmla="*/ 248358 w 275421"/>
                      <a:gd name="connsiteY4" fmla="*/ 186062 h 257060"/>
                      <a:gd name="connsiteX5" fmla="*/ 207407 w 275421"/>
                      <a:gd name="connsiteY5" fmla="*/ 231959 h 257060"/>
                      <a:gd name="connsiteX6" fmla="*/ 228026 w 275421"/>
                      <a:gd name="connsiteY6" fmla="*/ 250357 h 257060"/>
                      <a:gd name="connsiteX7" fmla="*/ 207407 w 275421"/>
                      <a:gd name="connsiteY7" fmla="*/ 231959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5421" h="257060">
                        <a:moveTo>
                          <a:pt x="29981" y="73657"/>
                        </a:moveTo>
                        <a:cubicBezTo>
                          <a:pt x="18593" y="63496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9"/>
                        </a:cubicBezTo>
                        <a:lnTo>
                          <a:pt x="248358" y="186062"/>
                        </a:lnTo>
                        <a:lnTo>
                          <a:pt x="207407" y="231959"/>
                        </a:lnTo>
                        <a:cubicBezTo>
                          <a:pt x="218795" y="242120"/>
                          <a:pt x="228026" y="250357"/>
                          <a:pt x="228026" y="250357"/>
                        </a:cubicBezTo>
                        <a:cubicBezTo>
                          <a:pt x="228026" y="250357"/>
                          <a:pt x="218795" y="242120"/>
                          <a:pt x="207407" y="23195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48DA0732-E673-4CAB-A8C8-7339CA477A69}"/>
                      </a:ext>
                    </a:extLst>
                  </p:cNvPr>
                  <p:cNvSpPr/>
                  <p:nvPr/>
                </p:nvSpPr>
                <p:spPr>
                  <a:xfrm>
                    <a:off x="3726318" y="4360955"/>
                    <a:ext cx="238699" cy="229518"/>
                  </a:xfrm>
                  <a:custGeom>
                    <a:avLst/>
                    <a:gdLst>
                      <a:gd name="connsiteX0" fmla="*/ 30140 w 238698"/>
                      <a:gd name="connsiteY0" fmla="*/ 74063 h 229518"/>
                      <a:gd name="connsiteX1" fmla="*/ 9415 w 238698"/>
                      <a:gd name="connsiteY1" fmla="*/ 55548 h 229518"/>
                      <a:gd name="connsiteX2" fmla="*/ 50627 w 238698"/>
                      <a:gd name="connsiteY2" fmla="*/ 9415 h 229518"/>
                      <a:gd name="connsiteX3" fmla="*/ 71353 w 238698"/>
                      <a:gd name="connsiteY3" fmla="*/ 27929 h 229518"/>
                      <a:gd name="connsiteX4" fmla="*/ 215467 w 238698"/>
                      <a:gd name="connsiteY4" fmla="*/ 156672 h 229518"/>
                      <a:gd name="connsiteX5" fmla="*/ 174255 w 238698"/>
                      <a:gd name="connsiteY5" fmla="*/ 202805 h 229518"/>
                      <a:gd name="connsiteX6" fmla="*/ 194980 w 238698"/>
                      <a:gd name="connsiteY6" fmla="*/ 221320 h 229518"/>
                      <a:gd name="connsiteX7" fmla="*/ 174255 w 238698"/>
                      <a:gd name="connsiteY7" fmla="*/ 202805 h 229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8698" h="229518">
                        <a:moveTo>
                          <a:pt x="30140" y="74063"/>
                        </a:moveTo>
                        <a:cubicBezTo>
                          <a:pt x="18694" y="63837"/>
                          <a:pt x="9415" y="55548"/>
                          <a:pt x="9415" y="55548"/>
                        </a:cubicBezTo>
                        <a:lnTo>
                          <a:pt x="50627" y="9415"/>
                        </a:lnTo>
                        <a:cubicBezTo>
                          <a:pt x="50627" y="9415"/>
                          <a:pt x="59906" y="17704"/>
                          <a:pt x="71353" y="27929"/>
                        </a:cubicBezTo>
                        <a:lnTo>
                          <a:pt x="215467" y="156672"/>
                        </a:lnTo>
                        <a:lnTo>
                          <a:pt x="174255" y="202805"/>
                        </a:lnTo>
                        <a:cubicBezTo>
                          <a:pt x="185701" y="213030"/>
                          <a:pt x="194980" y="221320"/>
                          <a:pt x="194980" y="221320"/>
                        </a:cubicBezTo>
                        <a:cubicBezTo>
                          <a:pt x="194980" y="221320"/>
                          <a:pt x="185701" y="213030"/>
                          <a:pt x="174255" y="202805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3457FD38-9C03-4A0B-ADA8-E7AF2C31BFE3}"/>
                      </a:ext>
                    </a:extLst>
                  </p:cNvPr>
                  <p:cNvSpPr/>
                  <p:nvPr/>
                </p:nvSpPr>
                <p:spPr>
                  <a:xfrm>
                    <a:off x="3606639" y="4393030"/>
                    <a:ext cx="266241" cy="247880"/>
                  </a:xfrm>
                  <a:custGeom>
                    <a:avLst/>
                    <a:gdLst>
                      <a:gd name="connsiteX0" fmla="*/ 29981 w 266240"/>
                      <a:gd name="connsiteY0" fmla="*/ 73656 h 247879"/>
                      <a:gd name="connsiteX1" fmla="*/ 9361 w 266240"/>
                      <a:gd name="connsiteY1" fmla="*/ 55259 h 247879"/>
                      <a:gd name="connsiteX2" fmla="*/ 50312 w 266240"/>
                      <a:gd name="connsiteY2" fmla="*/ 9361 h 247879"/>
                      <a:gd name="connsiteX3" fmla="*/ 70932 w 266240"/>
                      <a:gd name="connsiteY3" fmla="*/ 27758 h 247879"/>
                      <a:gd name="connsiteX4" fmla="*/ 239726 w 266240"/>
                      <a:gd name="connsiteY4" fmla="*/ 178360 h 247879"/>
                      <a:gd name="connsiteX5" fmla="*/ 198775 w 266240"/>
                      <a:gd name="connsiteY5" fmla="*/ 224258 h 247879"/>
                      <a:gd name="connsiteX6" fmla="*/ 219395 w 266240"/>
                      <a:gd name="connsiteY6" fmla="*/ 242655 h 247879"/>
                      <a:gd name="connsiteX7" fmla="*/ 198775 w 266240"/>
                      <a:gd name="connsiteY7" fmla="*/ 224258 h 247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66240" h="247879">
                        <a:moveTo>
                          <a:pt x="29981" y="73656"/>
                        </a:moveTo>
                        <a:cubicBezTo>
                          <a:pt x="18593" y="63495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8"/>
                        </a:cubicBezTo>
                        <a:lnTo>
                          <a:pt x="239726" y="178360"/>
                        </a:lnTo>
                        <a:lnTo>
                          <a:pt x="198775" y="224258"/>
                        </a:lnTo>
                        <a:cubicBezTo>
                          <a:pt x="210163" y="234418"/>
                          <a:pt x="219395" y="242655"/>
                          <a:pt x="219395" y="242655"/>
                        </a:cubicBezTo>
                        <a:cubicBezTo>
                          <a:pt x="219395" y="242655"/>
                          <a:pt x="210163" y="234418"/>
                          <a:pt x="198775" y="22425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389EDDBC-3F88-4150-89F2-942B4B9E9CFB}"/>
                      </a:ext>
                    </a:extLst>
                  </p:cNvPr>
                  <p:cNvSpPr/>
                  <p:nvPr/>
                </p:nvSpPr>
                <p:spPr>
                  <a:xfrm>
                    <a:off x="3630065" y="4199077"/>
                    <a:ext cx="302964" cy="183614"/>
                  </a:xfrm>
                  <a:custGeom>
                    <a:avLst/>
                    <a:gdLst>
                      <a:gd name="connsiteX0" fmla="*/ 34155 w 302963"/>
                      <a:gd name="connsiteY0" fmla="*/ 76095 h 183614"/>
                      <a:gd name="connsiteX1" fmla="*/ 8682 w 302963"/>
                      <a:gd name="connsiteY1" fmla="*/ 65382 h 183614"/>
                      <a:gd name="connsiteX2" fmla="*/ 32528 w 302963"/>
                      <a:gd name="connsiteY2" fmla="*/ 8682 h 183614"/>
                      <a:gd name="connsiteX3" fmla="*/ 58001 w 302963"/>
                      <a:gd name="connsiteY3" fmla="*/ 19395 h 183614"/>
                      <a:gd name="connsiteX4" fmla="*/ 277186 w 302963"/>
                      <a:gd name="connsiteY4" fmla="*/ 111577 h 183614"/>
                      <a:gd name="connsiteX5" fmla="*/ 253340 w 302963"/>
                      <a:gd name="connsiteY5" fmla="*/ 168277 h 183614"/>
                      <a:gd name="connsiteX6" fmla="*/ 278813 w 302963"/>
                      <a:gd name="connsiteY6" fmla="*/ 178990 h 183614"/>
                      <a:gd name="connsiteX7" fmla="*/ 253340 w 302963"/>
                      <a:gd name="connsiteY7" fmla="*/ 168277 h 183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2963" h="183614">
                        <a:moveTo>
                          <a:pt x="34155" y="76095"/>
                        </a:moveTo>
                        <a:cubicBezTo>
                          <a:pt x="20087" y="70179"/>
                          <a:pt x="8682" y="65382"/>
                          <a:pt x="8682" y="65382"/>
                        </a:cubicBezTo>
                        <a:lnTo>
                          <a:pt x="32528" y="8682"/>
                        </a:lnTo>
                        <a:cubicBezTo>
                          <a:pt x="32528" y="8682"/>
                          <a:pt x="43933" y="13478"/>
                          <a:pt x="58001" y="19395"/>
                        </a:cubicBezTo>
                        <a:lnTo>
                          <a:pt x="277186" y="111577"/>
                        </a:lnTo>
                        <a:lnTo>
                          <a:pt x="253340" y="168277"/>
                        </a:lnTo>
                        <a:cubicBezTo>
                          <a:pt x="267408" y="174194"/>
                          <a:pt x="278813" y="178990"/>
                          <a:pt x="278813" y="178990"/>
                        </a:cubicBezTo>
                        <a:cubicBezTo>
                          <a:pt x="278813" y="178990"/>
                          <a:pt x="267408" y="174194"/>
                          <a:pt x="253340" y="168277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779FE06C-A57F-4F96-8718-E3E78279FB69}"/>
                      </a:ext>
                    </a:extLst>
                  </p:cNvPr>
                  <p:cNvSpPr/>
                  <p:nvPr/>
                </p:nvSpPr>
                <p:spPr>
                  <a:xfrm>
                    <a:off x="3480398" y="4134243"/>
                    <a:ext cx="247880" cy="266241"/>
                  </a:xfrm>
                  <a:custGeom>
                    <a:avLst/>
                    <a:gdLst>
                      <a:gd name="connsiteX0" fmla="*/ 249185 w 247879"/>
                      <a:gd name="connsiteY0" fmla="*/ 70344 h 266240"/>
                      <a:gd name="connsiteX1" fmla="*/ 226967 w 247879"/>
                      <a:gd name="connsiteY1" fmla="*/ 50514 h 266240"/>
                      <a:gd name="connsiteX2" fmla="*/ 177575 w 247879"/>
                      <a:gd name="connsiteY2" fmla="*/ 6630 h 266240"/>
                      <a:gd name="connsiteX3" fmla="*/ 36192 w 247879"/>
                      <a:gd name="connsiteY3" fmla="*/ 165089 h 266240"/>
                      <a:gd name="connsiteX4" fmla="*/ 6630 w 247879"/>
                      <a:gd name="connsiteY4" fmla="*/ 198324 h 266240"/>
                      <a:gd name="connsiteX5" fmla="*/ 16086 w 247879"/>
                      <a:gd name="connsiteY5" fmla="*/ 206770 h 266240"/>
                      <a:gd name="connsiteX6" fmla="*/ 36927 w 247879"/>
                      <a:gd name="connsiteY6" fmla="*/ 225407 h 266240"/>
                      <a:gd name="connsiteX7" fmla="*/ 78148 w 247879"/>
                      <a:gd name="connsiteY7" fmla="*/ 262130 h 266240"/>
                      <a:gd name="connsiteX8" fmla="*/ 86044 w 247879"/>
                      <a:gd name="connsiteY8" fmla="*/ 253224 h 266240"/>
                      <a:gd name="connsiteX9" fmla="*/ 185654 w 247879"/>
                      <a:gd name="connsiteY9" fmla="*/ 141587 h 266240"/>
                      <a:gd name="connsiteX10" fmla="*/ 225958 w 247879"/>
                      <a:gd name="connsiteY10" fmla="*/ 96418 h 266240"/>
                      <a:gd name="connsiteX11" fmla="*/ 228896 w 247879"/>
                      <a:gd name="connsiteY11" fmla="*/ 93112 h 266240"/>
                      <a:gd name="connsiteX12" fmla="*/ 249185 w 247879"/>
                      <a:gd name="connsiteY12" fmla="*/ 70344 h 266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47879" h="266240">
                        <a:moveTo>
                          <a:pt x="249185" y="70344"/>
                        </a:moveTo>
                        <a:lnTo>
                          <a:pt x="226967" y="50514"/>
                        </a:lnTo>
                        <a:lnTo>
                          <a:pt x="177575" y="6630"/>
                        </a:lnTo>
                        <a:lnTo>
                          <a:pt x="36192" y="165089"/>
                        </a:lnTo>
                        <a:lnTo>
                          <a:pt x="6630" y="198324"/>
                        </a:lnTo>
                        <a:lnTo>
                          <a:pt x="16086" y="206770"/>
                        </a:lnTo>
                        <a:lnTo>
                          <a:pt x="36927" y="225407"/>
                        </a:lnTo>
                        <a:lnTo>
                          <a:pt x="78148" y="262130"/>
                        </a:lnTo>
                        <a:lnTo>
                          <a:pt x="86044" y="253224"/>
                        </a:lnTo>
                        <a:lnTo>
                          <a:pt x="185654" y="141587"/>
                        </a:lnTo>
                        <a:lnTo>
                          <a:pt x="225958" y="96418"/>
                        </a:lnTo>
                        <a:lnTo>
                          <a:pt x="228896" y="93112"/>
                        </a:lnTo>
                        <a:lnTo>
                          <a:pt x="249185" y="703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C4CEA5C9-8300-4780-B58F-C2CB03E33F98}"/>
                      </a:ext>
                    </a:extLst>
                  </p:cNvPr>
                  <p:cNvSpPr/>
                  <p:nvPr/>
                </p:nvSpPr>
                <p:spPr>
                  <a:xfrm>
                    <a:off x="3143327" y="2592341"/>
                    <a:ext cx="587566" cy="1762699"/>
                  </a:xfrm>
                  <a:custGeom>
                    <a:avLst/>
                    <a:gdLst>
                      <a:gd name="connsiteX0" fmla="*/ 503079 w 587566"/>
                      <a:gd name="connsiteY0" fmla="*/ 189602 h 1762698"/>
                      <a:gd name="connsiteX1" fmla="*/ 435601 w 587566"/>
                      <a:gd name="connsiteY1" fmla="*/ 22329 h 1762698"/>
                      <a:gd name="connsiteX2" fmla="*/ 417240 w 587566"/>
                      <a:gd name="connsiteY2" fmla="*/ 6630 h 1762698"/>
                      <a:gd name="connsiteX3" fmla="*/ 339112 w 587566"/>
                      <a:gd name="connsiteY3" fmla="*/ 107618 h 1762698"/>
                      <a:gd name="connsiteX4" fmla="*/ 207093 w 587566"/>
                      <a:gd name="connsiteY4" fmla="*/ 308309 h 1762698"/>
                      <a:gd name="connsiteX5" fmla="*/ 7779 w 587566"/>
                      <a:gd name="connsiteY5" fmla="*/ 957477 h 1762698"/>
                      <a:gd name="connsiteX6" fmla="*/ 335990 w 587566"/>
                      <a:gd name="connsiteY6" fmla="*/ 1761892 h 1762698"/>
                      <a:gd name="connsiteX7" fmla="*/ 353709 w 587566"/>
                      <a:gd name="connsiteY7" fmla="*/ 1748305 h 1762698"/>
                      <a:gd name="connsiteX8" fmla="*/ 385566 w 587566"/>
                      <a:gd name="connsiteY8" fmla="*/ 1724711 h 1762698"/>
                      <a:gd name="connsiteX9" fmla="*/ 516759 w 587566"/>
                      <a:gd name="connsiteY9" fmla="*/ 1627395 h 1762698"/>
                      <a:gd name="connsiteX10" fmla="*/ 535120 w 587566"/>
                      <a:gd name="connsiteY10" fmla="*/ 1613899 h 1762698"/>
                      <a:gd name="connsiteX11" fmla="*/ 564407 w 587566"/>
                      <a:gd name="connsiteY11" fmla="*/ 1592141 h 1762698"/>
                      <a:gd name="connsiteX12" fmla="*/ 584237 w 587566"/>
                      <a:gd name="connsiteY12" fmla="*/ 1577452 h 1762698"/>
                      <a:gd name="connsiteX13" fmla="*/ 316252 w 587566"/>
                      <a:gd name="connsiteY13" fmla="*/ 938657 h 1762698"/>
                      <a:gd name="connsiteX14" fmla="*/ 529520 w 587566"/>
                      <a:gd name="connsiteY14" fmla="*/ 392496 h 1762698"/>
                      <a:gd name="connsiteX15" fmla="*/ 503079 w 587566"/>
                      <a:gd name="connsiteY15" fmla="*/ 189602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87566" h="1762698">
                        <a:moveTo>
                          <a:pt x="503079" y="189602"/>
                        </a:moveTo>
                        <a:lnTo>
                          <a:pt x="435601" y="22329"/>
                        </a:lnTo>
                        <a:lnTo>
                          <a:pt x="417240" y="6630"/>
                        </a:lnTo>
                        <a:cubicBezTo>
                          <a:pt x="414944" y="9384"/>
                          <a:pt x="383454" y="46566"/>
                          <a:pt x="339112" y="107618"/>
                        </a:cubicBezTo>
                        <a:cubicBezTo>
                          <a:pt x="301287" y="159581"/>
                          <a:pt x="253914" y="228712"/>
                          <a:pt x="207093" y="308309"/>
                        </a:cubicBezTo>
                        <a:cubicBezTo>
                          <a:pt x="63873" y="552149"/>
                          <a:pt x="-3146" y="770466"/>
                          <a:pt x="7779" y="957477"/>
                        </a:cubicBezTo>
                        <a:cubicBezTo>
                          <a:pt x="30547" y="1346006"/>
                          <a:pt x="323504" y="1745092"/>
                          <a:pt x="335990" y="1761892"/>
                        </a:cubicBezTo>
                        <a:lnTo>
                          <a:pt x="353709" y="1748305"/>
                        </a:lnTo>
                        <a:lnTo>
                          <a:pt x="385566" y="1724711"/>
                        </a:lnTo>
                        <a:lnTo>
                          <a:pt x="516759" y="1627395"/>
                        </a:lnTo>
                        <a:lnTo>
                          <a:pt x="535120" y="1613899"/>
                        </a:lnTo>
                        <a:lnTo>
                          <a:pt x="564407" y="1592141"/>
                        </a:lnTo>
                        <a:lnTo>
                          <a:pt x="584237" y="1577452"/>
                        </a:lnTo>
                        <a:cubicBezTo>
                          <a:pt x="581850" y="1574147"/>
                          <a:pt x="333695" y="1234643"/>
                          <a:pt x="316252" y="938657"/>
                        </a:cubicBezTo>
                        <a:cubicBezTo>
                          <a:pt x="303123" y="713179"/>
                          <a:pt x="415036" y="542601"/>
                          <a:pt x="529520" y="392496"/>
                        </a:cubicBezTo>
                        <a:cubicBezTo>
                          <a:pt x="545494" y="371197"/>
                          <a:pt x="490777" y="204199"/>
                          <a:pt x="503079" y="189602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9B37D30C-6016-4AB3-A8EC-9FCC71489198}"/>
                      </a:ext>
                    </a:extLst>
                  </p:cNvPr>
                  <p:cNvSpPr/>
                  <p:nvPr/>
                </p:nvSpPr>
                <p:spPr>
                  <a:xfrm>
                    <a:off x="4014900" y="2517701"/>
                    <a:ext cx="220337" cy="1221036"/>
                  </a:xfrm>
                  <a:custGeom>
                    <a:avLst/>
                    <a:gdLst>
                      <a:gd name="connsiteX0" fmla="*/ 6630 w 220337"/>
                      <a:gd name="connsiteY0" fmla="*/ 6630 h 1221036"/>
                      <a:gd name="connsiteX1" fmla="*/ 40140 w 220337"/>
                      <a:gd name="connsiteY1" fmla="*/ 1078571 h 1221036"/>
                      <a:gd name="connsiteX2" fmla="*/ 147279 w 220337"/>
                      <a:gd name="connsiteY2" fmla="*/ 1215915 h 1221036"/>
                      <a:gd name="connsiteX3" fmla="*/ 217603 w 220337"/>
                      <a:gd name="connsiteY3" fmla="*/ 1071869 h 1221036"/>
                      <a:gd name="connsiteX4" fmla="*/ 60246 w 220337"/>
                      <a:gd name="connsiteY4" fmla="*/ 6630 h 1221036"/>
                      <a:gd name="connsiteX5" fmla="*/ 6630 w 220337"/>
                      <a:gd name="connsiteY5" fmla="*/ 6630 h 1221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0337" h="1221036">
                        <a:moveTo>
                          <a:pt x="6630" y="6630"/>
                        </a:moveTo>
                        <a:lnTo>
                          <a:pt x="40140" y="1078571"/>
                        </a:lnTo>
                        <a:lnTo>
                          <a:pt x="147279" y="1215915"/>
                        </a:lnTo>
                        <a:lnTo>
                          <a:pt x="217603" y="1071869"/>
                        </a:lnTo>
                        <a:lnTo>
                          <a:pt x="60246" y="6630"/>
                        </a:lnTo>
                        <a:lnTo>
                          <a:pt x="6630" y="6630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D6C7A291-ABF8-4E2B-BF16-BEC7F7C0A05D}"/>
                      </a:ext>
                    </a:extLst>
                  </p:cNvPr>
                  <p:cNvSpPr/>
                  <p:nvPr/>
                </p:nvSpPr>
                <p:spPr>
                  <a:xfrm>
                    <a:off x="4061957" y="1836855"/>
                    <a:ext cx="137711" cy="64265"/>
                  </a:xfrm>
                  <a:custGeom>
                    <a:avLst/>
                    <a:gdLst>
                      <a:gd name="connsiteX0" fmla="*/ 12730 w 137710"/>
                      <a:gd name="connsiteY0" fmla="*/ 55476 h 64265"/>
                      <a:gd name="connsiteX1" fmla="*/ 70476 w 137710"/>
                      <a:gd name="connsiteY1" fmla="*/ 12877 h 64265"/>
                      <a:gd name="connsiteX2" fmla="*/ 126203 w 137710"/>
                      <a:gd name="connsiteY2" fmla="*/ 38399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7710" h="64265">
                        <a:moveTo>
                          <a:pt x="12730" y="55476"/>
                        </a:moveTo>
                        <a:cubicBezTo>
                          <a:pt x="12730" y="55476"/>
                          <a:pt x="32927" y="14897"/>
                          <a:pt x="70476" y="12877"/>
                        </a:cubicBezTo>
                        <a:cubicBezTo>
                          <a:pt x="92174" y="11408"/>
                          <a:pt x="113143" y="21011"/>
                          <a:pt x="126203" y="38399"/>
                        </a:cubicBezTo>
                      </a:path>
                    </a:pathLst>
                  </a:custGeom>
                  <a:noFill/>
                  <a:ln w="1761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064457EF-E650-4BDB-AF50-5F42FF38ED22}"/>
                      </a:ext>
                    </a:extLst>
                  </p:cNvPr>
                  <p:cNvSpPr/>
                  <p:nvPr/>
                </p:nvSpPr>
                <p:spPr>
                  <a:xfrm>
                    <a:off x="4332538" y="1798318"/>
                    <a:ext cx="119349" cy="64265"/>
                  </a:xfrm>
                  <a:custGeom>
                    <a:avLst/>
                    <a:gdLst>
                      <a:gd name="connsiteX0" fmla="*/ 11603 w 119349"/>
                      <a:gd name="connsiteY0" fmla="*/ 56555 h 64265"/>
                      <a:gd name="connsiteX1" fmla="*/ 55120 w 119349"/>
                      <a:gd name="connsiteY1" fmla="*/ 11753 h 64265"/>
                      <a:gd name="connsiteX2" fmla="*/ 109102 w 119349"/>
                      <a:gd name="connsiteY2" fmla="*/ 38285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9349" h="64265">
                        <a:moveTo>
                          <a:pt x="11603" y="56555"/>
                        </a:moveTo>
                        <a:cubicBezTo>
                          <a:pt x="11603" y="56555"/>
                          <a:pt x="23905" y="14232"/>
                          <a:pt x="55120" y="11753"/>
                        </a:cubicBezTo>
                        <a:cubicBezTo>
                          <a:pt x="86334" y="9274"/>
                          <a:pt x="109102" y="38285"/>
                          <a:pt x="109102" y="38285"/>
                        </a:cubicBezTo>
                      </a:path>
                    </a:pathLst>
                  </a:custGeom>
                  <a:noFill/>
                  <a:ln w="1605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09138C86-F329-45C6-B9F1-BCF3BE476BA9}"/>
                      </a:ext>
                    </a:extLst>
                  </p:cNvPr>
                  <p:cNvSpPr/>
                  <p:nvPr/>
                </p:nvSpPr>
                <p:spPr>
                  <a:xfrm>
                    <a:off x="3006612" y="4229478"/>
                    <a:ext cx="82627" cy="165253"/>
                  </a:xfrm>
                  <a:custGeom>
                    <a:avLst/>
                    <a:gdLst>
                      <a:gd name="connsiteX0" fmla="*/ 8619 w 82626"/>
                      <a:gd name="connsiteY0" fmla="*/ 8619 h 165253"/>
                      <a:gd name="connsiteX1" fmla="*/ 77566 w 82626"/>
                      <a:gd name="connsiteY1" fmla="*/ 161937 h 165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2626" h="165253">
                        <a:moveTo>
                          <a:pt x="8619" y="8619"/>
                        </a:moveTo>
                        <a:lnTo>
                          <a:pt x="77566" y="161937"/>
                        </a:lnTo>
                      </a:path>
                    </a:pathLst>
                  </a:custGeom>
                  <a:ln w="11923" cap="flat">
                    <a:solidFill>
                      <a:srgbClr val="968E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C5D8A5E-1EED-4009-A8EA-7F14795FDD85}"/>
              </a:ext>
            </a:extLst>
          </p:cNvPr>
          <p:cNvSpPr txBox="1"/>
          <p:nvPr/>
        </p:nvSpPr>
        <p:spPr>
          <a:xfrm>
            <a:off x="4482456" y="1731820"/>
            <a:ext cx="3222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</a:t>
            </a:r>
            <a:r>
              <a:rPr lang="en-US" sz="4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endParaRPr lang="en-US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DB4261-893C-4E14-AF66-7BEED51D20DF}"/>
              </a:ext>
            </a:extLst>
          </p:cNvPr>
          <p:cNvSpPr txBox="1"/>
          <p:nvPr/>
        </p:nvSpPr>
        <p:spPr>
          <a:xfrm>
            <a:off x="2947517" y="2361294"/>
            <a:ext cx="6526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n-IN" sz="7200" b="1" dirty="0">
                <a:solidFill>
                  <a:schemeClr val="accent1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এসো রং করি ও আঁকি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78715129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 p14:bounceEnd="20000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1BDBC00-902C-43B2-9211-D5D373D311D6}"/>
              </a:ext>
            </a:extLst>
          </p:cNvPr>
          <p:cNvSpPr/>
          <p:nvPr/>
        </p:nvSpPr>
        <p:spPr>
          <a:xfrm rot="439804">
            <a:off x="5552055" y="574629"/>
            <a:ext cx="3545017" cy="934816"/>
          </a:xfrm>
          <a:prstGeom prst="rect">
            <a:avLst/>
          </a:prstGeom>
          <a:gradFill flip="none" rotWithShape="1">
            <a:gsLst>
              <a:gs pos="0">
                <a:srgbClr val="E6E7E9">
                  <a:alpha val="0"/>
                </a:srgbClr>
              </a:gs>
              <a:gs pos="100000">
                <a:schemeClr val="tx1">
                  <a:alpha val="4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2504307" y="380003"/>
            <a:ext cx="3452552" cy="1123905"/>
            <a:chOff x="5413659" y="1364860"/>
            <a:chExt cx="3914383" cy="12268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14383" cy="1226821"/>
              <a:chOff x="3119461" y="2798299"/>
              <a:chExt cx="3914383" cy="1226821"/>
            </a:xfrm>
          </p:grpSpPr>
          <p:sp>
            <p:nvSpPr>
              <p:cNvPr id="77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00921" y="3192198"/>
                <a:ext cx="1213344" cy="452500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860052" y="1496318"/>
              <a:ext cx="2878761" cy="100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5400" dirty="0">
                  <a:latin typeface="NikoshBAN" panose="02000000000000000000" pitchFamily="2" charset="0"/>
                  <a:cs typeface="NikoshBAN" panose="02000000000000000000" pitchFamily="2" charset="0"/>
                </a:rPr>
                <a:t>শিখনফলঃ</a:t>
              </a:r>
              <a:endParaRPr lang="en-US" sz="5400" dirty="0">
                <a:solidFill>
                  <a:srgbClr val="23A6E8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2256110" y="293028"/>
            <a:ext cx="3656245" cy="1458489"/>
            <a:chOff x="1543242" y="699188"/>
            <a:chExt cx="4145323" cy="1778067"/>
          </a:xfrm>
        </p:grpSpPr>
        <p:sp>
          <p:nvSpPr>
            <p:cNvPr id="80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522709" y="1122979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778067"/>
              <a:chOff x="777702" y="1039430"/>
              <a:chExt cx="3914382" cy="1778067"/>
            </a:xfrm>
          </p:grpSpPr>
          <p:sp>
            <p:nvSpPr>
              <p:cNvPr id="82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176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61A816A-E3F0-4A4A-B1B0-5C678521436A}"/>
              </a:ext>
            </a:extLst>
          </p:cNvPr>
          <p:cNvSpPr/>
          <p:nvPr/>
        </p:nvSpPr>
        <p:spPr>
          <a:xfrm>
            <a:off x="114300" y="76201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22132E-6615-4932-9E08-15F3733265BB}"/>
              </a:ext>
            </a:extLst>
          </p:cNvPr>
          <p:cNvSpPr/>
          <p:nvPr/>
        </p:nvSpPr>
        <p:spPr>
          <a:xfrm>
            <a:off x="1406554" y="2007873"/>
            <a:ext cx="101923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IN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এই পাঠে প্রাক-লিখন পর্যায়ের কিছু গুরুত্বপূর্ণ কাজ বছরের শুরুতে দেওয়া হয়েছে। এর জন্য নির্দিষ্ট কোনো অর্জন উপযোগী যোগ্যতা ও শিখনফল নেই। বর্ণ লিখতে যাওয়ার আগের ধাপে শিক্ষার্থীদের আঙুলে পেনসিল বা কলম ধরতে শেখা তথা সূক্ষ্মপেশি সঞ্চালনের দক্ষতা অর্জনের উদ্দেশ্যে এই পাঠের কাজগুলো বছরের শুরুতে কয়েকদিন অনুশীলন করানো হবে।</a:t>
            </a:r>
            <a:endParaRPr lang="en-US" sz="48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1336B57-B71B-4605-A437-071A6025ED17}"/>
              </a:ext>
            </a:extLst>
          </p:cNvPr>
          <p:cNvSpPr/>
          <p:nvPr/>
        </p:nvSpPr>
        <p:spPr>
          <a:xfrm>
            <a:off x="593115" y="2152206"/>
            <a:ext cx="51109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26192"/>
      </p:ext>
    </p:extLst>
  </p:cSld>
  <p:clrMapOvr>
    <a:masterClrMapping/>
  </p:clrMapOvr>
  <p:transition spd="slow">
    <p:push dir="d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2" grpId="0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2" grpId="0"/>
          <p:bldP spid="9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49CDEF2-B06E-479C-A821-0DEE8670A762}"/>
              </a:ext>
            </a:extLst>
          </p:cNvPr>
          <p:cNvSpPr/>
          <p:nvPr/>
        </p:nvSpPr>
        <p:spPr>
          <a:xfrm>
            <a:off x="114300" y="76200"/>
            <a:ext cx="11963400" cy="6670964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F725204-CDCF-7841-B5CD-CFAF27A59E6A}"/>
              </a:ext>
            </a:extLst>
          </p:cNvPr>
          <p:cNvSpPr/>
          <p:nvPr/>
        </p:nvSpPr>
        <p:spPr>
          <a:xfrm>
            <a:off x="6018654" y="862193"/>
            <a:ext cx="4203032" cy="537481"/>
          </a:xfrm>
          <a:custGeom>
            <a:avLst/>
            <a:gdLst>
              <a:gd name="connsiteX0" fmla="*/ 0 w 4203032"/>
              <a:gd name="connsiteY0" fmla="*/ 481263 h 481263"/>
              <a:gd name="connsiteX1" fmla="*/ 4203032 w 4203032"/>
              <a:gd name="connsiteY1" fmla="*/ 0 h 481263"/>
              <a:gd name="connsiteX0" fmla="*/ 0 w 4203032"/>
              <a:gd name="connsiteY0" fmla="*/ 523847 h 523847"/>
              <a:gd name="connsiteX1" fmla="*/ 4203032 w 4203032"/>
              <a:gd name="connsiteY1" fmla="*/ 42584 h 523847"/>
              <a:gd name="connsiteX0" fmla="*/ 0 w 4203032"/>
              <a:gd name="connsiteY0" fmla="*/ 537481 h 537481"/>
              <a:gd name="connsiteX1" fmla="*/ 4203032 w 4203032"/>
              <a:gd name="connsiteY1" fmla="*/ 56218 h 5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03032" h="537481">
                <a:moveTo>
                  <a:pt x="0" y="537481"/>
                </a:moveTo>
                <a:cubicBezTo>
                  <a:pt x="951833" y="200597"/>
                  <a:pt x="1406357" y="-136287"/>
                  <a:pt x="4203032" y="56218"/>
                </a:cubicBezTo>
              </a:path>
            </a:pathLst>
          </a:custGeom>
          <a:noFill/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828E5C2-B2DD-F780-8011-A65F68B939E2}"/>
              </a:ext>
            </a:extLst>
          </p:cNvPr>
          <p:cNvSpPr/>
          <p:nvPr/>
        </p:nvSpPr>
        <p:spPr>
          <a:xfrm>
            <a:off x="10206498" y="905157"/>
            <a:ext cx="869760" cy="2034557"/>
          </a:xfrm>
          <a:custGeom>
            <a:avLst/>
            <a:gdLst>
              <a:gd name="connsiteX0" fmla="*/ 0 w 962526"/>
              <a:gd name="connsiteY0" fmla="*/ 0 h 2021305"/>
              <a:gd name="connsiteX1" fmla="*/ 962526 w 962526"/>
              <a:gd name="connsiteY1" fmla="*/ 2021305 h 2021305"/>
              <a:gd name="connsiteX2" fmla="*/ 962526 w 962526"/>
              <a:gd name="connsiteY2" fmla="*/ 2021305 h 2021305"/>
              <a:gd name="connsiteX0" fmla="*/ 0 w 962526"/>
              <a:gd name="connsiteY0" fmla="*/ 0 h 2021305"/>
              <a:gd name="connsiteX1" fmla="*/ 962526 w 962526"/>
              <a:gd name="connsiteY1" fmla="*/ 2021305 h 2021305"/>
              <a:gd name="connsiteX2" fmla="*/ 962526 w 962526"/>
              <a:gd name="connsiteY2" fmla="*/ 2021305 h 2021305"/>
              <a:gd name="connsiteX0" fmla="*/ 0 w 922769"/>
              <a:gd name="connsiteY0" fmla="*/ 0 h 2021305"/>
              <a:gd name="connsiteX1" fmla="*/ 922769 w 922769"/>
              <a:gd name="connsiteY1" fmla="*/ 2021305 h 2021305"/>
              <a:gd name="connsiteX2" fmla="*/ 922769 w 922769"/>
              <a:gd name="connsiteY2" fmla="*/ 2021305 h 2021305"/>
              <a:gd name="connsiteX0" fmla="*/ 0 w 869760"/>
              <a:gd name="connsiteY0" fmla="*/ 0 h 2034557"/>
              <a:gd name="connsiteX1" fmla="*/ 869760 w 869760"/>
              <a:gd name="connsiteY1" fmla="*/ 2034557 h 2034557"/>
              <a:gd name="connsiteX2" fmla="*/ 869760 w 869760"/>
              <a:gd name="connsiteY2" fmla="*/ 2034557 h 2034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9760" h="2034557">
                <a:moveTo>
                  <a:pt x="0" y="0"/>
                </a:moveTo>
                <a:cubicBezTo>
                  <a:pt x="320842" y="673768"/>
                  <a:pt x="629129" y="1200368"/>
                  <a:pt x="869760" y="2034557"/>
                </a:cubicBezTo>
                <a:lnTo>
                  <a:pt x="869760" y="2034557"/>
                </a:lnTo>
              </a:path>
            </a:pathLst>
          </a:custGeom>
          <a:noFill/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B82451D-F0BF-7AD4-1402-7AED27742D12}"/>
              </a:ext>
            </a:extLst>
          </p:cNvPr>
          <p:cNvSpPr/>
          <p:nvPr/>
        </p:nvSpPr>
        <p:spPr>
          <a:xfrm>
            <a:off x="6892898" y="2903436"/>
            <a:ext cx="4170947" cy="645880"/>
          </a:xfrm>
          <a:custGeom>
            <a:avLst/>
            <a:gdLst>
              <a:gd name="connsiteX0" fmla="*/ 4170947 w 4170947"/>
              <a:gd name="connsiteY0" fmla="*/ 0 h 593558"/>
              <a:gd name="connsiteX1" fmla="*/ 0 w 4170947"/>
              <a:gd name="connsiteY1" fmla="*/ 593558 h 593558"/>
              <a:gd name="connsiteX2" fmla="*/ 0 w 4170947"/>
              <a:gd name="connsiteY2" fmla="*/ 593558 h 593558"/>
              <a:gd name="connsiteX0" fmla="*/ 4170947 w 4170947"/>
              <a:gd name="connsiteY0" fmla="*/ 36539 h 630097"/>
              <a:gd name="connsiteX1" fmla="*/ 0 w 4170947"/>
              <a:gd name="connsiteY1" fmla="*/ 630097 h 630097"/>
              <a:gd name="connsiteX2" fmla="*/ 0 w 4170947"/>
              <a:gd name="connsiteY2" fmla="*/ 630097 h 630097"/>
              <a:gd name="connsiteX0" fmla="*/ 4170947 w 4170947"/>
              <a:gd name="connsiteY0" fmla="*/ 52322 h 645880"/>
              <a:gd name="connsiteX1" fmla="*/ 0 w 4170947"/>
              <a:gd name="connsiteY1" fmla="*/ 645880 h 645880"/>
              <a:gd name="connsiteX2" fmla="*/ 0 w 4170947"/>
              <a:gd name="connsiteY2" fmla="*/ 645880 h 64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0947" h="645880">
                <a:moveTo>
                  <a:pt x="4170947" y="52322"/>
                </a:moveTo>
                <a:cubicBezTo>
                  <a:pt x="1625599" y="-134835"/>
                  <a:pt x="1069473" y="207396"/>
                  <a:pt x="0" y="645880"/>
                </a:cubicBezTo>
                <a:lnTo>
                  <a:pt x="0" y="645880"/>
                </a:lnTo>
              </a:path>
            </a:pathLst>
          </a:custGeom>
          <a:noFill/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55F1F92-86BC-BD93-B4CB-CB183643D500}"/>
              </a:ext>
            </a:extLst>
          </p:cNvPr>
          <p:cNvSpPr/>
          <p:nvPr/>
        </p:nvSpPr>
        <p:spPr>
          <a:xfrm>
            <a:off x="6018654" y="1399674"/>
            <a:ext cx="919413" cy="2149642"/>
          </a:xfrm>
          <a:custGeom>
            <a:avLst/>
            <a:gdLst>
              <a:gd name="connsiteX0" fmla="*/ 882316 w 882316"/>
              <a:gd name="connsiteY0" fmla="*/ 2149642 h 2149642"/>
              <a:gd name="connsiteX1" fmla="*/ 0 w 882316"/>
              <a:gd name="connsiteY1" fmla="*/ 0 h 2149642"/>
              <a:gd name="connsiteX0" fmla="*/ 882316 w 915258"/>
              <a:gd name="connsiteY0" fmla="*/ 2149642 h 2149642"/>
              <a:gd name="connsiteX1" fmla="*/ 0 w 915258"/>
              <a:gd name="connsiteY1" fmla="*/ 0 h 2149642"/>
              <a:gd name="connsiteX0" fmla="*/ 882316 w 919413"/>
              <a:gd name="connsiteY0" fmla="*/ 2149642 h 2149642"/>
              <a:gd name="connsiteX1" fmla="*/ 0 w 919413"/>
              <a:gd name="connsiteY1" fmla="*/ 0 h 214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9413" h="2149642">
                <a:moveTo>
                  <a:pt x="882316" y="2149642"/>
                </a:moveTo>
                <a:cubicBezTo>
                  <a:pt x="1085516" y="935790"/>
                  <a:pt x="406399" y="411747"/>
                  <a:pt x="0" y="0"/>
                </a:cubicBezTo>
              </a:path>
            </a:pathLst>
          </a:custGeom>
          <a:noFill/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80BE398-B071-2288-B03B-22EA37526506}"/>
              </a:ext>
            </a:extLst>
          </p:cNvPr>
          <p:cNvSpPr/>
          <p:nvPr/>
        </p:nvSpPr>
        <p:spPr>
          <a:xfrm>
            <a:off x="5649686" y="1303020"/>
            <a:ext cx="2205990" cy="4777740"/>
          </a:xfrm>
          <a:custGeom>
            <a:avLst/>
            <a:gdLst>
              <a:gd name="connsiteX0" fmla="*/ 2205990 w 2205990"/>
              <a:gd name="connsiteY0" fmla="*/ 4777740 h 4777740"/>
              <a:gd name="connsiteX1" fmla="*/ 0 w 2205990"/>
              <a:gd name="connsiteY1" fmla="*/ 0 h 477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05990" h="4777740">
                <a:moveTo>
                  <a:pt x="2205990" y="4777740"/>
                </a:moveTo>
                <a:lnTo>
                  <a:pt x="0" y="0"/>
                </a:lnTo>
              </a:path>
            </a:pathLst>
          </a:custGeom>
          <a:noFill/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52F5904-E973-26D6-0A44-500D5D17B97C}"/>
              </a:ext>
            </a:extLst>
          </p:cNvPr>
          <p:cNvSpPr/>
          <p:nvPr/>
        </p:nvSpPr>
        <p:spPr>
          <a:xfrm>
            <a:off x="5649686" y="1131570"/>
            <a:ext cx="217170" cy="148590"/>
          </a:xfrm>
          <a:custGeom>
            <a:avLst/>
            <a:gdLst>
              <a:gd name="connsiteX0" fmla="*/ 0 w 217170"/>
              <a:gd name="connsiteY0" fmla="*/ 148590 h 148590"/>
              <a:gd name="connsiteX1" fmla="*/ 217170 w 217170"/>
              <a:gd name="connsiteY1" fmla="*/ 0 h 14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7170" h="148590">
                <a:moveTo>
                  <a:pt x="0" y="148590"/>
                </a:moveTo>
                <a:lnTo>
                  <a:pt x="217170" y="0"/>
                </a:lnTo>
              </a:path>
            </a:pathLst>
          </a:custGeom>
          <a:noFill/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8D8AF7D-63E0-AC22-DB80-731B31D8D146}"/>
              </a:ext>
            </a:extLst>
          </p:cNvPr>
          <p:cNvSpPr/>
          <p:nvPr/>
        </p:nvSpPr>
        <p:spPr>
          <a:xfrm>
            <a:off x="5855426" y="1131570"/>
            <a:ext cx="2263140" cy="5017770"/>
          </a:xfrm>
          <a:custGeom>
            <a:avLst/>
            <a:gdLst>
              <a:gd name="connsiteX0" fmla="*/ 0 w 2263140"/>
              <a:gd name="connsiteY0" fmla="*/ 0 h 5017770"/>
              <a:gd name="connsiteX1" fmla="*/ 2263140 w 2263140"/>
              <a:gd name="connsiteY1" fmla="*/ 5017770 h 5017770"/>
              <a:gd name="connsiteX2" fmla="*/ 2263140 w 2263140"/>
              <a:gd name="connsiteY2" fmla="*/ 5017770 h 5017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3140" h="5017770">
                <a:moveTo>
                  <a:pt x="0" y="0"/>
                </a:moveTo>
                <a:lnTo>
                  <a:pt x="2263140" y="5017770"/>
                </a:lnTo>
                <a:lnTo>
                  <a:pt x="2263140" y="5017770"/>
                </a:lnTo>
              </a:path>
            </a:pathLst>
          </a:custGeom>
          <a:noFill/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F275AB4-76EA-9AA2-47B5-73E54D703910}"/>
              </a:ext>
            </a:extLst>
          </p:cNvPr>
          <p:cNvSpPr/>
          <p:nvPr/>
        </p:nvSpPr>
        <p:spPr>
          <a:xfrm>
            <a:off x="7844246" y="6080760"/>
            <a:ext cx="262890" cy="68580"/>
          </a:xfrm>
          <a:custGeom>
            <a:avLst/>
            <a:gdLst>
              <a:gd name="connsiteX0" fmla="*/ 262890 w 262890"/>
              <a:gd name="connsiteY0" fmla="*/ 68580 h 68580"/>
              <a:gd name="connsiteX1" fmla="*/ 0 w 262890"/>
              <a:gd name="connsiteY1" fmla="*/ 0 h 6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2890" h="68580">
                <a:moveTo>
                  <a:pt x="262890" y="68580"/>
                </a:moveTo>
                <a:lnTo>
                  <a:pt x="0" y="0"/>
                </a:lnTo>
              </a:path>
            </a:pathLst>
          </a:custGeom>
          <a:noFill/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14D186-C144-F432-C04E-9809939FB8A3}"/>
              </a:ext>
            </a:extLst>
          </p:cNvPr>
          <p:cNvSpPr txBox="1"/>
          <p:nvPr/>
        </p:nvSpPr>
        <p:spPr>
          <a:xfrm>
            <a:off x="537216" y="414864"/>
            <a:ext cx="4969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3600" dirty="0">
                <a:latin typeface="NikoshBAN" panose="02000000000000000000" pitchFamily="2" charset="0"/>
                <a:cs typeface="NikoshBAN" panose="02000000000000000000" pitchFamily="2" charset="0"/>
              </a:rPr>
              <a:t>আজকে আমরা ছবিতে রং করবো।</a:t>
            </a:r>
            <a:endParaRPr lang="en-US" sz="36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704E73-9519-5B1C-DABE-97B587C67DED}"/>
              </a:ext>
            </a:extLst>
          </p:cNvPr>
          <p:cNvSpPr txBox="1"/>
          <p:nvPr/>
        </p:nvSpPr>
        <p:spPr>
          <a:xfrm>
            <a:off x="318689" y="407872"/>
            <a:ext cx="4976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n-IN" sz="3600" dirty="0">
                <a:latin typeface="NikoshBAN" panose="02000000000000000000" pitchFamily="2" charset="0"/>
                <a:cs typeface="NikoshBAN" panose="02000000000000000000" pitchFamily="2" charset="0"/>
              </a:rPr>
              <a:t>আমি একটি ছবি আঁকছি </a:t>
            </a:r>
          </a:p>
          <a:p>
            <a:pPr algn="ctr"/>
            <a:r>
              <a:rPr lang="bn-IN" sz="3600" dirty="0">
                <a:latin typeface="NikoshBAN" panose="02000000000000000000" pitchFamily="2" charset="0"/>
                <a:cs typeface="NikoshBAN" panose="02000000000000000000" pitchFamily="2" charset="0"/>
              </a:rPr>
              <a:t>তোমরা মনোযোগ সহকারে দেখো।</a:t>
            </a:r>
            <a:endParaRPr lang="en-US" sz="36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B439EF-5197-D2E2-1A45-A7FCA711A22D}"/>
              </a:ext>
            </a:extLst>
          </p:cNvPr>
          <p:cNvSpPr/>
          <p:nvPr/>
        </p:nvSpPr>
        <p:spPr>
          <a:xfrm>
            <a:off x="7600768" y="1008037"/>
            <a:ext cx="1881807" cy="18420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4896A3-5CE2-CFCB-73CF-E6FFA8FDEB7B}"/>
              </a:ext>
            </a:extLst>
          </p:cNvPr>
          <p:cNvSpPr txBox="1"/>
          <p:nvPr/>
        </p:nvSpPr>
        <p:spPr>
          <a:xfrm>
            <a:off x="416730" y="4459140"/>
            <a:ext cx="6521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3600" dirty="0">
                <a:latin typeface="NikoshBAN" panose="02000000000000000000" pitchFamily="2" charset="0"/>
                <a:cs typeface="NikoshBAN" panose="02000000000000000000" pitchFamily="2" charset="0"/>
              </a:rPr>
              <a:t>এবার তোমরা আমার বইয়ের পৃষ্ঠা নং-২ খুল ।</a:t>
            </a:r>
            <a:endParaRPr lang="en-US" sz="36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7BE491-7C4B-7896-9F99-6A5B5EFE2FE1}"/>
              </a:ext>
            </a:extLst>
          </p:cNvPr>
          <p:cNvSpPr txBox="1"/>
          <p:nvPr/>
        </p:nvSpPr>
        <p:spPr>
          <a:xfrm>
            <a:off x="672194" y="4182140"/>
            <a:ext cx="4475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n-IN" sz="3600" dirty="0">
                <a:latin typeface="NikoshBAN" panose="02000000000000000000" pitchFamily="2" charset="0"/>
                <a:cs typeface="NikoshBAN" panose="02000000000000000000" pitchFamily="2" charset="0"/>
              </a:rPr>
              <a:t>বোর্ডে আঁকা ছবির মতো </a:t>
            </a:r>
          </a:p>
          <a:p>
            <a:pPr algn="ctr"/>
            <a:r>
              <a:rPr lang="bn-IN" sz="3600" dirty="0">
                <a:latin typeface="NikoshBAN" panose="02000000000000000000" pitchFamily="2" charset="0"/>
                <a:cs typeface="NikoshBAN" panose="02000000000000000000" pitchFamily="2" charset="0"/>
              </a:rPr>
              <a:t>ছবি তোমারদের  বইতে আছে?</a:t>
            </a:r>
            <a:endParaRPr lang="en-US" sz="36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20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4" grpId="0" animBg="1"/>
      <p:bldP spid="15" grpId="0" animBg="1"/>
      <p:bldP spid="16" grpId="0" animBg="1"/>
      <p:bldP spid="17" grpId="0"/>
      <p:bldP spid="17" grpId="1"/>
      <p:bldP spid="18" grpId="0"/>
      <p:bldP spid="18" grpId="1"/>
      <p:bldP spid="20" grpId="0" animBg="1"/>
      <p:bldP spid="21" grpId="0"/>
      <p:bldP spid="21" grpId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49CDEF2-B06E-479C-A821-0DEE8670A762}"/>
              </a:ext>
            </a:extLst>
          </p:cNvPr>
          <p:cNvSpPr/>
          <p:nvPr/>
        </p:nvSpPr>
        <p:spPr>
          <a:xfrm>
            <a:off x="114300" y="76200"/>
            <a:ext cx="11963400" cy="6670964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B8C3452-751A-8B91-4978-E1DEABC5EB4A}"/>
              </a:ext>
            </a:extLst>
          </p:cNvPr>
          <p:cNvSpPr/>
          <p:nvPr/>
        </p:nvSpPr>
        <p:spPr>
          <a:xfrm>
            <a:off x="3306689" y="1205404"/>
            <a:ext cx="5148197" cy="2685289"/>
          </a:xfrm>
          <a:custGeom>
            <a:avLst/>
            <a:gdLst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26093 h 2655517"/>
              <a:gd name="connsiteX1" fmla="*/ 701458 w 5148197"/>
              <a:gd name="connsiteY1" fmla="*/ 275572 h 2655517"/>
              <a:gd name="connsiteX2" fmla="*/ 2204581 w 5148197"/>
              <a:gd name="connsiteY2" fmla="*/ 50104 h 2655517"/>
              <a:gd name="connsiteX3" fmla="*/ 3732756 w 5148197"/>
              <a:gd name="connsiteY3" fmla="*/ 0 h 2655517"/>
              <a:gd name="connsiteX4" fmla="*/ 4221271 w 5148197"/>
              <a:gd name="connsiteY4" fmla="*/ 75156 h 2655517"/>
              <a:gd name="connsiteX5" fmla="*/ 5148197 w 5148197"/>
              <a:gd name="connsiteY5" fmla="*/ 2066794 h 2655517"/>
              <a:gd name="connsiteX6" fmla="*/ 2793304 w 5148197"/>
              <a:gd name="connsiteY6" fmla="*/ 2104372 h 2655517"/>
              <a:gd name="connsiteX7" fmla="*/ 964504 w 5148197"/>
              <a:gd name="connsiteY7" fmla="*/ 2655517 h 2655517"/>
              <a:gd name="connsiteX8" fmla="*/ 739036 w 5148197"/>
              <a:gd name="connsiteY8" fmla="*/ 1377863 h 2655517"/>
              <a:gd name="connsiteX9" fmla="*/ 0 w 5148197"/>
              <a:gd name="connsiteY9" fmla="*/ 526093 h 2655517"/>
              <a:gd name="connsiteX0" fmla="*/ 0 w 5148197"/>
              <a:gd name="connsiteY0" fmla="*/ 555865 h 2685289"/>
              <a:gd name="connsiteX1" fmla="*/ 701458 w 5148197"/>
              <a:gd name="connsiteY1" fmla="*/ 305344 h 2685289"/>
              <a:gd name="connsiteX2" fmla="*/ 2204581 w 5148197"/>
              <a:gd name="connsiteY2" fmla="*/ 79876 h 2685289"/>
              <a:gd name="connsiteX3" fmla="*/ 3732756 w 5148197"/>
              <a:gd name="connsiteY3" fmla="*/ 29772 h 2685289"/>
              <a:gd name="connsiteX4" fmla="*/ 4221271 w 5148197"/>
              <a:gd name="connsiteY4" fmla="*/ 104928 h 2685289"/>
              <a:gd name="connsiteX5" fmla="*/ 5148197 w 5148197"/>
              <a:gd name="connsiteY5" fmla="*/ 2096566 h 2685289"/>
              <a:gd name="connsiteX6" fmla="*/ 2793304 w 5148197"/>
              <a:gd name="connsiteY6" fmla="*/ 2134144 h 2685289"/>
              <a:gd name="connsiteX7" fmla="*/ 964504 w 5148197"/>
              <a:gd name="connsiteY7" fmla="*/ 2685289 h 2685289"/>
              <a:gd name="connsiteX8" fmla="*/ 739036 w 5148197"/>
              <a:gd name="connsiteY8" fmla="*/ 1407635 h 2685289"/>
              <a:gd name="connsiteX9" fmla="*/ 0 w 5148197"/>
              <a:gd name="connsiteY9" fmla="*/ 555865 h 2685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48197" h="2685289">
                <a:moveTo>
                  <a:pt x="0" y="555865"/>
                </a:moveTo>
                <a:lnTo>
                  <a:pt x="701458" y="305344"/>
                </a:lnTo>
                <a:cubicBezTo>
                  <a:pt x="1565754" y="92402"/>
                  <a:pt x="1703540" y="155032"/>
                  <a:pt x="2204581" y="79876"/>
                </a:cubicBezTo>
                <a:cubicBezTo>
                  <a:pt x="2739025" y="13070"/>
                  <a:pt x="3170356" y="-33040"/>
                  <a:pt x="3732756" y="29772"/>
                </a:cubicBezTo>
                <a:cubicBezTo>
                  <a:pt x="3948603" y="54824"/>
                  <a:pt x="4058433" y="79876"/>
                  <a:pt x="4221271" y="104928"/>
                </a:cubicBezTo>
                <a:cubicBezTo>
                  <a:pt x="4530246" y="768807"/>
                  <a:pt x="4914378" y="1269848"/>
                  <a:pt x="5148197" y="2096566"/>
                </a:cubicBezTo>
                <a:cubicBezTo>
                  <a:pt x="4363233" y="2109092"/>
                  <a:pt x="3691002" y="1983832"/>
                  <a:pt x="2793304" y="2134144"/>
                </a:cubicBezTo>
                <a:cubicBezTo>
                  <a:pt x="1457194" y="2305333"/>
                  <a:pt x="1574104" y="2501574"/>
                  <a:pt x="964504" y="2685289"/>
                </a:cubicBezTo>
                <a:cubicBezTo>
                  <a:pt x="889348" y="2259404"/>
                  <a:pt x="1039659" y="2196774"/>
                  <a:pt x="739036" y="1407635"/>
                </a:cubicBezTo>
                <a:cubicBezTo>
                  <a:pt x="455113" y="848139"/>
                  <a:pt x="246345" y="839788"/>
                  <a:pt x="0" y="555865"/>
                </a:cubicBezTo>
                <a:close/>
              </a:path>
            </a:pathLst>
          </a:custGeom>
          <a:solidFill>
            <a:schemeClr val="bg1"/>
          </a:solidFill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7D72BF9-DF0C-AFE5-E31E-D10E3F7E5153}"/>
              </a:ext>
            </a:extLst>
          </p:cNvPr>
          <p:cNvSpPr/>
          <p:nvPr/>
        </p:nvSpPr>
        <p:spPr>
          <a:xfrm>
            <a:off x="2981012" y="1506778"/>
            <a:ext cx="2455102" cy="5001855"/>
          </a:xfrm>
          <a:custGeom>
            <a:avLst/>
            <a:gdLst>
              <a:gd name="connsiteX0" fmla="*/ 2129425 w 2455102"/>
              <a:gd name="connsiteY0" fmla="*/ 4922729 h 4997885"/>
              <a:gd name="connsiteX1" fmla="*/ 0 w 2455102"/>
              <a:gd name="connsiteY1" fmla="*/ 112734 h 4997885"/>
              <a:gd name="connsiteX2" fmla="*/ 225469 w 2455102"/>
              <a:gd name="connsiteY2" fmla="*/ 0 h 4997885"/>
              <a:gd name="connsiteX3" fmla="*/ 2455102 w 2455102"/>
              <a:gd name="connsiteY3" fmla="*/ 4997885 h 4997885"/>
              <a:gd name="connsiteX4" fmla="*/ 2129425 w 2455102"/>
              <a:gd name="connsiteY4" fmla="*/ 4922729 h 4997885"/>
              <a:gd name="connsiteX0" fmla="*/ 2129425 w 2455102"/>
              <a:gd name="connsiteY0" fmla="*/ 4926699 h 5001855"/>
              <a:gd name="connsiteX1" fmla="*/ 0 w 2455102"/>
              <a:gd name="connsiteY1" fmla="*/ 116704 h 5001855"/>
              <a:gd name="connsiteX2" fmla="*/ 225469 w 2455102"/>
              <a:gd name="connsiteY2" fmla="*/ 3970 h 5001855"/>
              <a:gd name="connsiteX3" fmla="*/ 2455102 w 2455102"/>
              <a:gd name="connsiteY3" fmla="*/ 5001855 h 5001855"/>
              <a:gd name="connsiteX4" fmla="*/ 2129425 w 2455102"/>
              <a:gd name="connsiteY4" fmla="*/ 4926699 h 5001855"/>
              <a:gd name="connsiteX0" fmla="*/ 2192055 w 2455102"/>
              <a:gd name="connsiteY0" fmla="*/ 4926699 h 5001855"/>
              <a:gd name="connsiteX1" fmla="*/ 0 w 2455102"/>
              <a:gd name="connsiteY1" fmla="*/ 116704 h 5001855"/>
              <a:gd name="connsiteX2" fmla="*/ 225469 w 2455102"/>
              <a:gd name="connsiteY2" fmla="*/ 3970 h 5001855"/>
              <a:gd name="connsiteX3" fmla="*/ 2455102 w 2455102"/>
              <a:gd name="connsiteY3" fmla="*/ 5001855 h 5001855"/>
              <a:gd name="connsiteX4" fmla="*/ 2192055 w 2455102"/>
              <a:gd name="connsiteY4" fmla="*/ 4926699 h 500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102" h="5001855">
                <a:moveTo>
                  <a:pt x="2192055" y="4926699"/>
                </a:moveTo>
                <a:lnTo>
                  <a:pt x="0" y="116704"/>
                </a:lnTo>
                <a:cubicBezTo>
                  <a:pt x="75156" y="79126"/>
                  <a:pt x="62631" y="-21082"/>
                  <a:pt x="225469" y="3970"/>
                </a:cubicBezTo>
                <a:lnTo>
                  <a:pt x="2455102" y="5001855"/>
                </a:lnTo>
                <a:lnTo>
                  <a:pt x="2192055" y="4926699"/>
                </a:lnTo>
                <a:close/>
              </a:path>
            </a:pathLst>
          </a:custGeom>
          <a:noFill/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21B0C7E-D88B-5DCD-5D0D-D24B1BF9AD91}"/>
              </a:ext>
            </a:extLst>
          </p:cNvPr>
          <p:cNvSpPr/>
          <p:nvPr/>
        </p:nvSpPr>
        <p:spPr>
          <a:xfrm>
            <a:off x="4820887" y="1392350"/>
            <a:ext cx="1881807" cy="184205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E61B34-7E84-E2EA-44A8-6E165D992FA2}"/>
              </a:ext>
            </a:extLst>
          </p:cNvPr>
          <p:cNvSpPr txBox="1"/>
          <p:nvPr/>
        </p:nvSpPr>
        <p:spPr>
          <a:xfrm>
            <a:off x="474910" y="422157"/>
            <a:ext cx="11242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n-IN" sz="3600" dirty="0">
                <a:latin typeface="NikoshBAN" panose="02000000000000000000" pitchFamily="2" charset="0"/>
                <a:cs typeface="NikoshBAN" panose="02000000000000000000" pitchFamily="2" charset="0"/>
              </a:rPr>
              <a:t>এবার আমি চারকোনা অংশে সবুজ রং করছি তোমরা মনোযোগ সহকারে দেখো </a:t>
            </a:r>
            <a:endParaRPr lang="en-US" sz="36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6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16466</TotalTime>
  <Words>334</Words>
  <Application>Microsoft Office PowerPoint</Application>
  <PresentationFormat>Widescreen</PresentationFormat>
  <Paragraphs>55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Nikosh</vt:lpstr>
      <vt:lpstr>NikoshBAN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</dc:creator>
  <cp:lastModifiedBy>Abu Hasan</cp:lastModifiedBy>
  <cp:revision>309</cp:revision>
  <dcterms:created xsi:type="dcterms:W3CDTF">2023-02-11T03:11:20Z</dcterms:created>
  <dcterms:modified xsi:type="dcterms:W3CDTF">2023-07-06T12:42:52Z</dcterms:modified>
</cp:coreProperties>
</file>