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4" r:id="rId5"/>
    <p:sldId id="260" r:id="rId6"/>
    <p:sldId id="265" r:id="rId7"/>
    <p:sldId id="261" r:id="rId8"/>
    <p:sldId id="267" r:id="rId9"/>
    <p:sldId id="262" r:id="rId10"/>
    <p:sldId id="268" r:id="rId11"/>
    <p:sldId id="263"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141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EBA64F1-5184-4954-994C-B01BED693F72}" type="datetimeFigureOut">
              <a:rPr lang="en-CA" smtClean="0"/>
              <a:t>21/08/2014</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7BA6368A-B9EB-4EF8-A43F-7B13FFD13109}"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BA64F1-5184-4954-994C-B01BED693F72}" type="datetimeFigureOut">
              <a:rPr lang="en-CA" smtClean="0"/>
              <a:t>21/08/2014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BA64F1-5184-4954-994C-B01BED693F72}" type="datetimeFigureOut">
              <a:rPr lang="en-CA" smtClean="0"/>
              <a:t>21/08/2014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BA64F1-5184-4954-994C-B01BED693F72}" type="datetimeFigureOut">
              <a:rPr lang="en-CA" smtClean="0"/>
              <a:t>21/08/2014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BA64F1-5184-4954-994C-B01BED693F72}" type="datetimeFigureOut">
              <a:rPr lang="en-CA" smtClean="0"/>
              <a:t>21/08/2014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A6368A-B9EB-4EF8-A43F-7B13FFD13109}"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BA64F1-5184-4954-994C-B01BED693F72}" type="datetimeFigureOut">
              <a:rPr lang="en-CA" smtClean="0"/>
              <a:t>21/08/2014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BA64F1-5184-4954-994C-B01BED693F72}" type="datetimeFigureOut">
              <a:rPr lang="en-CA" smtClean="0"/>
              <a:t>21/08/2014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BA64F1-5184-4954-994C-B01BED693F72}" type="datetimeFigureOut">
              <a:rPr lang="en-CA" smtClean="0"/>
              <a:t>21/08/2014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A64F1-5184-4954-994C-B01BED693F72}" type="datetimeFigureOut">
              <a:rPr lang="en-CA" smtClean="0"/>
              <a:t>21/08/2014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BA64F1-5184-4954-994C-B01BED693F72}" type="datetimeFigureOut">
              <a:rPr lang="en-CA" smtClean="0"/>
              <a:t>21/08/2014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A6368A-B9EB-4EF8-A43F-7B13FFD13109}"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BA64F1-5184-4954-994C-B01BED693F72}" type="datetimeFigureOut">
              <a:rPr lang="en-CA" smtClean="0"/>
              <a:t>21/08/2014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7BA6368A-B9EB-4EF8-A43F-7B13FFD13109}"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EBA64F1-5184-4954-994C-B01BED693F72}" type="datetimeFigureOut">
              <a:rPr lang="en-CA" smtClean="0"/>
              <a:t>21/08/2014</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A6368A-B9EB-4EF8-A43F-7B13FFD13109}"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470025"/>
          </a:xfrm>
        </p:spPr>
        <p:txBody>
          <a:bodyPr>
            <a:normAutofit fontScale="90000"/>
          </a:bodyPr>
          <a:lstStyle/>
          <a:p>
            <a:r>
              <a:rPr lang="en-CA" dirty="0" smtClean="0"/>
              <a:t>ORACLE SQL &amp; JAVA PROJECT PRESENTATION </a:t>
            </a:r>
            <a:br>
              <a:rPr lang="en-CA" dirty="0" smtClean="0"/>
            </a:br>
            <a:endParaRPr lang="en-CA" dirty="0"/>
          </a:p>
        </p:txBody>
      </p:sp>
      <p:sp>
        <p:nvSpPr>
          <p:cNvPr id="3" name="Subtitle 2"/>
          <p:cNvSpPr>
            <a:spLocks noGrp="1"/>
          </p:cNvSpPr>
          <p:nvPr>
            <p:ph type="subTitle" idx="1"/>
          </p:nvPr>
        </p:nvSpPr>
        <p:spPr/>
        <p:txBody>
          <a:bodyPr>
            <a:normAutofit/>
          </a:bodyPr>
          <a:lstStyle/>
          <a:p>
            <a:r>
              <a:rPr lang="en-CA" dirty="0" smtClean="0"/>
              <a:t>GROUP: A</a:t>
            </a:r>
          </a:p>
          <a:p>
            <a:r>
              <a:rPr lang="en-CA" dirty="0" smtClean="0"/>
              <a:t>Creating A School Database </a:t>
            </a:r>
          </a:p>
          <a:p>
            <a:r>
              <a:rPr lang="en-CA" dirty="0" smtClean="0"/>
              <a:t>System</a:t>
            </a:r>
            <a:endParaRPr lang="en-CA" dirty="0"/>
          </a:p>
        </p:txBody>
      </p:sp>
    </p:spTree>
    <p:extLst>
      <p:ext uri="{BB962C8B-B14F-4D97-AF65-F5344CB8AC3E}">
        <p14:creationId xmlns:p14="http://schemas.microsoft.com/office/powerpoint/2010/main" val="3817055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Student Section</a:t>
            </a:r>
          </a:p>
        </p:txBody>
      </p:sp>
      <p:sp>
        <p:nvSpPr>
          <p:cNvPr id="3" name="Content Placeholder 2"/>
          <p:cNvSpPr>
            <a:spLocks noGrp="1"/>
          </p:cNvSpPr>
          <p:nvPr>
            <p:ph idx="1"/>
          </p:nvPr>
        </p:nvSpPr>
        <p:spPr/>
        <p:txBody>
          <a:bodyPr/>
          <a:lstStyle/>
          <a:p>
            <a:r>
              <a:rPr lang="en-CA" dirty="0"/>
              <a:t>This page is only accessed by the students after logging-in.</a:t>
            </a:r>
          </a:p>
          <a:p>
            <a:r>
              <a:rPr lang="en-CA" dirty="0"/>
              <a:t>Also the student can update their profiles and also view grades of their course.</a:t>
            </a:r>
          </a:p>
          <a:p>
            <a:pPr marL="0" indent="0">
              <a:buNone/>
            </a:pPr>
            <a:endParaRPr lang="en-CA" dirty="0"/>
          </a:p>
        </p:txBody>
      </p:sp>
    </p:spTree>
    <p:extLst>
      <p:ext uri="{BB962C8B-B14F-4D97-AF65-F5344CB8AC3E}">
        <p14:creationId xmlns:p14="http://schemas.microsoft.com/office/powerpoint/2010/main" val="3292291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36680"/>
          </a:xfrm>
        </p:spPr>
        <p:txBody>
          <a:bodyPr>
            <a:normAutofit fontScale="90000"/>
          </a:bodyPr>
          <a:lstStyle/>
          <a:p>
            <a:r>
              <a:rPr lang="en-CA" dirty="0" smtClean="0"/>
              <a:t>Database ER DIAGRAM</a:t>
            </a:r>
            <a:endParaRPr lang="en-CA" dirty="0"/>
          </a:p>
        </p:txBody>
      </p:sp>
      <p:pic>
        <p:nvPicPr>
          <p:cNvPr id="1026" name="Picture 2" descr="C:\Users\OTENAIKE\Desktop\baba\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640960" cy="572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11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r>
              <a:rPr lang="en-CA" dirty="0" smtClean="0"/>
              <a:t>Database ER DIAGRAM</a:t>
            </a:r>
            <a:endParaRPr lang="en-CA" dirty="0"/>
          </a:p>
        </p:txBody>
      </p:sp>
      <p:pic>
        <p:nvPicPr>
          <p:cNvPr id="2050" name="Picture 2" descr="C:\Users\OTENAIKE\Desktop\baba\er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5"/>
            <a:ext cx="8496943" cy="568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61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CONTENT</a:t>
            </a:r>
            <a:endParaRPr lang="en-CA" dirty="0"/>
          </a:p>
        </p:txBody>
      </p:sp>
      <p:sp>
        <p:nvSpPr>
          <p:cNvPr id="3" name="Content Placeholder 2"/>
          <p:cNvSpPr>
            <a:spLocks noGrp="1"/>
          </p:cNvSpPr>
          <p:nvPr>
            <p:ph idx="1"/>
          </p:nvPr>
        </p:nvSpPr>
        <p:spPr/>
        <p:txBody>
          <a:bodyPr/>
          <a:lstStyle/>
          <a:p>
            <a:pPr marL="0" indent="0">
              <a:buNone/>
            </a:pPr>
            <a:endParaRPr lang="en-CA" dirty="0" smtClean="0"/>
          </a:p>
          <a:p>
            <a:r>
              <a:rPr lang="en-CA" dirty="0" smtClean="0"/>
              <a:t>Home page</a:t>
            </a:r>
          </a:p>
          <a:p>
            <a:r>
              <a:rPr lang="en-CA" dirty="0"/>
              <a:t>A</a:t>
            </a:r>
            <a:r>
              <a:rPr lang="en-CA" dirty="0" smtClean="0"/>
              <a:t>dmin Section</a:t>
            </a:r>
          </a:p>
          <a:p>
            <a:r>
              <a:rPr lang="en-CA" dirty="0" smtClean="0"/>
              <a:t>Instructor Section</a:t>
            </a:r>
          </a:p>
          <a:p>
            <a:r>
              <a:rPr lang="en-CA" dirty="0" smtClean="0"/>
              <a:t>Student Section</a:t>
            </a:r>
          </a:p>
          <a:p>
            <a:r>
              <a:rPr lang="en-CA" dirty="0" smtClean="0"/>
              <a:t>Database ER Diagram </a:t>
            </a:r>
            <a:endParaRPr lang="en-CA" dirty="0"/>
          </a:p>
        </p:txBody>
      </p:sp>
    </p:spTree>
    <p:extLst>
      <p:ext uri="{BB962C8B-B14F-4D97-AF65-F5344CB8AC3E}">
        <p14:creationId xmlns:p14="http://schemas.microsoft.com/office/powerpoint/2010/main" val="3473709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r>
              <a:rPr lang="en-CA" dirty="0" smtClean="0"/>
              <a:t>Home page section</a:t>
            </a:r>
            <a:endParaRPr lang="en-CA" dirty="0"/>
          </a:p>
        </p:txBody>
      </p:sp>
      <p:pic>
        <p:nvPicPr>
          <p:cNvPr id="6" name="Picture 5"/>
          <p:cNvPicPr/>
          <p:nvPr/>
        </p:nvPicPr>
        <p:blipFill>
          <a:blip r:embed="rId2"/>
          <a:stretch>
            <a:fillRect/>
          </a:stretch>
        </p:blipFill>
        <p:spPr>
          <a:xfrm>
            <a:off x="323528" y="980728"/>
            <a:ext cx="8568952" cy="5544616"/>
          </a:xfrm>
          <a:prstGeom prst="rect">
            <a:avLst/>
          </a:prstGeom>
        </p:spPr>
      </p:pic>
    </p:spTree>
    <p:extLst>
      <p:ext uri="{BB962C8B-B14F-4D97-AF65-F5344CB8AC3E}">
        <p14:creationId xmlns:p14="http://schemas.microsoft.com/office/powerpoint/2010/main" val="866621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Home page section</a:t>
            </a:r>
          </a:p>
        </p:txBody>
      </p:sp>
      <p:sp>
        <p:nvSpPr>
          <p:cNvPr id="3" name="Content Placeholder 2"/>
          <p:cNvSpPr>
            <a:spLocks noGrp="1"/>
          </p:cNvSpPr>
          <p:nvPr>
            <p:ph idx="1"/>
          </p:nvPr>
        </p:nvSpPr>
        <p:spPr/>
        <p:txBody>
          <a:bodyPr/>
          <a:lstStyle/>
          <a:p>
            <a:r>
              <a:rPr lang="en-CA" dirty="0"/>
              <a:t>This is the home page where the user either (Administrator, Instructor and Student) will input their user-name , email and password to login  </a:t>
            </a:r>
          </a:p>
        </p:txBody>
      </p:sp>
    </p:spTree>
    <p:extLst>
      <p:ext uri="{BB962C8B-B14F-4D97-AF65-F5344CB8AC3E}">
        <p14:creationId xmlns:p14="http://schemas.microsoft.com/office/powerpoint/2010/main" val="123713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r>
              <a:rPr lang="en-CA" dirty="0" smtClean="0"/>
              <a:t>ADMIN SECTION</a:t>
            </a:r>
            <a:endParaRPr lang="en-CA" dirty="0"/>
          </a:p>
        </p:txBody>
      </p:sp>
      <p:pic>
        <p:nvPicPr>
          <p:cNvPr id="6" name="Picture 5"/>
          <p:cNvPicPr/>
          <p:nvPr/>
        </p:nvPicPr>
        <p:blipFill>
          <a:blip r:embed="rId2"/>
          <a:stretch>
            <a:fillRect/>
          </a:stretch>
        </p:blipFill>
        <p:spPr>
          <a:xfrm>
            <a:off x="251520" y="1052736"/>
            <a:ext cx="8712968" cy="5616624"/>
          </a:xfrm>
          <a:prstGeom prst="rect">
            <a:avLst/>
          </a:prstGeom>
        </p:spPr>
      </p:pic>
    </p:spTree>
    <p:extLst>
      <p:ext uri="{BB962C8B-B14F-4D97-AF65-F5344CB8AC3E}">
        <p14:creationId xmlns:p14="http://schemas.microsoft.com/office/powerpoint/2010/main" val="3140420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ADMIN SECTION</a:t>
            </a:r>
          </a:p>
        </p:txBody>
      </p:sp>
      <p:sp>
        <p:nvSpPr>
          <p:cNvPr id="3" name="Content Placeholder 2"/>
          <p:cNvSpPr>
            <a:spLocks noGrp="1"/>
          </p:cNvSpPr>
          <p:nvPr>
            <p:ph idx="1"/>
          </p:nvPr>
        </p:nvSpPr>
        <p:spPr/>
        <p:txBody>
          <a:bodyPr/>
          <a:lstStyle/>
          <a:p>
            <a:r>
              <a:rPr lang="en-CA" dirty="0"/>
              <a:t>On this page the administrator get to Create, update and delete on the database. Also through this page the administrator has access to all the database information's of all students, instructors, departments and course.</a:t>
            </a:r>
          </a:p>
          <a:p>
            <a:endParaRPr lang="en-CA" dirty="0"/>
          </a:p>
        </p:txBody>
      </p:sp>
    </p:spTree>
    <p:extLst>
      <p:ext uri="{BB962C8B-B14F-4D97-AF65-F5344CB8AC3E}">
        <p14:creationId xmlns:p14="http://schemas.microsoft.com/office/powerpoint/2010/main" val="2548134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36680"/>
          </a:xfrm>
        </p:spPr>
        <p:txBody>
          <a:bodyPr>
            <a:normAutofit fontScale="90000"/>
          </a:bodyPr>
          <a:lstStyle/>
          <a:p>
            <a:r>
              <a:rPr lang="en-CA" dirty="0" smtClean="0"/>
              <a:t>Instructor Section</a:t>
            </a:r>
            <a:endParaRPr lang="en-CA" dirty="0"/>
          </a:p>
        </p:txBody>
      </p:sp>
      <p:pic>
        <p:nvPicPr>
          <p:cNvPr id="5" name="Picture 4"/>
          <p:cNvPicPr/>
          <p:nvPr/>
        </p:nvPicPr>
        <p:blipFill>
          <a:blip r:embed="rId2"/>
          <a:stretch>
            <a:fillRect/>
          </a:stretch>
        </p:blipFill>
        <p:spPr>
          <a:xfrm>
            <a:off x="323528" y="908720"/>
            <a:ext cx="8640960" cy="5760640"/>
          </a:xfrm>
          <a:prstGeom prst="rect">
            <a:avLst/>
          </a:prstGeom>
        </p:spPr>
      </p:pic>
    </p:spTree>
    <p:extLst>
      <p:ext uri="{BB962C8B-B14F-4D97-AF65-F5344CB8AC3E}">
        <p14:creationId xmlns:p14="http://schemas.microsoft.com/office/powerpoint/2010/main" val="260521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Instructor Section</a:t>
            </a:r>
          </a:p>
        </p:txBody>
      </p:sp>
      <p:sp>
        <p:nvSpPr>
          <p:cNvPr id="3" name="Content Placeholder 2"/>
          <p:cNvSpPr>
            <a:spLocks noGrp="1"/>
          </p:cNvSpPr>
          <p:nvPr>
            <p:ph idx="1"/>
          </p:nvPr>
        </p:nvSpPr>
        <p:spPr/>
        <p:txBody>
          <a:bodyPr/>
          <a:lstStyle/>
          <a:p>
            <a:r>
              <a:rPr lang="en-CA" dirty="0"/>
              <a:t>In this section only the instructor has access to this page after inputting his/her login information’s.</a:t>
            </a:r>
          </a:p>
          <a:p>
            <a:r>
              <a:rPr lang="en-CA" dirty="0"/>
              <a:t>In this section the instructor can input his/her information's, input students grades and finally view the grades</a:t>
            </a:r>
          </a:p>
        </p:txBody>
      </p:sp>
    </p:spTree>
    <p:extLst>
      <p:ext uri="{BB962C8B-B14F-4D97-AF65-F5344CB8AC3E}">
        <p14:creationId xmlns:p14="http://schemas.microsoft.com/office/powerpoint/2010/main" val="3559141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r>
              <a:rPr lang="en-CA" dirty="0" smtClean="0"/>
              <a:t>Student Section</a:t>
            </a:r>
            <a:endParaRPr lang="en-CA" dirty="0"/>
          </a:p>
        </p:txBody>
      </p:sp>
      <p:pic>
        <p:nvPicPr>
          <p:cNvPr id="5" name="Picture 4"/>
          <p:cNvPicPr/>
          <p:nvPr/>
        </p:nvPicPr>
        <p:blipFill>
          <a:blip r:embed="rId2"/>
          <a:stretch>
            <a:fillRect/>
          </a:stretch>
        </p:blipFill>
        <p:spPr>
          <a:xfrm>
            <a:off x="323528" y="836712"/>
            <a:ext cx="8640960" cy="5832648"/>
          </a:xfrm>
          <a:prstGeom prst="rect">
            <a:avLst/>
          </a:prstGeom>
        </p:spPr>
      </p:pic>
    </p:spTree>
    <p:extLst>
      <p:ext uri="{BB962C8B-B14F-4D97-AF65-F5344CB8AC3E}">
        <p14:creationId xmlns:p14="http://schemas.microsoft.com/office/powerpoint/2010/main" val="2335074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231</TotalTime>
  <Words>176</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ORACLE SQL &amp; JAVA PROJECT PRESENTATION  </vt:lpstr>
      <vt:lpstr>CONTENT</vt:lpstr>
      <vt:lpstr>Home page section</vt:lpstr>
      <vt:lpstr>Home page section</vt:lpstr>
      <vt:lpstr>ADMIN SECTION</vt:lpstr>
      <vt:lpstr>ADMIN SECTION</vt:lpstr>
      <vt:lpstr>Instructor Section</vt:lpstr>
      <vt:lpstr>Instructor Section</vt:lpstr>
      <vt:lpstr>Student Section</vt:lpstr>
      <vt:lpstr>Student Section</vt:lpstr>
      <vt:lpstr>Database ER DIAGRAM</vt:lpstr>
      <vt:lpstr>Database ER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 PRESENTATION</dc:title>
  <dc:creator>OTENAIKE</dc:creator>
  <cp:lastModifiedBy>Dhanesh</cp:lastModifiedBy>
  <cp:revision>18</cp:revision>
  <dcterms:created xsi:type="dcterms:W3CDTF">2014-08-12T20:46:22Z</dcterms:created>
  <dcterms:modified xsi:type="dcterms:W3CDTF">2014-08-21T22:19:02Z</dcterms:modified>
</cp:coreProperties>
</file>