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82"/>
  </p:normalViewPr>
  <p:slideViewPr>
    <p:cSldViewPr snapToGrid="0" snapToObjects="1">
      <p:cViewPr varScale="1">
        <p:scale>
          <a:sx n="126" d="100"/>
          <a:sy n="126" d="100"/>
        </p:scale>
        <p:origin x="23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581A3-A4A7-244F-8A50-429628E32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83B29-650C-804E-BA86-FFFD19F78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90B08-E8D2-E44E-9A4F-A8D079A55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13C-A8E6-DD44-A3DE-EFBB91A5EC4B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7A432-799C-8741-AA1A-4EA081FB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252B0-743D-C148-A6F1-0274F861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B11D-865F-BB49-A61D-70287FC5A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7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19B6B-4C81-A543-8D79-8A55345F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1AAFB-AF6D-3D4F-B951-B86408FF9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96A76-D5A3-E148-B536-6A9EA04F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13C-A8E6-DD44-A3DE-EFBB91A5EC4B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ED56C-4049-F242-908F-9DCCD0D48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2D2C4-E6D7-DF41-A4AA-34C89B93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B11D-865F-BB49-A61D-70287FC5A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1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27F252-152A-2B42-97A0-B1549A306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81F24-566C-694F-85E1-E87DF4FED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780A6-6300-5047-A97B-636CE993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13C-A8E6-DD44-A3DE-EFBB91A5EC4B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AE2D1-4454-E64F-A99B-CDB862F8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C5D5C-910C-0B47-AD49-501AEBDE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B11D-865F-BB49-A61D-70287FC5A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7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E24E-ED03-4441-9CA0-61CD5CDA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493D5-F45B-AD42-AE1A-311F13BB3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D186C-8AF6-A145-9385-4CE2BAFE0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13C-A8E6-DD44-A3DE-EFBB91A5EC4B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3DEED-5059-FA49-98E9-C86870541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63B1F-BD4A-A44E-82A4-3C502FB70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B11D-865F-BB49-A61D-70287FC5A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0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4896-FB43-BF44-90E1-D69B0BEA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53E9C-A9B0-1147-8A4E-6870D643A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4F9CE-A269-DF4B-9C14-637D50E8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13C-A8E6-DD44-A3DE-EFBB91A5EC4B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F3737-4CCB-E740-B8A3-7192033A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3124D-C21C-7D41-851A-91900DA1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B11D-865F-BB49-A61D-70287FC5A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62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6467A-686C-504F-8472-E735779D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A127E-52EE-394E-8023-BA7344821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5A7DF-113D-8842-A890-233C99158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D3D5D-45E7-8848-B3AC-6568837D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13C-A8E6-DD44-A3DE-EFBB91A5EC4B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E783E-343C-FC4C-8D1B-A33219BD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C6614-9A44-2949-8BA5-CB80F088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B11D-865F-BB49-A61D-70287FC5A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8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9F42-BEE3-B04C-9853-DB226286A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26805-0933-674A-885D-5F2F6B58B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E6612-6479-3248-8AC9-735122570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85EFEA-3886-7945-B1DA-0E66042EE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FC4E9-0971-2144-9683-FD5FF8DA3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CCC26-258D-9043-AA4C-A0EED19B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13C-A8E6-DD44-A3DE-EFBB91A5EC4B}" type="datetimeFigureOut">
              <a:rPr lang="en-US" smtClean="0"/>
              <a:t>11/6/18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E25414-9895-0842-9371-E051ADF7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394539-9B0C-D34E-9129-6AB39D23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B11D-865F-BB49-A61D-70287FC5A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0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E460-2C9B-604E-9264-773696825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DD878-34F9-DD44-9B80-14CD29D09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13C-A8E6-DD44-A3DE-EFBB91A5EC4B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89DD3-AB13-1845-AB3E-DC8A799EF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57873-58BE-F740-AC95-28C21619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B11D-865F-BB49-A61D-70287FC5A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8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DBC480-8899-5747-A7EC-ABA26B90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13C-A8E6-DD44-A3DE-EFBB91A5EC4B}" type="datetimeFigureOut">
              <a:rPr lang="en-US" smtClean="0"/>
              <a:t>11/6/18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2A71F3-9231-624D-A9B0-25D86236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FBDC0-DB1F-854A-A7CB-3EE8B5AFD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B11D-865F-BB49-A61D-70287FC5A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3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51845-1447-FB45-97D4-DA3ED9DF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BFF79-2A5F-8347-8BEE-23FAB94B0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75068-8035-9740-9855-C84807BAC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B5243-F1FA-D245-BD86-481967A95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13C-A8E6-DD44-A3DE-EFBB91A5EC4B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F58AA-888E-9041-887C-E7A07DE80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384FC-52F8-E94E-8CD0-EABD222B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B11D-865F-BB49-A61D-70287FC5A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1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80E6-4E7A-0E4F-B7EE-5D2DFAA77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BF34D-9D01-2643-ACCC-F9E6621CC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9A83A-02A5-2349-AD2D-330D4A6C1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1C37A-8754-5C4F-BE5A-722054FA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13C-A8E6-DD44-A3DE-EFBB91A5EC4B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F398D-7A5B-6D4D-92BB-C3CC32530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3D82D-0D4C-9940-9608-2723CB2E4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B11D-865F-BB49-A61D-70287FC5A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2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96932-0644-2847-A203-0F9D2961D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D340C-19BA-1A4C-BDBA-C467E71BA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CA3E2-2D20-DC42-BB20-7EB110592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A213C-A8E6-DD44-A3DE-EFBB91A5EC4B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02909-4065-184A-8E8F-4AFCFC72A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BABA8-9357-D14C-8C27-F5C23E11C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9B11D-865F-BB49-A61D-70287FC5A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4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BD2D-EDA5-0845-BA2C-49D9A3A5E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1E05D-4F8B-0F46-8EBA-247CFBD152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EA908D7-5BF1-DB4E-A1A9-70CC293D2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50" y="3416300"/>
            <a:ext cx="38100" cy="25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19379F-C380-9D4C-93F4-50097A776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3059"/>
            <a:ext cx="12192000" cy="587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95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0686-8CBA-2340-A88B-7EABB357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836FD-A6CD-A043-9C7A-0EB740654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4C8358-C4F6-6E4F-91A1-ED01E4997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386" y="132080"/>
            <a:ext cx="97221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3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4FE2-79A1-7D4C-B127-7249F24D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C5C36B-C821-B141-A6BC-3FE895F4C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15" y="0"/>
            <a:ext cx="1114716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BE89B7-4DFF-DE4C-8611-2A6B273E947F}"/>
              </a:ext>
            </a:extLst>
          </p:cNvPr>
          <p:cNvSpPr txBox="1"/>
          <p:nvPr/>
        </p:nvSpPr>
        <p:spPr>
          <a:xfrm>
            <a:off x="1239520" y="365125"/>
            <a:ext cx="3484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difference between Train and Test Score for various algorithms vs Data Sets – ignore 0 values</a:t>
            </a:r>
          </a:p>
        </p:txBody>
      </p:sp>
    </p:spTree>
    <p:extLst>
      <p:ext uri="{BB962C8B-B14F-4D97-AF65-F5344CB8AC3E}">
        <p14:creationId xmlns:p14="http://schemas.microsoft.com/office/powerpoint/2010/main" val="327119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A563-097B-F746-BF97-63C40898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EA3DF-BBAA-8047-8798-D97ADF9DE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09DFE0-3E49-9840-89C2-9FB2CA575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64" y="517286"/>
            <a:ext cx="12192000" cy="496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55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C660E-AEE2-DD41-B8F2-BC094FCE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52E6D-834D-DE47-8531-BC9653256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887" y="0"/>
            <a:ext cx="99568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9F20-1857-5940-982E-DD0F051F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97D3E-F1A2-BF48-8B35-B820792DA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4C1775-1482-3540-9BC6-EFFC470E9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76" y="-142240"/>
            <a:ext cx="93060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4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2E21-4900-DA47-8038-082CFAB07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15EBE-A88D-F64C-A60F-D389382CC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C596E1-C9FD-9D4E-8E01-7B9385C25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776" y="0"/>
            <a:ext cx="83944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0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22F5-124E-D049-844E-27DBD7FB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1FAC6-AAEF-0C4A-BA20-35461781E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E3941-809B-4444-AAD9-B30F08A85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01089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66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C397-4B7D-7543-8749-D454331B7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658CF-8A8B-264F-A024-744F46063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14DBEB-E32A-3C4B-8B58-237ED3BD3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0533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95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344D-BFAF-1A4D-968A-34787149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B7336-C7ED-5048-8C22-014BD3651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91F9D-2DF4-924A-81B6-0C98F5720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16736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15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</Words>
  <Application>Microsoft Macintosh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Aref Erfani</dc:creator>
  <cp:lastModifiedBy>Aref Erfani</cp:lastModifiedBy>
  <cp:revision>3</cp:revision>
  <dcterms:created xsi:type="dcterms:W3CDTF">2018-11-06T21:55:32Z</dcterms:created>
  <dcterms:modified xsi:type="dcterms:W3CDTF">2018-11-06T22:22:48Z</dcterms:modified>
</cp:coreProperties>
</file>