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16F32-C569-46C0-A414-D29D4BB19AE1}" v="37" dt="2023-02-24T15:38:50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uyen" userId="45e968ed-a06c-4cb9-a9ca-2f32bff91007" providerId="ADAL" clId="{03216F32-C569-46C0-A414-D29D4BB19AE1}"/>
    <pc:docChg chg="undo custSel addSld modSld">
      <pc:chgData name="James Nguyen" userId="45e968ed-a06c-4cb9-a9ca-2f32bff91007" providerId="ADAL" clId="{03216F32-C569-46C0-A414-D29D4BB19AE1}" dt="2023-02-24T15:39:40.355" v="628" actId="20577"/>
      <pc:docMkLst>
        <pc:docMk/>
      </pc:docMkLst>
      <pc:sldChg chg="modSp mod">
        <pc:chgData name="James Nguyen" userId="45e968ed-a06c-4cb9-a9ca-2f32bff91007" providerId="ADAL" clId="{03216F32-C569-46C0-A414-D29D4BB19AE1}" dt="2023-02-24T15:21:06.259" v="49" actId="20577"/>
        <pc:sldMkLst>
          <pc:docMk/>
          <pc:sldMk cId="485330559" sldId="256"/>
        </pc:sldMkLst>
        <pc:spChg chg="mod">
          <ac:chgData name="James Nguyen" userId="45e968ed-a06c-4cb9-a9ca-2f32bff91007" providerId="ADAL" clId="{03216F32-C569-46C0-A414-D29D4BB19AE1}" dt="2023-02-24T15:21:06.259" v="49" actId="20577"/>
          <ac:spMkLst>
            <pc:docMk/>
            <pc:sldMk cId="485330559" sldId="256"/>
            <ac:spMk id="2" creationId="{85EC052E-296D-3DAB-5E55-541920966399}"/>
          </ac:spMkLst>
        </pc:spChg>
      </pc:sldChg>
      <pc:sldChg chg="addSp delSp modSp new mod">
        <pc:chgData name="James Nguyen" userId="45e968ed-a06c-4cb9-a9ca-2f32bff91007" providerId="ADAL" clId="{03216F32-C569-46C0-A414-D29D4BB19AE1}" dt="2023-02-24T15:39:40.355" v="628" actId="20577"/>
        <pc:sldMkLst>
          <pc:docMk/>
          <pc:sldMk cId="1562333543" sldId="257"/>
        </pc:sldMkLst>
        <pc:spChg chg="mod">
          <ac:chgData name="James Nguyen" userId="45e968ed-a06c-4cb9-a9ca-2f32bff91007" providerId="ADAL" clId="{03216F32-C569-46C0-A414-D29D4BB19AE1}" dt="2023-02-24T15:21:25.215" v="74" actId="20577"/>
          <ac:spMkLst>
            <pc:docMk/>
            <pc:sldMk cId="1562333543" sldId="257"/>
            <ac:spMk id="2" creationId="{4CD8998F-1E55-586F-0A97-539C9E88FC09}"/>
          </ac:spMkLst>
        </pc:spChg>
        <pc:spChg chg="del">
          <ac:chgData name="James Nguyen" userId="45e968ed-a06c-4cb9-a9ca-2f32bff91007" providerId="ADAL" clId="{03216F32-C569-46C0-A414-D29D4BB19AE1}" dt="2023-02-24T15:21:28.442" v="75" actId="478"/>
          <ac:spMkLst>
            <pc:docMk/>
            <pc:sldMk cId="1562333543" sldId="257"/>
            <ac:spMk id="3" creationId="{DE7988CF-AA66-7815-E231-E68EF74C8CAA}"/>
          </ac:spMkLst>
        </pc:spChg>
        <pc:spChg chg="add del">
          <ac:chgData name="James Nguyen" userId="45e968ed-a06c-4cb9-a9ca-2f32bff91007" providerId="ADAL" clId="{03216F32-C569-46C0-A414-D29D4BB19AE1}" dt="2023-02-24T15:21:30.263" v="77"/>
          <ac:spMkLst>
            <pc:docMk/>
            <pc:sldMk cId="1562333543" sldId="257"/>
            <ac:spMk id="4" creationId="{9B4857A6-7F74-D429-02C5-F8ED81670318}"/>
          </ac:spMkLst>
        </pc:spChg>
        <pc:spChg chg="add mod">
          <ac:chgData name="James Nguyen" userId="45e968ed-a06c-4cb9-a9ca-2f32bff91007" providerId="ADAL" clId="{03216F32-C569-46C0-A414-D29D4BB19AE1}" dt="2023-02-24T15:23:15.766" v="102" actId="1076"/>
          <ac:spMkLst>
            <pc:docMk/>
            <pc:sldMk cId="1562333543" sldId="257"/>
            <ac:spMk id="8" creationId="{F1EA7696-F816-A1CC-25E6-6AC2BC68B00D}"/>
          </ac:spMkLst>
        </pc:spChg>
        <pc:spChg chg="add mod">
          <ac:chgData name="James Nguyen" userId="45e968ed-a06c-4cb9-a9ca-2f32bff91007" providerId="ADAL" clId="{03216F32-C569-46C0-A414-D29D4BB19AE1}" dt="2023-02-24T15:23:15.766" v="102" actId="1076"/>
          <ac:spMkLst>
            <pc:docMk/>
            <pc:sldMk cId="1562333543" sldId="257"/>
            <ac:spMk id="9" creationId="{0215DBEB-4871-0092-5C89-B45A0F05270F}"/>
          </ac:spMkLst>
        </pc:spChg>
        <pc:spChg chg="add mod">
          <ac:chgData name="James Nguyen" userId="45e968ed-a06c-4cb9-a9ca-2f32bff91007" providerId="ADAL" clId="{03216F32-C569-46C0-A414-D29D4BB19AE1}" dt="2023-02-24T15:28:55.581" v="154" actId="1076"/>
          <ac:spMkLst>
            <pc:docMk/>
            <pc:sldMk cId="1562333543" sldId="257"/>
            <ac:spMk id="22" creationId="{8CC01BF7-6CBB-1A11-01D2-D65A02EEA862}"/>
          </ac:spMkLst>
        </pc:spChg>
        <pc:spChg chg="add mod">
          <ac:chgData name="James Nguyen" userId="45e968ed-a06c-4cb9-a9ca-2f32bff91007" providerId="ADAL" clId="{03216F32-C569-46C0-A414-D29D4BB19AE1}" dt="2023-02-24T15:39:19.292" v="616" actId="1076"/>
          <ac:spMkLst>
            <pc:docMk/>
            <pc:sldMk cId="1562333543" sldId="257"/>
            <ac:spMk id="35" creationId="{00F871BC-78A3-9F0E-519E-3E35F7AF570E}"/>
          </ac:spMkLst>
        </pc:spChg>
        <pc:spChg chg="add mod">
          <ac:chgData name="James Nguyen" userId="45e968ed-a06c-4cb9-a9ca-2f32bff91007" providerId="ADAL" clId="{03216F32-C569-46C0-A414-D29D4BB19AE1}" dt="2023-02-24T15:30:42.702" v="267" actId="20577"/>
          <ac:spMkLst>
            <pc:docMk/>
            <pc:sldMk cId="1562333543" sldId="257"/>
            <ac:spMk id="36" creationId="{E5A5DADC-16B3-9D52-ED17-16F2385162CF}"/>
          </ac:spMkLst>
        </pc:spChg>
        <pc:spChg chg="add mod">
          <ac:chgData name="James Nguyen" userId="45e968ed-a06c-4cb9-a9ca-2f32bff91007" providerId="ADAL" clId="{03216F32-C569-46C0-A414-D29D4BB19AE1}" dt="2023-02-24T15:30:55.769" v="289" actId="20577"/>
          <ac:spMkLst>
            <pc:docMk/>
            <pc:sldMk cId="1562333543" sldId="257"/>
            <ac:spMk id="37" creationId="{3F158933-4C2F-221E-7C3D-0882635ADB94}"/>
          </ac:spMkLst>
        </pc:spChg>
        <pc:spChg chg="add mod">
          <ac:chgData name="James Nguyen" userId="45e968ed-a06c-4cb9-a9ca-2f32bff91007" providerId="ADAL" clId="{03216F32-C569-46C0-A414-D29D4BB19AE1}" dt="2023-02-24T15:31:38.309" v="355" actId="20577"/>
          <ac:spMkLst>
            <pc:docMk/>
            <pc:sldMk cId="1562333543" sldId="257"/>
            <ac:spMk id="38" creationId="{B47AE99B-D873-DDDD-FE26-0445C620B250}"/>
          </ac:spMkLst>
        </pc:spChg>
        <pc:spChg chg="add mod">
          <ac:chgData name="James Nguyen" userId="45e968ed-a06c-4cb9-a9ca-2f32bff91007" providerId="ADAL" clId="{03216F32-C569-46C0-A414-D29D4BB19AE1}" dt="2023-02-24T15:32:55.619" v="413" actId="20577"/>
          <ac:spMkLst>
            <pc:docMk/>
            <pc:sldMk cId="1562333543" sldId="257"/>
            <ac:spMk id="45" creationId="{A1E466F7-4D2C-20CC-1D25-E4D06DE0E0D0}"/>
          </ac:spMkLst>
        </pc:spChg>
        <pc:spChg chg="add del">
          <ac:chgData name="James Nguyen" userId="45e968ed-a06c-4cb9-a9ca-2f32bff91007" providerId="ADAL" clId="{03216F32-C569-46C0-A414-D29D4BB19AE1}" dt="2023-02-24T15:33:22.260" v="415" actId="22"/>
          <ac:spMkLst>
            <pc:docMk/>
            <pc:sldMk cId="1562333543" sldId="257"/>
            <ac:spMk id="47" creationId="{03BCFB46-DC4B-519E-86F2-43B99829F2F5}"/>
          </ac:spMkLst>
        </pc:spChg>
        <pc:spChg chg="add del">
          <ac:chgData name="James Nguyen" userId="45e968ed-a06c-4cb9-a9ca-2f32bff91007" providerId="ADAL" clId="{03216F32-C569-46C0-A414-D29D4BB19AE1}" dt="2023-02-24T15:33:26.635" v="417" actId="22"/>
          <ac:spMkLst>
            <pc:docMk/>
            <pc:sldMk cId="1562333543" sldId="257"/>
            <ac:spMk id="49" creationId="{3BDE20AE-E696-D1C6-FE94-C3F3B0CC1093}"/>
          </ac:spMkLst>
        </pc:spChg>
        <pc:spChg chg="add mod">
          <ac:chgData name="James Nguyen" userId="45e968ed-a06c-4cb9-a9ca-2f32bff91007" providerId="ADAL" clId="{03216F32-C569-46C0-A414-D29D4BB19AE1}" dt="2023-02-24T15:33:39.169" v="429" actId="20577"/>
          <ac:spMkLst>
            <pc:docMk/>
            <pc:sldMk cId="1562333543" sldId="257"/>
            <ac:spMk id="50" creationId="{54555D59-621C-0195-FC1D-F90245234F89}"/>
          </ac:spMkLst>
        </pc:spChg>
        <pc:spChg chg="add mod">
          <ac:chgData name="James Nguyen" userId="45e968ed-a06c-4cb9-a9ca-2f32bff91007" providerId="ADAL" clId="{03216F32-C569-46C0-A414-D29D4BB19AE1}" dt="2023-02-24T15:34:40.980" v="489" actId="20577"/>
          <ac:spMkLst>
            <pc:docMk/>
            <pc:sldMk cId="1562333543" sldId="257"/>
            <ac:spMk id="54" creationId="{3506B60F-6852-B92D-7895-6CE2814AB810}"/>
          </ac:spMkLst>
        </pc:spChg>
        <pc:spChg chg="add mod">
          <ac:chgData name="James Nguyen" userId="45e968ed-a06c-4cb9-a9ca-2f32bff91007" providerId="ADAL" clId="{03216F32-C569-46C0-A414-D29D4BB19AE1}" dt="2023-02-24T15:36:29.057" v="550" actId="1076"/>
          <ac:spMkLst>
            <pc:docMk/>
            <pc:sldMk cId="1562333543" sldId="257"/>
            <ac:spMk id="55" creationId="{DB04D21D-AAB8-A557-030C-907B4984DFF2}"/>
          </ac:spMkLst>
        </pc:spChg>
        <pc:spChg chg="add mod">
          <ac:chgData name="James Nguyen" userId="45e968ed-a06c-4cb9-a9ca-2f32bff91007" providerId="ADAL" clId="{03216F32-C569-46C0-A414-D29D4BB19AE1}" dt="2023-02-24T15:39:35.349" v="623" actId="20577"/>
          <ac:spMkLst>
            <pc:docMk/>
            <pc:sldMk cId="1562333543" sldId="257"/>
            <ac:spMk id="59" creationId="{C53A9330-10CB-0132-A8F9-82FB4E9A22A8}"/>
          </ac:spMkLst>
        </pc:spChg>
        <pc:spChg chg="add mod">
          <ac:chgData name="James Nguyen" userId="45e968ed-a06c-4cb9-a9ca-2f32bff91007" providerId="ADAL" clId="{03216F32-C569-46C0-A414-D29D4BB19AE1}" dt="2023-02-24T15:36:01.526" v="547" actId="20577"/>
          <ac:spMkLst>
            <pc:docMk/>
            <pc:sldMk cId="1562333543" sldId="257"/>
            <ac:spMk id="60" creationId="{3A8404F9-B891-D8FD-9034-8401DEE1CAD7}"/>
          </ac:spMkLst>
        </pc:spChg>
        <pc:spChg chg="add mod">
          <ac:chgData name="James Nguyen" userId="45e968ed-a06c-4cb9-a9ca-2f32bff91007" providerId="ADAL" clId="{03216F32-C569-46C0-A414-D29D4BB19AE1}" dt="2023-02-24T15:37:54.765" v="582" actId="1076"/>
          <ac:spMkLst>
            <pc:docMk/>
            <pc:sldMk cId="1562333543" sldId="257"/>
            <ac:spMk id="67" creationId="{349406C0-0C91-D5A2-2060-DB8443777602}"/>
          </ac:spMkLst>
        </pc:spChg>
        <pc:spChg chg="add mod">
          <ac:chgData name="James Nguyen" userId="45e968ed-a06c-4cb9-a9ca-2f32bff91007" providerId="ADAL" clId="{03216F32-C569-46C0-A414-D29D4BB19AE1}" dt="2023-02-24T15:38:44.311" v="595" actId="20577"/>
          <ac:spMkLst>
            <pc:docMk/>
            <pc:sldMk cId="1562333543" sldId="257"/>
            <ac:spMk id="71" creationId="{024FED4E-82D1-5E84-0934-17D842E14A2A}"/>
          </ac:spMkLst>
        </pc:spChg>
        <pc:spChg chg="add mod">
          <ac:chgData name="James Nguyen" userId="45e968ed-a06c-4cb9-a9ca-2f32bff91007" providerId="ADAL" clId="{03216F32-C569-46C0-A414-D29D4BB19AE1}" dt="2023-02-24T15:39:40.355" v="628" actId="20577"/>
          <ac:spMkLst>
            <pc:docMk/>
            <pc:sldMk cId="1562333543" sldId="257"/>
            <ac:spMk id="72" creationId="{4FA7CFE5-D39F-E84B-716D-2C3496D805AA}"/>
          </ac:spMkLst>
        </pc:spChg>
        <pc:picChg chg="add mod">
          <ac:chgData name="James Nguyen" userId="45e968ed-a06c-4cb9-a9ca-2f32bff91007" providerId="ADAL" clId="{03216F32-C569-46C0-A414-D29D4BB19AE1}" dt="2023-02-24T15:27:08.041" v="127" actId="1076"/>
          <ac:picMkLst>
            <pc:docMk/>
            <pc:sldMk cId="1562333543" sldId="257"/>
            <ac:picMk id="5" creationId="{1E4AF80D-82A6-00AA-5A93-B9602EA567B6}"/>
          </ac:picMkLst>
        </pc:picChg>
        <pc:picChg chg="add mod">
          <ac:chgData name="James Nguyen" userId="45e968ed-a06c-4cb9-a9ca-2f32bff91007" providerId="ADAL" clId="{03216F32-C569-46C0-A414-D29D4BB19AE1}" dt="2023-02-24T15:28:24.335" v="144" actId="14100"/>
          <ac:picMkLst>
            <pc:docMk/>
            <pc:sldMk cId="1562333543" sldId="257"/>
            <ac:picMk id="6" creationId="{F6A2CB20-C78D-3EAC-DE08-16710AA3D379}"/>
          </ac:picMkLst>
        </pc:picChg>
        <pc:picChg chg="add mod">
          <ac:chgData name="James Nguyen" userId="45e968ed-a06c-4cb9-a9ca-2f32bff91007" providerId="ADAL" clId="{03216F32-C569-46C0-A414-D29D4BB19AE1}" dt="2023-02-24T15:33:43.264" v="434" actId="1036"/>
          <ac:picMkLst>
            <pc:docMk/>
            <pc:sldMk cId="1562333543" sldId="257"/>
            <ac:picMk id="7" creationId="{03465EB5-821B-3F59-1CEC-F33691865447}"/>
          </ac:picMkLst>
        </pc:picChg>
        <pc:picChg chg="add del mod">
          <ac:chgData name="James Nguyen" userId="45e968ed-a06c-4cb9-a9ca-2f32bff91007" providerId="ADAL" clId="{03216F32-C569-46C0-A414-D29D4BB19AE1}" dt="2023-02-24T15:24:08.243" v="107" actId="478"/>
          <ac:picMkLst>
            <pc:docMk/>
            <pc:sldMk cId="1562333543" sldId="257"/>
            <ac:picMk id="10" creationId="{DF2B4502-08A0-0901-7253-EC7702E22F5D}"/>
          </ac:picMkLst>
        </pc:picChg>
        <pc:picChg chg="add mod">
          <ac:chgData name="James Nguyen" userId="45e968ed-a06c-4cb9-a9ca-2f32bff91007" providerId="ADAL" clId="{03216F32-C569-46C0-A414-D29D4BB19AE1}" dt="2023-02-24T15:27:50.993" v="135" actId="1076"/>
          <ac:picMkLst>
            <pc:docMk/>
            <pc:sldMk cId="1562333543" sldId="257"/>
            <ac:picMk id="11" creationId="{D166570F-15D7-6549-42F8-EC08798A46F0}"/>
          </ac:picMkLst>
        </pc:picChg>
        <pc:picChg chg="add mod">
          <ac:chgData name="James Nguyen" userId="45e968ed-a06c-4cb9-a9ca-2f32bff91007" providerId="ADAL" clId="{03216F32-C569-46C0-A414-D29D4BB19AE1}" dt="2023-02-24T15:36:15.411" v="548" actId="1076"/>
          <ac:picMkLst>
            <pc:docMk/>
            <pc:sldMk cId="1562333543" sldId="257"/>
            <ac:picMk id="16" creationId="{C04F1F3F-2462-2BB2-19F8-6A41E8698195}"/>
          </ac:picMkLst>
        </pc:picChg>
        <pc:cxnChg chg="add mod">
          <ac:chgData name="James Nguyen" userId="45e968ed-a06c-4cb9-a9ca-2f32bff91007" providerId="ADAL" clId="{03216F32-C569-46C0-A414-D29D4BB19AE1}" dt="2023-02-24T15:27:08.041" v="127" actId="1076"/>
          <ac:cxnSpMkLst>
            <pc:docMk/>
            <pc:sldMk cId="1562333543" sldId="257"/>
            <ac:cxnSpMk id="13" creationId="{615C85DB-BFC4-4BDB-87AC-0FA6BF613E7B}"/>
          </ac:cxnSpMkLst>
        </pc:cxnChg>
        <pc:cxnChg chg="add mod">
          <ac:chgData name="James Nguyen" userId="45e968ed-a06c-4cb9-a9ca-2f32bff91007" providerId="ADAL" clId="{03216F32-C569-46C0-A414-D29D4BB19AE1}" dt="2023-02-24T15:27:50.993" v="135" actId="1076"/>
          <ac:cxnSpMkLst>
            <pc:docMk/>
            <pc:sldMk cId="1562333543" sldId="257"/>
            <ac:cxnSpMk id="18" creationId="{1C2FA0E2-BBDF-7634-E289-844A6935D00E}"/>
          </ac:cxnSpMkLst>
        </pc:cxnChg>
        <pc:cxnChg chg="add mod">
          <ac:chgData name="James Nguyen" userId="45e968ed-a06c-4cb9-a9ca-2f32bff91007" providerId="ADAL" clId="{03216F32-C569-46C0-A414-D29D4BB19AE1}" dt="2023-02-24T15:36:34.572" v="551" actId="14100"/>
          <ac:cxnSpMkLst>
            <pc:docMk/>
            <pc:sldMk cId="1562333543" sldId="257"/>
            <ac:cxnSpMk id="23" creationId="{AF14E911-0B70-63FE-B174-F8C5E4C49405}"/>
          </ac:cxnSpMkLst>
        </pc:cxnChg>
        <pc:cxnChg chg="add mod">
          <ac:chgData name="James Nguyen" userId="45e968ed-a06c-4cb9-a9ca-2f32bff91007" providerId="ADAL" clId="{03216F32-C569-46C0-A414-D29D4BB19AE1}" dt="2023-02-24T15:36:15.411" v="548" actId="1076"/>
          <ac:cxnSpMkLst>
            <pc:docMk/>
            <pc:sldMk cId="1562333543" sldId="257"/>
            <ac:cxnSpMk id="26" creationId="{22260B31-EA92-9CC7-86D1-0C0ABF3C21C7}"/>
          </ac:cxnSpMkLst>
        </pc:cxnChg>
        <pc:cxnChg chg="add del mod">
          <ac:chgData name="James Nguyen" userId="45e968ed-a06c-4cb9-a9ca-2f32bff91007" providerId="ADAL" clId="{03216F32-C569-46C0-A414-D29D4BB19AE1}" dt="2023-02-24T15:29:13.084" v="161" actId="478"/>
          <ac:cxnSpMkLst>
            <pc:docMk/>
            <pc:sldMk cId="1562333543" sldId="257"/>
            <ac:cxnSpMk id="29" creationId="{6C0C86FC-B179-DC06-CB62-DE3D3AB91F7B}"/>
          </ac:cxnSpMkLst>
        </pc:cxnChg>
        <pc:cxnChg chg="add mod">
          <ac:chgData name="James Nguyen" userId="45e968ed-a06c-4cb9-a9ca-2f32bff91007" providerId="ADAL" clId="{03216F32-C569-46C0-A414-D29D4BB19AE1}" dt="2023-02-24T15:33:58.470" v="437" actId="14100"/>
          <ac:cxnSpMkLst>
            <pc:docMk/>
            <pc:sldMk cId="1562333543" sldId="257"/>
            <ac:cxnSpMk id="32" creationId="{9CB8689A-FF21-FF08-0F6A-A3E900447C08}"/>
          </ac:cxnSpMkLst>
        </pc:cxnChg>
        <pc:cxnChg chg="add mod">
          <ac:chgData name="James Nguyen" userId="45e968ed-a06c-4cb9-a9ca-2f32bff91007" providerId="ADAL" clId="{03216F32-C569-46C0-A414-D29D4BB19AE1}" dt="2023-02-24T15:33:48.357" v="435" actId="14100"/>
          <ac:cxnSpMkLst>
            <pc:docMk/>
            <pc:sldMk cId="1562333543" sldId="257"/>
            <ac:cxnSpMk id="39" creationId="{38096C9B-66D1-B757-27AB-66DA25D644AB}"/>
          </ac:cxnSpMkLst>
        </pc:cxnChg>
        <pc:cxnChg chg="add mod">
          <ac:chgData name="James Nguyen" userId="45e968ed-a06c-4cb9-a9ca-2f32bff91007" providerId="ADAL" clId="{03216F32-C569-46C0-A414-D29D4BB19AE1}" dt="2023-02-24T15:36:24.064" v="549" actId="1076"/>
          <ac:cxnSpMkLst>
            <pc:docMk/>
            <pc:sldMk cId="1562333543" sldId="257"/>
            <ac:cxnSpMk id="56" creationId="{0C7B4B1F-3B07-D0D4-EE5F-2FAF166F652C}"/>
          </ac:cxnSpMkLst>
        </pc:cxnChg>
        <pc:cxnChg chg="add mod">
          <ac:chgData name="James Nguyen" userId="45e968ed-a06c-4cb9-a9ca-2f32bff91007" providerId="ADAL" clId="{03216F32-C569-46C0-A414-D29D4BB19AE1}" dt="2023-02-24T15:37:16.838" v="556" actId="14100"/>
          <ac:cxnSpMkLst>
            <pc:docMk/>
            <pc:sldMk cId="1562333543" sldId="257"/>
            <ac:cxnSpMk id="64" creationId="{1C46B3A8-AF6B-39E1-5EDC-0B3BD6632607}"/>
          </ac:cxnSpMkLst>
        </pc:cxnChg>
        <pc:cxnChg chg="add mod">
          <ac:chgData name="James Nguyen" userId="45e968ed-a06c-4cb9-a9ca-2f32bff91007" providerId="ADAL" clId="{03216F32-C569-46C0-A414-D29D4BB19AE1}" dt="2023-02-24T15:38:27.149" v="584" actId="14100"/>
          <ac:cxnSpMkLst>
            <pc:docMk/>
            <pc:sldMk cId="1562333543" sldId="257"/>
            <ac:cxnSpMk id="69" creationId="{54F1B120-0D38-6FBF-F924-A0AD44AAA1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37D5-2569-C0A7-630B-99F6393B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375C-A805-6695-B184-3618DBB5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17BF-7A2D-9D11-C41C-E0CB47A6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65D1-A65E-4BD5-0951-244BA4D4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BDAA-4D50-013B-32D1-67762539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066-1D56-DD7F-F7D5-5ABB3317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FD959-CB47-789F-0CE7-E2B5AE26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B21B-BBD2-A930-C182-38BFADD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A69B-7AC5-5DCB-16F8-40A57A7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65F5-E077-430B-6C16-A407937E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AC97-A39E-A00A-D4B4-5FB9098F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573D7-FAE4-ABE3-E690-A6736C78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15AA-20E1-D9EA-7D66-2A402F92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6DC4-095F-A96F-81A1-F07B36A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407A-BA93-409D-54EB-D960C3EE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8F1-6C30-B590-5365-D83A1EFE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8BFD-85DD-69AA-8C36-CC2EB39A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F0A7-2258-438E-BD85-010DA13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F620-93AC-0413-D21A-BABD214B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1DDD-AFFB-007F-B8EA-168EE1B8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8C6E-EACD-483A-7538-060327B2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31C4-A2B7-B057-B098-2AD65A1A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07B9-EE6B-3EB1-383B-64AB735D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94BB-ABCC-4602-9CBB-F91B5D3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DAA7-DD57-6DD1-C301-96CC3DD5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5DD4-E8E2-EE46-317D-DC698C9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4D9E-EAF8-EF37-308F-5AA6E86A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739B-0003-0961-F0A5-85D5F7E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B9DB-5ABC-627B-6B8E-7004541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CCFE5-217E-FDAF-1202-655668B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453B-6ACE-E8A5-8282-3E721A8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90B1-3C67-4E62-E172-E9721E9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5FC1-A08A-2211-B3EA-48C27589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F6319-EE76-EE3C-F157-DBC0EBDE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F1217-8E4C-A2FE-F2FA-DEFFF0BA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5900-FC3B-51C7-CD22-90908073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B2671-3438-D378-5C3F-AB6FB808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98B2C-1E78-FB69-CD80-B135C87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7D1B1-529B-3004-9679-575722C5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97E7-C509-F4D4-77F9-5851BBD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B7A3-5D67-6ED7-253E-3EA5386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77D0-DE21-2408-A1D1-9FF981C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5924-D400-77C0-4B57-E8474074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A0B52-0D22-0680-C45B-20DFDE90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400E5-3040-37E9-D9BC-6A2F5867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6AB6-C4F5-8829-2190-8DC848EA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9FC-4CA1-0668-7E0D-5A02B95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20B1-FA7C-708F-7680-A77F4573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F536-936B-2C75-2C9C-61581CCE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5AA6-510A-BBEE-F778-83094412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7C055-E304-72B3-599E-148DAD8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D79F-915D-52B9-3B7F-35957E37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97C-EDF2-BCFC-1BF9-DB176A3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C4A4A-F3CF-69DB-C17B-06C27709B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CE1F-1787-7197-589D-236031E7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1E72-DC08-1E12-D0CF-B2B901E3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58CD-DD37-DA8C-1480-E76FC2CA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E489-29DD-A08A-01FB-5259D7C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8EE4-F8D8-4643-740A-79DB0DF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519D6-EC81-93B4-1144-5D69B049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F104-2DB1-AEF6-217F-87D02888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4F22-8DFA-40EE-83C0-2BE3C12BD5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542B-2CE8-4CE0-0BD7-1A820F959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ABDC-2EA6-F93D-7338-470DC3927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052E-296D-3DAB-5E55-541920966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8CFD3-0DED-1AE4-E5F1-BE02CAB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98F-1E55-586F-0A97-539C9E88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on custom dataset</a:t>
            </a:r>
          </a:p>
        </p:txBody>
      </p:sp>
      <p:pic>
        <p:nvPicPr>
          <p:cNvPr id="5" name="グラフィックス 10">
            <a:extLst>
              <a:ext uri="{FF2B5EF4-FFF2-40B4-BE49-F238E27FC236}">
                <a16:creationId xmlns:a16="http://schemas.microsoft.com/office/drawing/2014/main" id="{1E4AF80D-82A6-00AA-5A93-B9602EA5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266" y="2816454"/>
            <a:ext cx="803048" cy="803048"/>
          </a:xfrm>
          <a:prstGeom prst="rect">
            <a:avLst/>
          </a:prstGeom>
        </p:spPr>
      </p:pic>
      <p:pic>
        <p:nvPicPr>
          <p:cNvPr id="6" name="Picture 4" descr="openai&quot; Icon - Download for free – Iconduck">
            <a:extLst>
              <a:ext uri="{FF2B5EF4-FFF2-40B4-BE49-F238E27FC236}">
                <a16:creationId xmlns:a16="http://schemas.microsoft.com/office/drawing/2014/main" id="{F6A2CB20-C78D-3EAC-DE08-16710AA3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75" y="4798107"/>
            <a:ext cx="601621" cy="6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101">
            <a:extLst>
              <a:ext uri="{FF2B5EF4-FFF2-40B4-BE49-F238E27FC236}">
                <a16:creationId xmlns:a16="http://schemas.microsoft.com/office/drawing/2014/main" id="{03465EB5-821B-3F59-1CEC-F336918654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96" y="3403599"/>
            <a:ext cx="1259232" cy="1259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EA7696-F816-A1CC-25E6-6AC2BC68B00D}"/>
              </a:ext>
            </a:extLst>
          </p:cNvPr>
          <p:cNvSpPr/>
          <p:nvPr/>
        </p:nvSpPr>
        <p:spPr>
          <a:xfrm>
            <a:off x="1152941" y="3475158"/>
            <a:ext cx="1316727" cy="425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MS PGothic" panose="020B0600070205080204" pitchFamily="34" charset="-128"/>
                <a:cs typeface="Segoe UI Semibold" panose="020B0702040204020203" pitchFamily="34" charset="0"/>
                <a:sym typeface="Arial"/>
              </a:rPr>
              <a:t>Input Data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MS PGothic" panose="020B0600070205080204" pitchFamily="34" charset="-128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15DBEB-4871-0092-5C89-B45A0F05270F}"/>
              </a:ext>
            </a:extLst>
          </p:cNvPr>
          <p:cNvSpPr>
            <a:spLocks noEditPoints="1"/>
          </p:cNvSpPr>
          <p:nvPr/>
        </p:nvSpPr>
        <p:spPr bwMode="auto">
          <a:xfrm>
            <a:off x="1359276" y="2868224"/>
            <a:ext cx="915567" cy="560776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rgbClr val="0078D3"/>
          </a:solidFill>
          <a:ln w="0">
            <a:solidFill>
              <a:srgbClr val="0078D3"/>
            </a:solidFill>
            <a:prstDash val="solid"/>
            <a:round/>
            <a:headEnd/>
            <a:tailEnd/>
          </a:ln>
        </p:spPr>
        <p:txBody>
          <a:bodyPr vert="horz" wrap="square" lIns="56027" tIns="28013" rIns="56027" bIns="280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722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Arial"/>
              <a:sym typeface="Arial"/>
            </a:endParaRPr>
          </a:p>
        </p:txBody>
      </p:sp>
      <p:pic>
        <p:nvPicPr>
          <p:cNvPr id="11" name="Google Shape;323;p1">
            <a:extLst>
              <a:ext uri="{FF2B5EF4-FFF2-40B4-BE49-F238E27FC236}">
                <a16:creationId xmlns:a16="http://schemas.microsoft.com/office/drawing/2014/main" id="{D166570F-15D7-6549-42F8-EC08798A46F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86484" y="2953214"/>
            <a:ext cx="556218" cy="529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C85DB-BFC4-4BDB-87AC-0FA6BF613E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55892" y="3217978"/>
            <a:ext cx="2051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54">
            <a:extLst>
              <a:ext uri="{FF2B5EF4-FFF2-40B4-BE49-F238E27FC236}">
                <a16:creationId xmlns:a16="http://schemas.microsoft.com/office/drawing/2014/main" id="{C04F1F3F-2462-2BB2-19F8-6A41E8698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6254" y="3765763"/>
            <a:ext cx="597386" cy="5973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FA0E2-BBDF-7634-E289-844A6935D00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110314" y="3217978"/>
            <a:ext cx="107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01BF7-6CBB-1A11-01D2-D65A02EEA862}"/>
              </a:ext>
            </a:extLst>
          </p:cNvPr>
          <p:cNvSpPr/>
          <p:nvPr/>
        </p:nvSpPr>
        <p:spPr>
          <a:xfrm>
            <a:off x="9537593" y="4368392"/>
            <a:ext cx="1030238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994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cs typeface="Segoe UI Semibold" panose="020B0702040204020203" pitchFamily="34" charset="0"/>
                <a:sym typeface="Arial"/>
              </a:rPr>
              <a:t>Power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4E911-0B70-63FE-B174-F8C5E4C4940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742702" y="3217978"/>
            <a:ext cx="1070284" cy="6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260B31-EA92-9CC7-86D1-0C0ABF3C21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888796" y="4064456"/>
            <a:ext cx="1057458" cy="103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8689A-FF21-FF08-0F6A-A3E900447C08}"/>
              </a:ext>
            </a:extLst>
          </p:cNvPr>
          <p:cNvCxnSpPr>
            <a:cxnSpLocks/>
          </p:cNvCxnSpPr>
          <p:nvPr/>
        </p:nvCxnSpPr>
        <p:spPr>
          <a:xfrm flipV="1">
            <a:off x="8518607" y="3911711"/>
            <a:ext cx="1056889" cy="2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F871BC-78A3-9F0E-519E-3E35F7AF570E}"/>
              </a:ext>
            </a:extLst>
          </p:cNvPr>
          <p:cNvSpPr txBox="1"/>
          <p:nvPr/>
        </p:nvSpPr>
        <p:spPr>
          <a:xfrm>
            <a:off x="5797600" y="3516524"/>
            <a:ext cx="1378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Semantic re-ranking</a:t>
            </a:r>
          </a:p>
          <a:p>
            <a:pPr algn="ctr"/>
            <a:r>
              <a:rPr lang="en-US" sz="1050" dirty="0"/>
              <a:t>(AML Online Endpoint)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A5DADC-16B3-9D52-ED17-16F2385162CF}"/>
              </a:ext>
            </a:extLst>
          </p:cNvPr>
          <p:cNvSpPr txBox="1"/>
          <p:nvPr/>
        </p:nvSpPr>
        <p:spPr>
          <a:xfrm>
            <a:off x="4075334" y="354034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Full text search (Azure Cog Search)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58933-4C2F-221E-7C3D-0882635ADB94}"/>
              </a:ext>
            </a:extLst>
          </p:cNvPr>
          <p:cNvSpPr txBox="1"/>
          <p:nvPr/>
        </p:nvSpPr>
        <p:spPr>
          <a:xfrm>
            <a:off x="2457581" y="2779401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Documents indexing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7AE99B-D873-DDDD-FE26-0445C620B250}"/>
              </a:ext>
            </a:extLst>
          </p:cNvPr>
          <p:cNvSpPr txBox="1"/>
          <p:nvPr/>
        </p:nvSpPr>
        <p:spPr>
          <a:xfrm>
            <a:off x="5954081" y="551682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Azure </a:t>
            </a:r>
            <a:r>
              <a:rPr lang="en-US" sz="1050" dirty="0" err="1"/>
              <a:t>OpenAI</a:t>
            </a:r>
            <a:r>
              <a:rPr lang="en-US" sz="1050" dirty="0"/>
              <a:t> Deployed LLMs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96C9B-66D1-B757-27AB-66DA25D644AB}"/>
              </a:ext>
            </a:extLst>
          </p:cNvPr>
          <p:cNvCxnSpPr>
            <a:cxnSpLocks/>
          </p:cNvCxnSpPr>
          <p:nvPr/>
        </p:nvCxnSpPr>
        <p:spPr>
          <a:xfrm flipH="1">
            <a:off x="8518607" y="4104607"/>
            <a:ext cx="1056889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E466F7-4D2C-20CC-1D25-E4D06DE0E0D0}"/>
              </a:ext>
            </a:extLst>
          </p:cNvPr>
          <p:cNvSpPr txBox="1"/>
          <p:nvPr/>
        </p:nvSpPr>
        <p:spPr>
          <a:xfrm>
            <a:off x="7655749" y="4333505"/>
            <a:ext cx="12669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Orchestrator</a:t>
            </a:r>
          </a:p>
          <a:p>
            <a:pPr algn="ctr"/>
            <a:r>
              <a:rPr lang="en-US" sz="1050" dirty="0"/>
              <a:t>(HTTP triggered Azure Function)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555D59-621C-0195-FC1D-F90245234F89}"/>
              </a:ext>
            </a:extLst>
          </p:cNvPr>
          <p:cNvSpPr txBox="1"/>
          <p:nvPr/>
        </p:nvSpPr>
        <p:spPr>
          <a:xfrm>
            <a:off x="8560238" y="412169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06B60F-6852-B92D-7895-6CE2814AB810}"/>
              </a:ext>
            </a:extLst>
          </p:cNvPr>
          <p:cNvSpPr txBox="1"/>
          <p:nvPr/>
        </p:nvSpPr>
        <p:spPr>
          <a:xfrm>
            <a:off x="8477439" y="359225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Answer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04D21D-AAB8-A557-030C-907B4984DFF2}"/>
              </a:ext>
            </a:extLst>
          </p:cNvPr>
          <p:cNvSpPr txBox="1"/>
          <p:nvPr/>
        </p:nvSpPr>
        <p:spPr>
          <a:xfrm rot="18915429">
            <a:off x="6482998" y="4290266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Prompt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7B4B1F-3B07-D0D4-EE5F-2FAF166F652C}"/>
              </a:ext>
            </a:extLst>
          </p:cNvPr>
          <p:cNvCxnSpPr>
            <a:cxnSpLocks/>
          </p:cNvCxnSpPr>
          <p:nvPr/>
        </p:nvCxnSpPr>
        <p:spPr>
          <a:xfrm flipH="1">
            <a:off x="6846778" y="4010322"/>
            <a:ext cx="897670" cy="86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3A9330-10CB-0132-A8F9-82FB4E9A22A8}"/>
              </a:ext>
            </a:extLst>
          </p:cNvPr>
          <p:cNvSpPr txBox="1"/>
          <p:nvPr/>
        </p:nvSpPr>
        <p:spPr>
          <a:xfrm rot="2039056">
            <a:off x="6639377" y="353538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Refined 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404F9-B891-D8FD-9034-8401DEE1CAD7}"/>
              </a:ext>
            </a:extLst>
          </p:cNvPr>
          <p:cNvSpPr txBox="1"/>
          <p:nvPr/>
        </p:nvSpPr>
        <p:spPr>
          <a:xfrm rot="18915429">
            <a:off x="6640234" y="4458266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Completion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46B3A8-AF6B-39E1-5EDC-0B3BD6632607}"/>
              </a:ext>
            </a:extLst>
          </p:cNvPr>
          <p:cNvCxnSpPr>
            <a:cxnSpLocks/>
          </p:cNvCxnSpPr>
          <p:nvPr/>
        </p:nvCxnSpPr>
        <p:spPr>
          <a:xfrm flipH="1" flipV="1">
            <a:off x="6797013" y="3014996"/>
            <a:ext cx="1078091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49406C0-0C91-D5A2-2060-DB8443777602}"/>
              </a:ext>
            </a:extLst>
          </p:cNvPr>
          <p:cNvSpPr txBox="1"/>
          <p:nvPr/>
        </p:nvSpPr>
        <p:spPr>
          <a:xfrm rot="1997999">
            <a:off x="6831775" y="314559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1B120-0D38-6FBF-F924-A0AD44AAA141}"/>
              </a:ext>
            </a:extLst>
          </p:cNvPr>
          <p:cNvCxnSpPr>
            <a:cxnSpLocks/>
          </p:cNvCxnSpPr>
          <p:nvPr/>
        </p:nvCxnSpPr>
        <p:spPr>
          <a:xfrm flipH="1" flipV="1">
            <a:off x="5192689" y="2982126"/>
            <a:ext cx="993795" cy="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4FED4E-82D1-5E84-0934-17D842E14A2A}"/>
              </a:ext>
            </a:extLst>
          </p:cNvPr>
          <p:cNvSpPr txBox="1"/>
          <p:nvPr/>
        </p:nvSpPr>
        <p:spPr>
          <a:xfrm>
            <a:off x="5077206" y="271938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Search query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7CFE5-D39F-E84B-716D-2C3496D805AA}"/>
              </a:ext>
            </a:extLst>
          </p:cNvPr>
          <p:cNvSpPr txBox="1"/>
          <p:nvPr/>
        </p:nvSpPr>
        <p:spPr>
          <a:xfrm>
            <a:off x="5053784" y="3208378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Raw search result</a:t>
            </a:r>
          </a:p>
        </p:txBody>
      </p:sp>
    </p:spTree>
    <p:extLst>
      <p:ext uri="{BB962C8B-B14F-4D97-AF65-F5344CB8AC3E}">
        <p14:creationId xmlns:p14="http://schemas.microsoft.com/office/powerpoint/2010/main" val="156233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98F-1E55-586F-0A97-539C9E88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on custom dataset</a:t>
            </a:r>
          </a:p>
        </p:txBody>
      </p:sp>
      <p:pic>
        <p:nvPicPr>
          <p:cNvPr id="5" name="グラフィックス 10">
            <a:extLst>
              <a:ext uri="{FF2B5EF4-FFF2-40B4-BE49-F238E27FC236}">
                <a16:creationId xmlns:a16="http://schemas.microsoft.com/office/drawing/2014/main" id="{1E4AF80D-82A6-00AA-5A93-B9602EA5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8911" y="1706845"/>
            <a:ext cx="803048" cy="8030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EA7696-F816-A1CC-25E6-6AC2BC68B00D}"/>
              </a:ext>
            </a:extLst>
          </p:cNvPr>
          <p:cNvSpPr/>
          <p:nvPr/>
        </p:nvSpPr>
        <p:spPr>
          <a:xfrm>
            <a:off x="1214586" y="2365549"/>
            <a:ext cx="1316727" cy="425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MS PGothic" panose="020B0600070205080204" pitchFamily="34" charset="-128"/>
                <a:cs typeface="Segoe UI Semibold" panose="020B0702040204020203" pitchFamily="34" charset="0"/>
                <a:sym typeface="Arial"/>
              </a:rPr>
              <a:t>Input Data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MS PGothic" panose="020B0600070205080204" pitchFamily="34" charset="-128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15DBEB-4871-0092-5C89-B45A0F05270F}"/>
              </a:ext>
            </a:extLst>
          </p:cNvPr>
          <p:cNvSpPr>
            <a:spLocks noEditPoints="1"/>
          </p:cNvSpPr>
          <p:nvPr/>
        </p:nvSpPr>
        <p:spPr bwMode="auto">
          <a:xfrm>
            <a:off x="1420921" y="1758615"/>
            <a:ext cx="915567" cy="560776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rgbClr val="0078D3"/>
          </a:solidFill>
          <a:ln w="0">
            <a:solidFill>
              <a:srgbClr val="0078D3"/>
            </a:solidFill>
            <a:prstDash val="solid"/>
            <a:round/>
            <a:headEnd/>
            <a:tailEnd/>
          </a:ln>
        </p:spPr>
        <p:txBody>
          <a:bodyPr vert="horz" wrap="square" lIns="56027" tIns="28013" rIns="56027" bIns="280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722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Arial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C85DB-BFC4-4BDB-87AC-0FA6BF613E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17537" y="2108369"/>
            <a:ext cx="2051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FA0E2-BBDF-7634-E289-844A6935D00E}"/>
              </a:ext>
            </a:extLst>
          </p:cNvPr>
          <p:cNvCxnSpPr>
            <a:cxnSpLocks/>
          </p:cNvCxnSpPr>
          <p:nvPr/>
        </p:nvCxnSpPr>
        <p:spPr>
          <a:xfrm>
            <a:off x="5449522" y="2112702"/>
            <a:ext cx="107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1416171-F560-1C8A-9B46-7321F5B28FC2}"/>
              </a:ext>
            </a:extLst>
          </p:cNvPr>
          <p:cNvGrpSpPr/>
          <p:nvPr/>
        </p:nvGrpSpPr>
        <p:grpSpPr>
          <a:xfrm>
            <a:off x="8359329" y="1345783"/>
            <a:ext cx="1259232" cy="1259232"/>
            <a:chOff x="9536982" y="2467219"/>
            <a:chExt cx="1259232" cy="1259232"/>
          </a:xfrm>
        </p:grpSpPr>
        <p:pic>
          <p:nvPicPr>
            <p:cNvPr id="7" name="図 101">
              <a:extLst>
                <a:ext uri="{FF2B5EF4-FFF2-40B4-BE49-F238E27FC236}">
                  <a16:creationId xmlns:a16="http://schemas.microsoft.com/office/drawing/2014/main" id="{03465EB5-821B-3F59-1CEC-F3369186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982" y="2467219"/>
              <a:ext cx="1259232" cy="125923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1BF7-6CBB-1A11-01D2-D65A02EEA862}"/>
                </a:ext>
              </a:extLst>
            </p:cNvPr>
            <p:cNvSpPr/>
            <p:nvPr/>
          </p:nvSpPr>
          <p:spPr>
            <a:xfrm>
              <a:off x="9651479" y="3384621"/>
              <a:ext cx="1030238" cy="2077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6994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cs typeface="Segoe UI Semibold" panose="020B0702040204020203" pitchFamily="34" charset="0"/>
                  <a:sym typeface="Arial"/>
                </a:rPr>
                <a:t>Power App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8689A-FF21-FF08-0F6A-A3E900447C08}"/>
              </a:ext>
            </a:extLst>
          </p:cNvPr>
          <p:cNvCxnSpPr>
            <a:cxnSpLocks/>
          </p:cNvCxnSpPr>
          <p:nvPr/>
        </p:nvCxnSpPr>
        <p:spPr>
          <a:xfrm flipV="1">
            <a:off x="7394711" y="1826895"/>
            <a:ext cx="1079115" cy="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A5DADC-16B3-9D52-ED17-16F2385162CF}"/>
              </a:ext>
            </a:extLst>
          </p:cNvPr>
          <p:cNvSpPr txBox="1"/>
          <p:nvPr/>
        </p:nvSpPr>
        <p:spPr>
          <a:xfrm>
            <a:off x="4136979" y="2430734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Full text search (Azure Cog Search)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58933-4C2F-221E-7C3D-0882635ADB94}"/>
              </a:ext>
            </a:extLst>
          </p:cNvPr>
          <p:cNvSpPr txBox="1"/>
          <p:nvPr/>
        </p:nvSpPr>
        <p:spPr>
          <a:xfrm>
            <a:off x="2519226" y="1669792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Documents indexing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5E7914-8061-B70B-19A0-C35115A2C9A4}"/>
              </a:ext>
            </a:extLst>
          </p:cNvPr>
          <p:cNvGrpSpPr/>
          <p:nvPr/>
        </p:nvGrpSpPr>
        <p:grpSpPr>
          <a:xfrm>
            <a:off x="6379839" y="3773022"/>
            <a:ext cx="1266911" cy="1020352"/>
            <a:chOff x="8014150" y="4516451"/>
            <a:chExt cx="1266911" cy="1020352"/>
          </a:xfrm>
        </p:grpSpPr>
        <p:pic>
          <p:nvPicPr>
            <p:cNvPr id="6" name="Picture 4" descr="openai&quot; Icon - Download for free – Iconduck">
              <a:extLst>
                <a:ext uri="{FF2B5EF4-FFF2-40B4-BE49-F238E27FC236}">
                  <a16:creationId xmlns:a16="http://schemas.microsoft.com/office/drawing/2014/main" id="{F6A2CB20-C78D-3EAC-DE08-16710AA3D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6796" y="4516451"/>
              <a:ext cx="601621" cy="60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AE99B-D873-DDDD-FE26-0445C620B250}"/>
                </a:ext>
              </a:extLst>
            </p:cNvPr>
            <p:cNvSpPr txBox="1"/>
            <p:nvPr/>
          </p:nvSpPr>
          <p:spPr>
            <a:xfrm>
              <a:off x="8014150" y="5121305"/>
              <a:ext cx="12669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Azure </a:t>
              </a:r>
              <a:r>
                <a:rPr lang="en-US" sz="1050" dirty="0" err="1"/>
                <a:t>OpenAI</a:t>
              </a:r>
              <a:r>
                <a:rPr lang="en-US" sz="1050" dirty="0"/>
                <a:t> Deployed LLMs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96C9B-66D1-B757-27AB-66DA25D644AB}"/>
              </a:ext>
            </a:extLst>
          </p:cNvPr>
          <p:cNvCxnSpPr>
            <a:cxnSpLocks/>
          </p:cNvCxnSpPr>
          <p:nvPr/>
        </p:nvCxnSpPr>
        <p:spPr>
          <a:xfrm flipH="1">
            <a:off x="7394711" y="2017579"/>
            <a:ext cx="1056889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8D7C9-7278-731F-8EE2-1C302E1DC33E}"/>
              </a:ext>
            </a:extLst>
          </p:cNvPr>
          <p:cNvGrpSpPr/>
          <p:nvPr/>
        </p:nvGrpSpPr>
        <p:grpSpPr>
          <a:xfrm>
            <a:off x="6319649" y="1640001"/>
            <a:ext cx="1266911" cy="1151306"/>
            <a:chOff x="7655749" y="3759280"/>
            <a:chExt cx="1266911" cy="1151306"/>
          </a:xfrm>
        </p:grpSpPr>
        <p:pic>
          <p:nvPicPr>
            <p:cNvPr id="16" name="グラフィックス 54">
              <a:extLst>
                <a:ext uri="{FF2B5EF4-FFF2-40B4-BE49-F238E27FC236}">
                  <a16:creationId xmlns:a16="http://schemas.microsoft.com/office/drawing/2014/main" id="{C04F1F3F-2462-2BB2-19F8-6A41E869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0511" y="3759280"/>
              <a:ext cx="597386" cy="5973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E466F7-4D2C-20CC-1D25-E4D06DE0E0D0}"/>
                </a:ext>
              </a:extLst>
            </p:cNvPr>
            <p:cNvSpPr txBox="1"/>
            <p:nvPr/>
          </p:nvSpPr>
          <p:spPr>
            <a:xfrm>
              <a:off x="7655749" y="4333505"/>
              <a:ext cx="126691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Orchestrator</a:t>
              </a:r>
            </a:p>
            <a:p>
              <a:pPr algn="ctr"/>
              <a:r>
                <a:rPr lang="en-US" sz="1050" dirty="0"/>
                <a:t>(HTTP triggered Azure Function)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4555D59-621C-0195-FC1D-F90245234F89}"/>
              </a:ext>
            </a:extLst>
          </p:cNvPr>
          <p:cNvSpPr txBox="1"/>
          <p:nvPr/>
        </p:nvSpPr>
        <p:spPr>
          <a:xfrm>
            <a:off x="7260371" y="2066031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06B60F-6852-B92D-7895-6CE2814AB810}"/>
              </a:ext>
            </a:extLst>
          </p:cNvPr>
          <p:cNvSpPr txBox="1"/>
          <p:nvPr/>
        </p:nvSpPr>
        <p:spPr>
          <a:xfrm>
            <a:off x="7289699" y="1600720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Answer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04D21D-AAB8-A557-030C-907B4984DFF2}"/>
              </a:ext>
            </a:extLst>
          </p:cNvPr>
          <p:cNvSpPr txBox="1"/>
          <p:nvPr/>
        </p:nvSpPr>
        <p:spPr>
          <a:xfrm rot="16200000">
            <a:off x="6071682" y="3139391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Prompt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7B4B1F-3B07-D0D4-EE5F-2FAF166F652C}"/>
              </a:ext>
            </a:extLst>
          </p:cNvPr>
          <p:cNvCxnSpPr>
            <a:cxnSpLocks/>
          </p:cNvCxnSpPr>
          <p:nvPr/>
        </p:nvCxnSpPr>
        <p:spPr>
          <a:xfrm>
            <a:off x="6837805" y="2759622"/>
            <a:ext cx="0" cy="9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3A9330-10CB-0132-A8F9-82FB4E9A22A8}"/>
              </a:ext>
            </a:extLst>
          </p:cNvPr>
          <p:cNvSpPr txBox="1"/>
          <p:nvPr/>
        </p:nvSpPr>
        <p:spPr>
          <a:xfrm rot="16200000">
            <a:off x="6781046" y="3139393"/>
            <a:ext cx="1096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Refined 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404F9-B891-D8FD-9034-8401DEE1CAD7}"/>
              </a:ext>
            </a:extLst>
          </p:cNvPr>
          <p:cNvSpPr txBox="1"/>
          <p:nvPr/>
        </p:nvSpPr>
        <p:spPr>
          <a:xfrm rot="16200000">
            <a:off x="5871932" y="3178840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Completion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1B120-0D38-6FBF-F924-A0AD44AAA141}"/>
              </a:ext>
            </a:extLst>
          </p:cNvPr>
          <p:cNvCxnSpPr>
            <a:cxnSpLocks/>
          </p:cNvCxnSpPr>
          <p:nvPr/>
        </p:nvCxnSpPr>
        <p:spPr>
          <a:xfrm flipH="1" flipV="1">
            <a:off x="5285696" y="1903806"/>
            <a:ext cx="993795" cy="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4FED4E-82D1-5E84-0934-17D842E14A2A}"/>
              </a:ext>
            </a:extLst>
          </p:cNvPr>
          <p:cNvSpPr txBox="1"/>
          <p:nvPr/>
        </p:nvSpPr>
        <p:spPr>
          <a:xfrm>
            <a:off x="5138851" y="1609773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Search query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7CFE5-D39F-E84B-716D-2C3496D805AA}"/>
              </a:ext>
            </a:extLst>
          </p:cNvPr>
          <p:cNvSpPr txBox="1"/>
          <p:nvPr/>
        </p:nvSpPr>
        <p:spPr>
          <a:xfrm>
            <a:off x="5154284" y="222501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Raw search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070D3D-4020-8C30-98C3-7E1E4F80C5BD}"/>
              </a:ext>
            </a:extLst>
          </p:cNvPr>
          <p:cNvCxnSpPr>
            <a:cxnSpLocks/>
          </p:cNvCxnSpPr>
          <p:nvPr/>
        </p:nvCxnSpPr>
        <p:spPr>
          <a:xfrm flipV="1">
            <a:off x="7122289" y="2844772"/>
            <a:ext cx="0" cy="82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707DE59-5CE7-4C84-6292-7D5BF2536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9531" y="3249701"/>
            <a:ext cx="626831" cy="626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E8A39A-11B1-26FB-313B-EBE919FF9304}"/>
              </a:ext>
            </a:extLst>
          </p:cNvPr>
          <p:cNvSpPr txBox="1"/>
          <p:nvPr/>
        </p:nvSpPr>
        <p:spPr>
          <a:xfrm>
            <a:off x="1250281" y="3903482"/>
            <a:ext cx="1266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Prep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1F9207-5C8B-144C-34B3-9692B9D2D987}"/>
              </a:ext>
            </a:extLst>
          </p:cNvPr>
          <p:cNvGrpSpPr/>
          <p:nvPr/>
        </p:nvGrpSpPr>
        <p:grpSpPr>
          <a:xfrm>
            <a:off x="1149516" y="5033878"/>
            <a:ext cx="1675131" cy="821263"/>
            <a:chOff x="684141" y="4917585"/>
            <a:chExt cx="1675131" cy="82126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9C4F812-9DD1-B41A-AF13-3293B95D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4141" y="4917585"/>
              <a:ext cx="750141" cy="750141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F4269D7-FCFC-E2B9-9E34-ED703D407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09131" y="4988707"/>
              <a:ext cx="750141" cy="75014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552A9D-9230-EB00-EAA0-CC798C1BBB9E}"/>
              </a:ext>
            </a:extLst>
          </p:cNvPr>
          <p:cNvSpPr txBox="1"/>
          <p:nvPr/>
        </p:nvSpPr>
        <p:spPr>
          <a:xfrm>
            <a:off x="455273" y="5867677"/>
            <a:ext cx="3313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Enterprise Content Corpus – PDF, DOCX, Text and other text-based files.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76912E-31E9-E9EC-BECC-B054C0776E41}"/>
              </a:ext>
            </a:extLst>
          </p:cNvPr>
          <p:cNvGrpSpPr/>
          <p:nvPr/>
        </p:nvGrpSpPr>
        <p:grpSpPr>
          <a:xfrm>
            <a:off x="3606171" y="3187436"/>
            <a:ext cx="1679525" cy="1062701"/>
            <a:chOff x="2312918" y="3138245"/>
            <a:chExt cx="1679525" cy="106270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3FF9B7F-364B-3819-6F0C-457EA856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80121" y="3138245"/>
              <a:ext cx="761560" cy="7615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FB96E-5E41-133A-A919-996CE407D9DC}"/>
                </a:ext>
              </a:extLst>
            </p:cNvPr>
            <p:cNvSpPr txBox="1"/>
            <p:nvPr/>
          </p:nvSpPr>
          <p:spPr>
            <a:xfrm>
              <a:off x="2312918" y="3923947"/>
              <a:ext cx="167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Azure Form Recognizer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A60EE-DCE3-43A7-2BE3-C4EFE663643A}"/>
              </a:ext>
            </a:extLst>
          </p:cNvPr>
          <p:cNvCxnSpPr>
            <a:cxnSpLocks/>
          </p:cNvCxnSpPr>
          <p:nvPr/>
        </p:nvCxnSpPr>
        <p:spPr>
          <a:xfrm>
            <a:off x="2257812" y="3563116"/>
            <a:ext cx="178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37F48F-C0DB-FDA4-A4C6-A572996ED4DA}"/>
              </a:ext>
            </a:extLst>
          </p:cNvPr>
          <p:cNvSpPr txBox="1"/>
          <p:nvPr/>
        </p:nvSpPr>
        <p:spPr>
          <a:xfrm>
            <a:off x="2491682" y="3168874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Layout Processing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51A055-201B-C55A-1E72-9671206F5426}"/>
              </a:ext>
            </a:extLst>
          </p:cNvPr>
          <p:cNvCxnSpPr>
            <a:cxnSpLocks/>
          </p:cNvCxnSpPr>
          <p:nvPr/>
        </p:nvCxnSpPr>
        <p:spPr>
          <a:xfrm>
            <a:off x="1899657" y="4180481"/>
            <a:ext cx="0" cy="77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2FE693-799E-F3A6-8338-E457AC5F8B51}"/>
              </a:ext>
            </a:extLst>
          </p:cNvPr>
          <p:cNvCxnSpPr>
            <a:cxnSpLocks/>
          </p:cNvCxnSpPr>
          <p:nvPr/>
        </p:nvCxnSpPr>
        <p:spPr>
          <a:xfrm flipV="1">
            <a:off x="1899657" y="2605015"/>
            <a:ext cx="0" cy="5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5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Architectures</vt:lpstr>
      <vt:lpstr>Open AI on custom dataset</vt:lpstr>
      <vt:lpstr>Open AI on custom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Nguyen</dc:creator>
  <cp:lastModifiedBy>Anil Dwarakanath</cp:lastModifiedBy>
  <cp:revision>3</cp:revision>
  <dcterms:created xsi:type="dcterms:W3CDTF">2023-02-24T15:16:55Z</dcterms:created>
  <dcterms:modified xsi:type="dcterms:W3CDTF">2023-03-08T18:12:13Z</dcterms:modified>
</cp:coreProperties>
</file>