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4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5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7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0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PERANGKAT LUNAK PENGGAJIAN PEGAWAI	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Ahmad </a:t>
            </a:r>
            <a:r>
              <a:rPr lang="en-US" dirty="0" err="1" smtClean="0"/>
              <a:t>Ramdhani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105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 PERANGKAT LUNAK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>
                <a:effectLst/>
              </a:rPr>
              <a:t>dibangun </a:t>
            </a:r>
            <a:r>
              <a:rPr lang="id-ID" dirty="0">
                <a:effectLst/>
              </a:rPr>
              <a:t>sebuah perangkat lunak untuk membantu proses </a:t>
            </a:r>
            <a:r>
              <a:rPr lang="id-ID" dirty="0" smtClean="0">
                <a:effectLst/>
              </a:rPr>
              <a:t>pen</a:t>
            </a:r>
            <a:r>
              <a:rPr lang="en-US" dirty="0" err="1" smtClean="0">
                <a:effectLst/>
              </a:rPr>
              <a:t>jualan</a:t>
            </a:r>
            <a:r>
              <a:rPr lang="id-ID" dirty="0" smtClean="0">
                <a:effectLst/>
              </a:rPr>
              <a:t>, </a:t>
            </a:r>
            <a:r>
              <a:rPr lang="id-ID" dirty="0">
                <a:effectLst/>
              </a:rPr>
              <a:t>melalui aplikasi </a:t>
            </a:r>
            <a:r>
              <a:rPr lang="id-ID" dirty="0" smtClean="0">
                <a:effectLst/>
              </a:rPr>
              <a:t>tersebut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kita</a:t>
            </a:r>
            <a:r>
              <a:rPr lang="id-ID" dirty="0" smtClean="0">
                <a:effectLst/>
              </a:rPr>
              <a:t> </a:t>
            </a:r>
            <a:r>
              <a:rPr lang="id-ID" dirty="0">
                <a:effectLst/>
              </a:rPr>
              <a:t>dapat </a:t>
            </a:r>
            <a:r>
              <a:rPr lang="en-US" dirty="0" err="1" smtClean="0"/>
              <a:t>memasang</a:t>
            </a:r>
            <a:r>
              <a:rPr lang="en-US" dirty="0" smtClean="0"/>
              <a:t> </a:t>
            </a:r>
            <a:r>
              <a:rPr lang="en-US" dirty="0" err="1" smtClean="0"/>
              <a:t>iklan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id-ID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dapat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mengomentari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produk</a:t>
            </a:r>
            <a:r>
              <a:rPr lang="id-ID" dirty="0" smtClean="0">
                <a:effectLst/>
              </a:rPr>
              <a:t>.seorang administrator</a:t>
            </a:r>
            <a:r>
              <a:rPr lang="en-US" dirty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penjaga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diiklankan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terlarang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id-ID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Transaksi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dilakukan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diluar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kuasa</a:t>
            </a:r>
            <a:r>
              <a:rPr lang="en-US" dirty="0" smtClean="0">
                <a:effectLst/>
              </a:rPr>
              <a:t> admin, admin </a:t>
            </a:r>
            <a:r>
              <a:rPr lang="en-US" dirty="0" err="1" smtClean="0">
                <a:effectLst/>
              </a:rPr>
              <a:t>hanya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mengaman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diiklankan,pembeli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menghubungi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r>
              <a:rPr lang="en-US" dirty="0" smtClean="0"/>
              <a:t> yang </a:t>
            </a:r>
            <a:r>
              <a:rPr lang="en-US" dirty="0" err="1" smtClean="0"/>
              <a:t>penjual</a:t>
            </a:r>
            <a:r>
              <a:rPr lang="en-US" dirty="0" smtClean="0"/>
              <a:t> </a:t>
            </a:r>
            <a:r>
              <a:rPr lang="en-US" dirty="0" err="1" smtClean="0"/>
              <a:t>cantumkan,siapapun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39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FUNGSIONAL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id-ID" dirty="0" smtClean="0"/>
              <a:t>Perangkat Lunak menyediakan </a:t>
            </a:r>
            <a:r>
              <a:rPr lang="en-US" dirty="0" smtClean="0"/>
              <a:t>form </a:t>
            </a:r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r>
              <a:rPr lang="id-ID" dirty="0" smtClean="0"/>
              <a:t>.</a:t>
            </a:r>
            <a:endParaRPr lang="id-ID" dirty="0" smtClean="0"/>
          </a:p>
          <a:p>
            <a:pPr marL="457200" indent="-457200">
              <a:buAutoNum type="arabicPeriod"/>
            </a:pPr>
            <a:r>
              <a:rPr lang="id-ID" dirty="0" smtClean="0"/>
              <a:t>Perangkat Lunak menyediakan </a:t>
            </a:r>
            <a:r>
              <a:rPr lang="en-US" dirty="0" smtClean="0"/>
              <a:t>form </a:t>
            </a:r>
            <a:r>
              <a:rPr lang="en-US" dirty="0" err="1" smtClean="0"/>
              <a:t>pasang</a:t>
            </a:r>
            <a:r>
              <a:rPr lang="en-US" dirty="0" smtClean="0"/>
              <a:t> </a:t>
            </a:r>
            <a:r>
              <a:rPr lang="en-US" dirty="0" err="1" smtClean="0"/>
              <a:t>iklan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r>
              <a:rPr lang="id-ID" dirty="0" smtClean="0"/>
              <a:t>.</a:t>
            </a:r>
            <a:endParaRPr lang="id-ID" dirty="0" smtClean="0"/>
          </a:p>
          <a:p>
            <a:pPr marL="457200" indent="-457200">
              <a:buAutoNum type="arabicPeriod"/>
            </a:pPr>
            <a:r>
              <a:rPr lang="id-ID" dirty="0" smtClean="0"/>
              <a:t>Perangkat Lunak menyediakan </a:t>
            </a:r>
            <a:r>
              <a:rPr lang="en-US" dirty="0" smtClean="0"/>
              <a:t>form search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id-ID" dirty="0" smtClean="0"/>
              <a:t>.</a:t>
            </a:r>
            <a:endParaRPr lang="id-ID" dirty="0" smtClean="0"/>
          </a:p>
          <a:p>
            <a:pPr marL="457200" indent="-457200">
              <a:buAutoNum type="arabicPeriod"/>
            </a:pPr>
            <a:r>
              <a:rPr lang="id-ID" dirty="0" smtClean="0"/>
              <a:t>Perangkat Lunak menyediakan </a:t>
            </a:r>
            <a:r>
              <a:rPr lang="en-US" dirty="0" smtClean="0"/>
              <a:t>form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para </a:t>
            </a:r>
            <a:r>
              <a:rPr lang="en-US" dirty="0" err="1" smtClean="0"/>
              <a:t>pembeli</a:t>
            </a:r>
            <a:r>
              <a:rPr lang="id-ID" dirty="0" smtClean="0"/>
              <a:t>.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4419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</a:t>
            </a:r>
            <a:r>
              <a:rPr lang="id-ID" dirty="0" smtClean="0"/>
              <a:t>NON-FUNGSIO</a:t>
            </a:r>
            <a:r>
              <a:rPr lang="en-US" dirty="0" smtClean="0"/>
              <a:t>NA</a:t>
            </a:r>
            <a:r>
              <a:rPr lang="id-ID" dirty="0" smtClean="0"/>
              <a:t>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96779"/>
              </p:ext>
            </p:extLst>
          </p:nvPr>
        </p:nvGraphicFramePr>
        <p:xfrm>
          <a:off x="1304196" y="1935921"/>
          <a:ext cx="9851484" cy="3934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2227">
                  <a:extLst>
                    <a:ext uri="{9D8B030D-6E8A-4147-A177-3AD203B41FA5}">
                      <a16:colId xmlns:a16="http://schemas.microsoft.com/office/drawing/2014/main" xmlns="" val="1848324158"/>
                    </a:ext>
                  </a:extLst>
                </a:gridCol>
                <a:gridCol w="7119257">
                  <a:extLst>
                    <a:ext uri="{9D8B030D-6E8A-4147-A177-3AD203B41FA5}">
                      <a16:colId xmlns:a16="http://schemas.microsoft.com/office/drawing/2014/main" xmlns="" val="1040253470"/>
                    </a:ext>
                  </a:extLst>
                </a:gridCol>
              </a:tblGrid>
              <a:tr h="194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Parameter</a:t>
                      </a:r>
                      <a:endParaRPr lang="id-ID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Kebutuhan</a:t>
                      </a:r>
                      <a:endParaRPr lang="id-ID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extLst>
                  <a:ext uri="{0D108BD9-81ED-4DB2-BD59-A6C34878D82A}">
                    <a16:rowId xmlns:a16="http://schemas.microsoft.com/office/drawing/2014/main" xmlns="" val="1163040614"/>
                  </a:ext>
                </a:extLst>
              </a:tr>
              <a:tr h="1945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Availability</a:t>
                      </a:r>
                      <a:endParaRPr lang="id-ID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Harus terus beroperasi 24 jam perhari</a:t>
                      </a:r>
                      <a:endParaRPr lang="id-ID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extLst>
                  <a:ext uri="{0D108BD9-81ED-4DB2-BD59-A6C34878D82A}">
                    <a16:rowId xmlns:a16="http://schemas.microsoft.com/office/drawing/2014/main" xmlns="" val="4194204784"/>
                  </a:ext>
                </a:extLst>
              </a:tr>
              <a:tr h="1945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Reliability</a:t>
                      </a:r>
                      <a:endParaRPr lang="id-ID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Terhindar dari operasi error</a:t>
                      </a:r>
                      <a:endParaRPr lang="id-ID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extLst>
                  <a:ext uri="{0D108BD9-81ED-4DB2-BD59-A6C34878D82A}">
                    <a16:rowId xmlns:a16="http://schemas.microsoft.com/office/drawing/2014/main" xmlns="" val="4085580576"/>
                  </a:ext>
                </a:extLst>
              </a:tr>
              <a:tr h="38902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</a:rPr>
                        <a:t>Ergonomy</a:t>
                      </a:r>
                      <a:endParaRPr lang="id-ID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Menyediakan antar muka yang mudah digunakan </a:t>
                      </a:r>
                      <a:endParaRPr lang="id-ID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extLst>
                  <a:ext uri="{0D108BD9-81ED-4DB2-BD59-A6C34878D82A}">
                    <a16:rowId xmlns:a16="http://schemas.microsoft.com/office/drawing/2014/main" xmlns="" val="1081782025"/>
                  </a:ext>
                </a:extLst>
              </a:tr>
              <a:tr h="38902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Portability</a:t>
                      </a:r>
                      <a:endParaRPr lang="id-ID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 smtClean="0">
                          <a:effectLst/>
                          <a:latin typeface="+mn-lt"/>
                          <a:ea typeface="+mn-ea"/>
                        </a:rPr>
                        <a:t>Dapat</a:t>
                      </a:r>
                      <a:r>
                        <a:rPr lang="id-ID" sz="1400" b="1" baseline="0" dirty="0" smtClean="0">
                          <a:effectLst/>
                          <a:latin typeface="+mn-lt"/>
                          <a:ea typeface="+mn-ea"/>
                        </a:rPr>
                        <a:t> diakses dengan berbagai Sistem Operasi</a:t>
                      </a:r>
                      <a:endParaRPr lang="id-ID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extLst>
                  <a:ext uri="{0D108BD9-81ED-4DB2-BD59-A6C34878D82A}">
                    <a16:rowId xmlns:a16="http://schemas.microsoft.com/office/drawing/2014/main" xmlns="" val="2715541686"/>
                  </a:ext>
                </a:extLst>
              </a:tr>
              <a:tr h="1945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Memory</a:t>
                      </a:r>
                      <a:endParaRPr lang="id-ID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 smtClean="0">
                          <a:effectLst/>
                          <a:latin typeface="+mn-lt"/>
                          <a:ea typeface="+mn-ea"/>
                        </a:rPr>
                        <a:t>-</a:t>
                      </a:r>
                      <a:endParaRPr lang="id-ID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extLst>
                  <a:ext uri="{0D108BD9-81ED-4DB2-BD59-A6C34878D82A}">
                    <a16:rowId xmlns:a16="http://schemas.microsoft.com/office/drawing/2014/main" xmlns="" val="620816801"/>
                  </a:ext>
                </a:extLst>
              </a:tr>
              <a:tr h="5835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Response time</a:t>
                      </a:r>
                      <a:endParaRPr lang="id-ID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extLst>
                  <a:ext uri="{0D108BD9-81ED-4DB2-BD59-A6C34878D82A}">
                    <a16:rowId xmlns:a16="http://schemas.microsoft.com/office/drawing/2014/main" xmlns="" val="1857223650"/>
                  </a:ext>
                </a:extLst>
              </a:tr>
              <a:tr h="38902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Safety</a:t>
                      </a:r>
                      <a:endParaRPr lang="id-ID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</a:rPr>
                        <a:t>menjamin</a:t>
                      </a:r>
                      <a:r>
                        <a:rPr lang="en-US" sz="1400" b="1" baseline="0" dirty="0" smtClean="0">
                          <a:effectLst/>
                        </a:rPr>
                        <a:t> </a:t>
                      </a:r>
                      <a:r>
                        <a:rPr lang="en-US" sz="1400" b="1" baseline="0" dirty="0" err="1" smtClean="0">
                          <a:effectLst/>
                        </a:rPr>
                        <a:t>barang</a:t>
                      </a:r>
                      <a:r>
                        <a:rPr lang="en-US" sz="1400" b="1" baseline="0" dirty="0" smtClean="0">
                          <a:effectLst/>
                        </a:rPr>
                        <a:t> yang </a:t>
                      </a:r>
                      <a:r>
                        <a:rPr lang="en-US" sz="1400" b="1" baseline="0" dirty="0" err="1" smtClean="0">
                          <a:effectLst/>
                        </a:rPr>
                        <a:t>dijual</a:t>
                      </a:r>
                      <a:r>
                        <a:rPr lang="en-US" sz="1400" b="1" baseline="0" dirty="0" smtClean="0">
                          <a:effectLst/>
                        </a:rPr>
                        <a:t> </a:t>
                      </a:r>
                      <a:r>
                        <a:rPr lang="en-US" sz="1400" b="1" baseline="0" dirty="0" err="1" smtClean="0">
                          <a:effectLst/>
                        </a:rPr>
                        <a:t>barang</a:t>
                      </a:r>
                      <a:r>
                        <a:rPr lang="en-US" sz="1400" b="1" baseline="0" dirty="0" smtClean="0">
                          <a:effectLst/>
                        </a:rPr>
                        <a:t> legal</a:t>
                      </a:r>
                      <a:endParaRPr lang="id-ID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extLst>
                  <a:ext uri="{0D108BD9-81ED-4DB2-BD59-A6C34878D82A}">
                    <a16:rowId xmlns:a16="http://schemas.microsoft.com/office/drawing/2014/main" xmlns="" val="1196186489"/>
                  </a:ext>
                </a:extLst>
              </a:tr>
              <a:tr h="1945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Security</a:t>
                      </a:r>
                      <a:endParaRPr lang="id-ID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Melindungi informasi </a:t>
                      </a:r>
                      <a:r>
                        <a:rPr lang="en-US" sz="1400" b="1" dirty="0" err="1" smtClean="0">
                          <a:effectLst/>
                        </a:rPr>
                        <a:t>penjual</a:t>
                      </a:r>
                      <a:endParaRPr lang="id-ID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extLst>
                  <a:ext uri="{0D108BD9-81ED-4DB2-BD59-A6C34878D82A}">
                    <a16:rowId xmlns:a16="http://schemas.microsoft.com/office/drawing/2014/main" xmlns="" val="3760035796"/>
                  </a:ext>
                </a:extLst>
              </a:tr>
              <a:tr h="5835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Others 1: Bahasa komunikasi</a:t>
                      </a:r>
                      <a:endParaRPr lang="id-ID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Menyediakan bahasa antar muka yaitu </a:t>
                      </a:r>
                      <a:r>
                        <a:rPr lang="id-ID" sz="1400" b="1" dirty="0" smtClean="0">
                          <a:effectLst/>
                        </a:rPr>
                        <a:t>Indonesia</a:t>
                      </a:r>
                      <a:endParaRPr lang="id-ID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28" marR="48628" marT="0" marB="0"/>
                </a:tc>
                <a:extLst>
                  <a:ext uri="{0D108BD9-81ED-4DB2-BD59-A6C34878D82A}">
                    <a16:rowId xmlns:a16="http://schemas.microsoft.com/office/drawing/2014/main" xmlns="" val="559615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63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2520156"/>
            <a:ext cx="8943975" cy="2962275"/>
          </a:xfrm>
        </p:spPr>
      </p:pic>
    </p:spTree>
    <p:extLst>
      <p:ext uri="{BB962C8B-B14F-4D97-AF65-F5344CB8AC3E}">
        <p14:creationId xmlns:p14="http://schemas.microsoft.com/office/powerpoint/2010/main" val="12880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 CASE DIAGRAM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66" y="1825625"/>
            <a:ext cx="5550005" cy="4351338"/>
          </a:xfrm>
        </p:spPr>
      </p:pic>
    </p:spTree>
    <p:extLst>
      <p:ext uri="{BB962C8B-B14F-4D97-AF65-F5344CB8AC3E}">
        <p14:creationId xmlns:p14="http://schemas.microsoft.com/office/powerpoint/2010/main" val="3719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Squence</a:t>
            </a:r>
            <a:r>
              <a:rPr lang="en-US" dirty="0" smtClean="0"/>
              <a:t> diagram </a:t>
            </a:r>
            <a:r>
              <a:rPr lang="en-US" dirty="0" err="1" smtClean="0"/>
              <a:t>penjual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1915319"/>
            <a:ext cx="7667625" cy="4171950"/>
          </a:xfrm>
        </p:spPr>
      </p:pic>
    </p:spTree>
    <p:extLst>
      <p:ext uri="{BB962C8B-B14F-4D97-AF65-F5344CB8AC3E}">
        <p14:creationId xmlns:p14="http://schemas.microsoft.com/office/powerpoint/2010/main" val="12035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Squence</a:t>
            </a:r>
            <a:r>
              <a:rPr lang="en-US" dirty="0" smtClean="0"/>
              <a:t> diagram </a:t>
            </a:r>
            <a:r>
              <a:rPr lang="en-US" dirty="0" err="1" smtClean="0"/>
              <a:t>pembeli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37" y="1915319"/>
            <a:ext cx="5038725" cy="4171950"/>
          </a:xfrm>
        </p:spPr>
      </p:pic>
    </p:spTree>
    <p:extLst>
      <p:ext uri="{BB962C8B-B14F-4D97-AF65-F5344CB8AC3E}">
        <p14:creationId xmlns:p14="http://schemas.microsoft.com/office/powerpoint/2010/main" val="8556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Squence</a:t>
            </a:r>
            <a:r>
              <a:rPr lang="en-US" dirty="0" smtClean="0"/>
              <a:t> diagram admin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1862931"/>
            <a:ext cx="9267825" cy="4276725"/>
          </a:xfrm>
        </p:spPr>
      </p:pic>
    </p:spTree>
    <p:extLst>
      <p:ext uri="{BB962C8B-B14F-4D97-AF65-F5344CB8AC3E}">
        <p14:creationId xmlns:p14="http://schemas.microsoft.com/office/powerpoint/2010/main" val="165107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179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PERANGKAT LUNAK PENGGAJIAN PEGAWAI </vt:lpstr>
      <vt:lpstr>DESKRIPSI PERANGKAT LUNAK</vt:lpstr>
      <vt:lpstr>KEBUTUHAN FUNGSIONAL</vt:lpstr>
      <vt:lpstr>KEBUTUHAN NON-FUNGSIONAL</vt:lpstr>
      <vt:lpstr>Class diagram</vt:lpstr>
      <vt:lpstr>USE CASE DIAGRAM</vt:lpstr>
      <vt:lpstr>Squence diagram penjual</vt:lpstr>
      <vt:lpstr>Squence diagram pembeli</vt:lpstr>
      <vt:lpstr>Squence diagram admin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PERANGKAT LUNAK PENGGAJIAN</dc:title>
  <dc:creator>Husen</dc:creator>
  <cp:lastModifiedBy>Dhani</cp:lastModifiedBy>
  <cp:revision>22</cp:revision>
  <dcterms:created xsi:type="dcterms:W3CDTF">2016-11-20T15:01:50Z</dcterms:created>
  <dcterms:modified xsi:type="dcterms:W3CDTF">2016-11-21T02:03:56Z</dcterms:modified>
</cp:coreProperties>
</file>