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2" r:id="rId6"/>
    <p:sldId id="264" r:id="rId7"/>
    <p:sldId id="342" r:id="rId8"/>
    <p:sldId id="344" r:id="rId9"/>
    <p:sldId id="345" r:id="rId10"/>
    <p:sldId id="347" r:id="rId11"/>
    <p:sldId id="348" r:id="rId12"/>
    <p:sldId id="350" r:id="rId13"/>
    <p:sldId id="351" r:id="rId14"/>
    <p:sldId id="352" r:id="rId15"/>
    <p:sldId id="353" r:id="rId16"/>
    <p:sldId id="354" r:id="rId17"/>
    <p:sldId id="355" r:id="rId18"/>
  </p:sldIdLst>
  <p:sldSz cx="9144000" cy="5143500" type="screen16x9"/>
  <p:notesSz cx="6858000" cy="9144000"/>
  <p:embeddedFontLst>
    <p:embeddedFont>
      <p:font typeface="DM Serif Display" panose="020B0604020202020204" charset="0"/>
      <p:regular r:id="rId20"/>
      <p:italic r:id="rId21"/>
    </p:embeddedFont>
    <p:embeddedFont>
      <p:font typeface="Karla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AAA7E2-035F-468E-8ADA-C5FC619F306F}">
  <a:tblStyle styleId="{0DAAA7E2-035F-468E-8ADA-C5FC619F30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775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d86185eae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d86185eae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046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793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d86185eae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d86185eae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654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e643cbc4f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e643cbc4f6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168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757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837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d86185eae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d86185eae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068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4db157b90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4db157b90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d3c3787e4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d3c3787e4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e643cbc4f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e643cbc4f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d86185eae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d86185eae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d86185eae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d86185eae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818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277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d86185eae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d86185eae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05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0900" y="2715863"/>
            <a:ext cx="40005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550" y="184925"/>
            <a:ext cx="3262450" cy="25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7913" y="-438012"/>
            <a:ext cx="24098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6910775" y="206125"/>
            <a:ext cx="4339950" cy="31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941800" y="2746450"/>
            <a:ext cx="1733750" cy="394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53325" y="1452750"/>
            <a:ext cx="7237500" cy="18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540125" y="3266850"/>
            <a:ext cx="60639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9305281">
            <a:off x="6956225" y="-36025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399999">
            <a:off x="6172375" y="658451"/>
            <a:ext cx="3810950" cy="273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0">
            <a:off x="155678" y="1026170"/>
            <a:ext cx="1774244" cy="403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7178600" y="160768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56358">
            <a:off x="5559239" y="-167628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32425" y="2105999"/>
            <a:ext cx="2786538" cy="216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-119786" y="3372335"/>
            <a:ext cx="2058291" cy="19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6645600" y="369805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5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 flipH="1">
            <a:off x="7220750" y="359375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5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358732">
            <a:off x="-399179" y="-654803"/>
            <a:ext cx="2002458" cy="455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166450" y="2409795"/>
            <a:ext cx="481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293225" y="3165870"/>
            <a:ext cx="2557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334800" y="1047373"/>
            <a:ext cx="2474400" cy="13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883291">
            <a:off x="-398603" y="1661394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313" y="163692"/>
            <a:ext cx="1840875" cy="178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46">
            <a:off x="941800" y="2746450"/>
            <a:ext cx="1733751" cy="39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1725" y="3219301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4126" y="609717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46">
            <a:off x="6379675" y="-1850875"/>
            <a:ext cx="1733751" cy="39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7018400" y="-1769425"/>
            <a:ext cx="1733750" cy="394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2143088" y="1694737"/>
            <a:ext cx="3538475" cy="2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30725" y="2721400"/>
            <a:ext cx="1666150" cy="16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2" hasCustomPrompt="1"/>
          </p:nvPr>
        </p:nvSpPr>
        <p:spPr>
          <a:xfrm>
            <a:off x="1002325" y="1180055"/>
            <a:ext cx="1936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3"/>
          </p:nvPr>
        </p:nvSpPr>
        <p:spPr>
          <a:xfrm>
            <a:off x="713225" y="1825998"/>
            <a:ext cx="25149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713225" y="2182181"/>
            <a:ext cx="2514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4" hasCustomPrompt="1"/>
          </p:nvPr>
        </p:nvSpPr>
        <p:spPr>
          <a:xfrm>
            <a:off x="3603686" y="1180055"/>
            <a:ext cx="1936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5"/>
          </p:nvPr>
        </p:nvSpPr>
        <p:spPr>
          <a:xfrm>
            <a:off x="3314587" y="1825998"/>
            <a:ext cx="25149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6"/>
          </p:nvPr>
        </p:nvSpPr>
        <p:spPr>
          <a:xfrm>
            <a:off x="3314590" y="2182181"/>
            <a:ext cx="2514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7" hasCustomPrompt="1"/>
          </p:nvPr>
        </p:nvSpPr>
        <p:spPr>
          <a:xfrm>
            <a:off x="6205050" y="1180055"/>
            <a:ext cx="1936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8"/>
          </p:nvPr>
        </p:nvSpPr>
        <p:spPr>
          <a:xfrm>
            <a:off x="5915950" y="1825999"/>
            <a:ext cx="25149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9"/>
          </p:nvPr>
        </p:nvSpPr>
        <p:spPr>
          <a:xfrm>
            <a:off x="5915954" y="2182182"/>
            <a:ext cx="2514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3" hasCustomPrompt="1"/>
          </p:nvPr>
        </p:nvSpPr>
        <p:spPr>
          <a:xfrm>
            <a:off x="2303000" y="2961254"/>
            <a:ext cx="1936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4"/>
          </p:nvPr>
        </p:nvSpPr>
        <p:spPr>
          <a:xfrm>
            <a:off x="2013874" y="3611809"/>
            <a:ext cx="251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5"/>
          </p:nvPr>
        </p:nvSpPr>
        <p:spPr>
          <a:xfrm>
            <a:off x="2013863" y="3967993"/>
            <a:ext cx="2514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6" hasCustomPrompt="1"/>
          </p:nvPr>
        </p:nvSpPr>
        <p:spPr>
          <a:xfrm>
            <a:off x="4904284" y="2961254"/>
            <a:ext cx="19368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17"/>
          </p:nvPr>
        </p:nvSpPr>
        <p:spPr>
          <a:xfrm>
            <a:off x="4615140" y="3611809"/>
            <a:ext cx="251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8"/>
          </p:nvPr>
        </p:nvSpPr>
        <p:spPr>
          <a:xfrm>
            <a:off x="4615137" y="3967993"/>
            <a:ext cx="25149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95882" flipH="1">
            <a:off x="-158200" y="-709517"/>
            <a:ext cx="1572000" cy="3813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-106925" y="3556777"/>
            <a:ext cx="1187150" cy="1538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399011">
            <a:off x="8224735" y="801160"/>
            <a:ext cx="1889979" cy="4303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7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548200" y="367320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30805">
            <a:off x="7413023" y="1140648"/>
            <a:ext cx="1572004" cy="3813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-477775" y="3945601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-681239" y="-949837"/>
            <a:ext cx="2372929" cy="184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2" hasCustomPrompt="1"/>
          </p:nvPr>
        </p:nvSpPr>
        <p:spPr>
          <a:xfrm>
            <a:off x="1955890" y="1156200"/>
            <a:ext cx="24471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3"/>
          </p:nvPr>
        </p:nvSpPr>
        <p:spPr>
          <a:xfrm>
            <a:off x="1955890" y="1811680"/>
            <a:ext cx="24471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ubTitle" idx="1"/>
          </p:nvPr>
        </p:nvSpPr>
        <p:spPr>
          <a:xfrm>
            <a:off x="1955890" y="2182175"/>
            <a:ext cx="24471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title" idx="4" hasCustomPrompt="1"/>
          </p:nvPr>
        </p:nvSpPr>
        <p:spPr>
          <a:xfrm>
            <a:off x="4741010" y="1156200"/>
            <a:ext cx="24471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1" name="Google Shape;111;p14"/>
          <p:cNvSpPr txBox="1">
            <a:spLocks noGrp="1"/>
          </p:cNvSpPr>
          <p:nvPr>
            <p:ph type="title" idx="5"/>
          </p:nvPr>
        </p:nvSpPr>
        <p:spPr>
          <a:xfrm>
            <a:off x="4741010" y="1811680"/>
            <a:ext cx="24471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6"/>
          </p:nvPr>
        </p:nvSpPr>
        <p:spPr>
          <a:xfrm>
            <a:off x="4741010" y="2182175"/>
            <a:ext cx="24471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 idx="7" hasCustomPrompt="1"/>
          </p:nvPr>
        </p:nvSpPr>
        <p:spPr>
          <a:xfrm>
            <a:off x="1955890" y="2932750"/>
            <a:ext cx="24471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4" name="Google Shape;114;p14"/>
          <p:cNvSpPr txBox="1">
            <a:spLocks noGrp="1"/>
          </p:cNvSpPr>
          <p:nvPr>
            <p:ph type="title" idx="8"/>
          </p:nvPr>
        </p:nvSpPr>
        <p:spPr>
          <a:xfrm>
            <a:off x="1955890" y="3588231"/>
            <a:ext cx="24471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ubTitle" idx="9"/>
          </p:nvPr>
        </p:nvSpPr>
        <p:spPr>
          <a:xfrm>
            <a:off x="1955890" y="3958725"/>
            <a:ext cx="24471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13" hasCustomPrompt="1"/>
          </p:nvPr>
        </p:nvSpPr>
        <p:spPr>
          <a:xfrm>
            <a:off x="4741010" y="2932750"/>
            <a:ext cx="24471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14"/>
          </p:nvPr>
        </p:nvSpPr>
        <p:spPr>
          <a:xfrm>
            <a:off x="4741010" y="3588230"/>
            <a:ext cx="24471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subTitle" idx="15"/>
          </p:nvPr>
        </p:nvSpPr>
        <p:spPr>
          <a:xfrm>
            <a:off x="4741010" y="3958725"/>
            <a:ext cx="24471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9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title"/>
          </p:nvPr>
        </p:nvSpPr>
        <p:spPr>
          <a:xfrm>
            <a:off x="2166450" y="1904970"/>
            <a:ext cx="481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ubTitle" idx="1"/>
          </p:nvPr>
        </p:nvSpPr>
        <p:spPr>
          <a:xfrm>
            <a:off x="2166450" y="2661050"/>
            <a:ext cx="42417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618875"/>
            <a:ext cx="1427700" cy="13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134" name="Google Shape;13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883291">
            <a:off x="6338622" y="3279344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6288" y="1161667"/>
            <a:ext cx="1840875" cy="178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46">
            <a:off x="7914100" y="3060775"/>
            <a:ext cx="1733751" cy="39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6276800" y="638313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7597377">
            <a:off x="4625676" y="-2541707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75904" y="978148"/>
            <a:ext cx="2416825" cy="234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3668799">
            <a:off x="930329" y="-1893945"/>
            <a:ext cx="2136318" cy="5182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156636">
            <a:off x="2909701" y="-1582496"/>
            <a:ext cx="2002458" cy="4559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643364" flipH="1">
            <a:off x="2952851" y="2578502"/>
            <a:ext cx="2002458" cy="4559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909400" y="2363522"/>
            <a:ext cx="2169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subTitle" idx="1"/>
          </p:nvPr>
        </p:nvSpPr>
        <p:spPr>
          <a:xfrm>
            <a:off x="9094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title" idx="3"/>
          </p:nvPr>
        </p:nvSpPr>
        <p:spPr>
          <a:xfrm>
            <a:off x="3487100" y="2363522"/>
            <a:ext cx="2169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subTitle" idx="4"/>
          </p:nvPr>
        </p:nvSpPr>
        <p:spPr>
          <a:xfrm>
            <a:off x="34871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title" idx="5"/>
          </p:nvPr>
        </p:nvSpPr>
        <p:spPr>
          <a:xfrm>
            <a:off x="6064800" y="2363522"/>
            <a:ext cx="2169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subTitle" idx="6"/>
          </p:nvPr>
        </p:nvSpPr>
        <p:spPr>
          <a:xfrm>
            <a:off x="6064801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207" name="Google Shape;20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546976">
            <a:off x="-485442" y="-893769"/>
            <a:ext cx="1796434" cy="409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7789500" y="-31000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2031350" y="3095450"/>
            <a:ext cx="1724400" cy="41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0" r:id="rId6"/>
    <p:sldLayoutId id="2147483662" r:id="rId7"/>
    <p:sldLayoutId id="2147483669" r:id="rId8"/>
    <p:sldLayoutId id="2147483694" r:id="rId9"/>
    <p:sldLayoutId id="2147483695" r:id="rId10"/>
    <p:sldLayoutId id="214748369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3"/>
          <p:cNvSpPr txBox="1">
            <a:spLocks noGrp="1"/>
          </p:cNvSpPr>
          <p:nvPr>
            <p:ph type="ctrTitle"/>
          </p:nvPr>
        </p:nvSpPr>
        <p:spPr>
          <a:xfrm>
            <a:off x="953325" y="2269474"/>
            <a:ext cx="7237500" cy="997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E-commerce</a:t>
            </a:r>
            <a:endParaRPr dirty="0"/>
          </a:p>
        </p:txBody>
      </p:sp>
      <p:sp>
        <p:nvSpPr>
          <p:cNvPr id="492" name="Google Shape;492;p53"/>
          <p:cNvSpPr txBox="1">
            <a:spLocks noGrp="1"/>
          </p:cNvSpPr>
          <p:nvPr>
            <p:ph type="subTitle" idx="1"/>
          </p:nvPr>
        </p:nvSpPr>
        <p:spPr>
          <a:xfrm>
            <a:off x="1540125" y="3266850"/>
            <a:ext cx="60639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Disusun Oleh : Mahesa Pratama Putra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1"/>
          <p:cNvSpPr txBox="1">
            <a:spLocks noGrp="1"/>
          </p:cNvSpPr>
          <p:nvPr>
            <p:ph type="title" idx="2"/>
          </p:nvPr>
        </p:nvSpPr>
        <p:spPr>
          <a:xfrm>
            <a:off x="713224" y="72238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Produk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FC16D7-1EE6-44FF-ADB7-508EAA6AF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34" y="1487497"/>
            <a:ext cx="3429479" cy="1771897"/>
          </a:xfrm>
          <a:prstGeom prst="rect">
            <a:avLst/>
          </a:prstGeom>
        </p:spPr>
      </p:pic>
      <p:sp>
        <p:nvSpPr>
          <p:cNvPr id="6" name="Google Shape;560;p60">
            <a:extLst>
              <a:ext uri="{FF2B5EF4-FFF2-40B4-BE49-F238E27FC236}">
                <a16:creationId xmlns:a16="http://schemas.microsoft.com/office/drawing/2014/main" id="{37C26FCD-B0A7-4A92-8415-7F18D35E69C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71274" y="3219584"/>
            <a:ext cx="4601398" cy="1050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Data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baju,menambah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dan </a:t>
            </a:r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produk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860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9"/>
          <p:cNvSpPr txBox="1">
            <a:spLocks noGrp="1"/>
          </p:cNvSpPr>
          <p:nvPr>
            <p:ph type="title"/>
          </p:nvPr>
        </p:nvSpPr>
        <p:spPr>
          <a:xfrm>
            <a:off x="2166450" y="2409795"/>
            <a:ext cx="481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Edit Produk</a:t>
            </a:r>
            <a:endParaRPr dirty="0"/>
          </a:p>
        </p:txBody>
      </p:sp>
      <p:sp>
        <p:nvSpPr>
          <p:cNvPr id="554" name="Google Shape;554;p59"/>
          <p:cNvSpPr txBox="1">
            <a:spLocks noGrp="1"/>
          </p:cNvSpPr>
          <p:nvPr>
            <p:ph type="title" idx="2"/>
          </p:nvPr>
        </p:nvSpPr>
        <p:spPr>
          <a:xfrm>
            <a:off x="3334800" y="1047373"/>
            <a:ext cx="2474400" cy="13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23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1"/>
          <p:cNvSpPr txBox="1">
            <a:spLocks noGrp="1"/>
          </p:cNvSpPr>
          <p:nvPr>
            <p:ph type="title" idx="2"/>
          </p:nvPr>
        </p:nvSpPr>
        <p:spPr>
          <a:xfrm>
            <a:off x="1770844" y="91797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Edit Produk</a:t>
            </a:r>
            <a:endParaRPr dirty="0"/>
          </a:p>
        </p:txBody>
      </p:sp>
      <p:sp>
        <p:nvSpPr>
          <p:cNvPr id="6" name="Google Shape;560;p60">
            <a:extLst>
              <a:ext uri="{FF2B5EF4-FFF2-40B4-BE49-F238E27FC236}">
                <a16:creationId xmlns:a16="http://schemas.microsoft.com/office/drawing/2014/main" id="{37C26FCD-B0A7-4A92-8415-7F18D35E69C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76346" y="1564677"/>
            <a:ext cx="4601398" cy="1050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nama,kategori,harga,foto,detail,dan</a:t>
            </a:r>
            <a:r>
              <a:rPr lang="en-US" dirty="0"/>
              <a:t> </a:t>
            </a:r>
            <a:r>
              <a:rPr lang="en-US" dirty="0" err="1"/>
              <a:t>ketersediaan</a:t>
            </a:r>
            <a:r>
              <a:rPr lang="en-US" dirty="0"/>
              <a:t> </a:t>
            </a:r>
            <a:r>
              <a:rPr lang="en-US" dirty="0" err="1"/>
              <a:t>stok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E717AE-A963-47EC-9300-9AA967F65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274" y="1100821"/>
            <a:ext cx="1844790" cy="330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3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9"/>
          <p:cNvSpPr txBox="1">
            <a:spLocks noGrp="1"/>
          </p:cNvSpPr>
          <p:nvPr>
            <p:ph type="title"/>
          </p:nvPr>
        </p:nvSpPr>
        <p:spPr>
          <a:xfrm>
            <a:off x="2166450" y="2409795"/>
            <a:ext cx="481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Edit Kategori</a:t>
            </a:r>
            <a:endParaRPr dirty="0"/>
          </a:p>
        </p:txBody>
      </p:sp>
      <p:sp>
        <p:nvSpPr>
          <p:cNvPr id="554" name="Google Shape;554;p59"/>
          <p:cNvSpPr txBox="1">
            <a:spLocks noGrp="1"/>
          </p:cNvSpPr>
          <p:nvPr>
            <p:ph type="title" idx="2"/>
          </p:nvPr>
        </p:nvSpPr>
        <p:spPr>
          <a:xfrm>
            <a:off x="3334800" y="1047373"/>
            <a:ext cx="2474400" cy="13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349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0"/>
          <p:cNvSpPr txBox="1">
            <a:spLocks noGrp="1"/>
          </p:cNvSpPr>
          <p:nvPr>
            <p:ph type="title"/>
          </p:nvPr>
        </p:nvSpPr>
        <p:spPr>
          <a:xfrm>
            <a:off x="2166450" y="1904970"/>
            <a:ext cx="481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Edit Kategori</a:t>
            </a:r>
            <a:endParaRPr dirty="0"/>
          </a:p>
        </p:txBody>
      </p:sp>
      <p:sp>
        <p:nvSpPr>
          <p:cNvPr id="561" name="Google Shape;561;p60"/>
          <p:cNvSpPr txBox="1">
            <a:spLocks noGrp="1"/>
          </p:cNvSpPr>
          <p:nvPr>
            <p:ph type="title" idx="2"/>
          </p:nvPr>
        </p:nvSpPr>
        <p:spPr>
          <a:xfrm>
            <a:off x="713224" y="1618875"/>
            <a:ext cx="1453225" cy="13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252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1"/>
          <p:cNvSpPr txBox="1">
            <a:spLocks noGrp="1"/>
          </p:cNvSpPr>
          <p:nvPr>
            <p:ph type="title" idx="2"/>
          </p:nvPr>
        </p:nvSpPr>
        <p:spPr>
          <a:xfrm>
            <a:off x="713250" y="61221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Edit Kategori</a:t>
            </a:r>
            <a:endParaRPr dirty="0"/>
          </a:p>
        </p:txBody>
      </p:sp>
      <p:sp>
        <p:nvSpPr>
          <p:cNvPr id="6" name="Google Shape;560;p60">
            <a:extLst>
              <a:ext uri="{FF2B5EF4-FFF2-40B4-BE49-F238E27FC236}">
                <a16:creationId xmlns:a16="http://schemas.microsoft.com/office/drawing/2014/main" id="{37C26FCD-B0A7-4A92-8415-7F18D35E69C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14518" y="3384835"/>
            <a:ext cx="4601398" cy="1050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Edit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saja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6AFC7-4BC5-48B2-BDBE-8B87C7A1E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61" y="1408451"/>
            <a:ext cx="5468113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5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1"/>
          <p:cNvSpPr txBox="1">
            <a:spLocks noGrp="1"/>
          </p:cNvSpPr>
          <p:nvPr>
            <p:ph type="title" idx="2"/>
          </p:nvPr>
        </p:nvSpPr>
        <p:spPr>
          <a:xfrm>
            <a:off x="713250" y="61221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Skema Basis Data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DC7C33-29DF-4733-87F5-B5C48F1B1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552" y="1184912"/>
            <a:ext cx="7039778" cy="356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2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9"/>
          <p:cNvSpPr txBox="1">
            <a:spLocks noGrp="1"/>
          </p:cNvSpPr>
          <p:nvPr>
            <p:ph type="title"/>
          </p:nvPr>
        </p:nvSpPr>
        <p:spPr>
          <a:xfrm>
            <a:off x="2166450" y="2146791"/>
            <a:ext cx="4811100" cy="849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 KASIH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214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Diri Saya</a:t>
            </a:r>
            <a:endParaRPr dirty="0"/>
          </a:p>
        </p:txBody>
      </p:sp>
      <p:sp>
        <p:nvSpPr>
          <p:cNvPr id="498" name="Google Shape;498;p54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Nama : Mahesa Pratama Putra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Kelas : XI RPL 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Absen : 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Sekolah : SMKN 2 Cimahi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Maksud dan tujuan</a:t>
            </a:r>
            <a:endParaRPr dirty="0"/>
          </a:p>
        </p:txBody>
      </p:sp>
      <p:sp>
        <p:nvSpPr>
          <p:cNvPr id="504" name="Google Shape;504;p55"/>
          <p:cNvSpPr txBox="1">
            <a:spLocks noGrp="1"/>
          </p:cNvSpPr>
          <p:nvPr>
            <p:ph type="title" idx="2"/>
          </p:nvPr>
        </p:nvSpPr>
        <p:spPr>
          <a:xfrm>
            <a:off x="1002325" y="1180055"/>
            <a:ext cx="1936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06" name="Google Shape;506;p55"/>
          <p:cNvSpPr txBox="1">
            <a:spLocks noGrp="1"/>
          </p:cNvSpPr>
          <p:nvPr>
            <p:ph type="subTitle" idx="1"/>
          </p:nvPr>
        </p:nvSpPr>
        <p:spPr>
          <a:xfrm>
            <a:off x="713225" y="2008710"/>
            <a:ext cx="2514900" cy="811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Sebagai rekayasa untuk memesan barang secara online/via website</a:t>
            </a:r>
            <a:endParaRPr dirty="0"/>
          </a:p>
        </p:txBody>
      </p:sp>
      <p:sp>
        <p:nvSpPr>
          <p:cNvPr id="507" name="Google Shape;507;p55"/>
          <p:cNvSpPr txBox="1">
            <a:spLocks noGrp="1"/>
          </p:cNvSpPr>
          <p:nvPr>
            <p:ph type="title" idx="4"/>
          </p:nvPr>
        </p:nvSpPr>
        <p:spPr>
          <a:xfrm>
            <a:off x="3603725" y="2933284"/>
            <a:ext cx="1936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09" name="Google Shape;509;p55"/>
          <p:cNvSpPr txBox="1">
            <a:spLocks noGrp="1"/>
          </p:cNvSpPr>
          <p:nvPr>
            <p:ph type="subTitle" idx="6"/>
          </p:nvPr>
        </p:nvSpPr>
        <p:spPr>
          <a:xfrm>
            <a:off x="3314525" y="3792729"/>
            <a:ext cx="2514900" cy="811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Untuk mempermudah proses perdagangan</a:t>
            </a:r>
            <a:endParaRPr dirty="0"/>
          </a:p>
        </p:txBody>
      </p:sp>
      <p:sp>
        <p:nvSpPr>
          <p:cNvPr id="510" name="Google Shape;510;p55"/>
          <p:cNvSpPr txBox="1">
            <a:spLocks noGrp="1"/>
          </p:cNvSpPr>
          <p:nvPr>
            <p:ph type="title" idx="7"/>
          </p:nvPr>
        </p:nvSpPr>
        <p:spPr>
          <a:xfrm>
            <a:off x="6205050" y="1180055"/>
            <a:ext cx="1936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12" name="Google Shape;512;p55"/>
          <p:cNvSpPr txBox="1">
            <a:spLocks noGrp="1"/>
          </p:cNvSpPr>
          <p:nvPr>
            <p:ph type="subTitle" idx="9"/>
          </p:nvPr>
        </p:nvSpPr>
        <p:spPr>
          <a:xfrm>
            <a:off x="5915825" y="2008710"/>
            <a:ext cx="2514900" cy="811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berbelanja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 aplikasi</a:t>
            </a:r>
            <a:endParaRPr dirty="0"/>
          </a:p>
        </p:txBody>
      </p:sp>
      <p:sp>
        <p:nvSpPr>
          <p:cNvPr id="524" name="Google Shape;524;p56"/>
          <p:cNvSpPr txBox="1">
            <a:spLocks noGrp="1"/>
          </p:cNvSpPr>
          <p:nvPr>
            <p:ph type="title" idx="2"/>
          </p:nvPr>
        </p:nvSpPr>
        <p:spPr>
          <a:xfrm>
            <a:off x="1955890" y="1156200"/>
            <a:ext cx="24471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25" name="Google Shape;525;p56"/>
          <p:cNvSpPr txBox="1">
            <a:spLocks noGrp="1"/>
          </p:cNvSpPr>
          <p:nvPr>
            <p:ph type="title" idx="3"/>
          </p:nvPr>
        </p:nvSpPr>
        <p:spPr>
          <a:xfrm>
            <a:off x="1955890" y="1811680"/>
            <a:ext cx="24471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</a:t>
            </a:r>
            <a:endParaRPr dirty="0"/>
          </a:p>
        </p:txBody>
      </p:sp>
      <p:sp>
        <p:nvSpPr>
          <p:cNvPr id="526" name="Google Shape;526;p56"/>
          <p:cNvSpPr txBox="1">
            <a:spLocks noGrp="1"/>
          </p:cNvSpPr>
          <p:nvPr>
            <p:ph type="title" idx="4"/>
          </p:nvPr>
        </p:nvSpPr>
        <p:spPr>
          <a:xfrm>
            <a:off x="3635566" y="1156200"/>
            <a:ext cx="936434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27" name="Google Shape;527;p56"/>
          <p:cNvSpPr txBox="1">
            <a:spLocks noGrp="1"/>
          </p:cNvSpPr>
          <p:nvPr>
            <p:ph type="title" idx="5"/>
          </p:nvPr>
        </p:nvSpPr>
        <p:spPr>
          <a:xfrm>
            <a:off x="3635566" y="1811679"/>
            <a:ext cx="1773716" cy="758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Logout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8" name="Google Shape;528;p56"/>
          <p:cNvSpPr txBox="1">
            <a:spLocks noGrp="1"/>
          </p:cNvSpPr>
          <p:nvPr>
            <p:ph type="title" idx="7"/>
          </p:nvPr>
        </p:nvSpPr>
        <p:spPr>
          <a:xfrm>
            <a:off x="1955890" y="2932750"/>
            <a:ext cx="24471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29" name="Google Shape;529;p56"/>
          <p:cNvSpPr txBox="1">
            <a:spLocks noGrp="1"/>
          </p:cNvSpPr>
          <p:nvPr>
            <p:ph type="title" idx="8"/>
          </p:nvPr>
        </p:nvSpPr>
        <p:spPr>
          <a:xfrm>
            <a:off x="1955890" y="3588231"/>
            <a:ext cx="1602558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Produk</a:t>
            </a:r>
            <a:endParaRPr dirty="0"/>
          </a:p>
        </p:txBody>
      </p:sp>
      <p:sp>
        <p:nvSpPr>
          <p:cNvPr id="533" name="Google Shape;533;p56"/>
          <p:cNvSpPr txBox="1">
            <a:spLocks noGrp="1"/>
          </p:cNvSpPr>
          <p:nvPr>
            <p:ph type="title" idx="13"/>
          </p:nvPr>
        </p:nvSpPr>
        <p:spPr>
          <a:xfrm>
            <a:off x="3635566" y="2932750"/>
            <a:ext cx="936434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34" name="Google Shape;534;p56"/>
          <p:cNvSpPr txBox="1">
            <a:spLocks noGrp="1"/>
          </p:cNvSpPr>
          <p:nvPr>
            <p:ph type="title" idx="14"/>
          </p:nvPr>
        </p:nvSpPr>
        <p:spPr>
          <a:xfrm>
            <a:off x="3635567" y="3588224"/>
            <a:ext cx="1602558" cy="836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br>
              <a:rPr lang="en" dirty="0"/>
            </a:br>
            <a:r>
              <a:rPr lang="en" dirty="0"/>
              <a:t>Kategori</a:t>
            </a:r>
            <a:endParaRPr dirty="0"/>
          </a:p>
        </p:txBody>
      </p:sp>
      <p:sp>
        <p:nvSpPr>
          <p:cNvPr id="26" name="Google Shape;526;p56">
            <a:extLst>
              <a:ext uri="{FF2B5EF4-FFF2-40B4-BE49-F238E27FC236}">
                <a16:creationId xmlns:a16="http://schemas.microsoft.com/office/drawing/2014/main" id="{C0AF0C59-7460-4BD1-BB96-705B58FE194E}"/>
              </a:ext>
            </a:extLst>
          </p:cNvPr>
          <p:cNvSpPr txBox="1">
            <a:spLocks/>
          </p:cNvSpPr>
          <p:nvPr/>
        </p:nvSpPr>
        <p:spPr>
          <a:xfrm>
            <a:off x="5409282" y="1156200"/>
            <a:ext cx="936434" cy="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27" name="Google Shape;533;p56">
            <a:extLst>
              <a:ext uri="{FF2B5EF4-FFF2-40B4-BE49-F238E27FC236}">
                <a16:creationId xmlns:a16="http://schemas.microsoft.com/office/drawing/2014/main" id="{27823BA4-A38C-482B-B5BA-E7F6B11954F2}"/>
              </a:ext>
            </a:extLst>
          </p:cNvPr>
          <p:cNvSpPr txBox="1">
            <a:spLocks/>
          </p:cNvSpPr>
          <p:nvPr/>
        </p:nvSpPr>
        <p:spPr>
          <a:xfrm>
            <a:off x="5409282" y="2935013"/>
            <a:ext cx="936434" cy="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M Serif Display"/>
              <a:buNone/>
              <a:defRPr sz="4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28" name="Google Shape;527;p56">
            <a:extLst>
              <a:ext uri="{FF2B5EF4-FFF2-40B4-BE49-F238E27FC236}">
                <a16:creationId xmlns:a16="http://schemas.microsoft.com/office/drawing/2014/main" id="{932C7F47-155E-4525-A0DE-F8BFB1E541E5}"/>
              </a:ext>
            </a:extLst>
          </p:cNvPr>
          <p:cNvSpPr txBox="1">
            <a:spLocks/>
          </p:cNvSpPr>
          <p:nvPr/>
        </p:nvSpPr>
        <p:spPr>
          <a:xfrm>
            <a:off x="5409282" y="1805642"/>
            <a:ext cx="1773716" cy="75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US" dirty="0"/>
              <a:t>Edit </a:t>
            </a:r>
          </a:p>
          <a:p>
            <a:r>
              <a:rPr lang="en-US" dirty="0" err="1"/>
              <a:t>Produk</a:t>
            </a:r>
            <a:endParaRPr lang="en-US" dirty="0"/>
          </a:p>
          <a:p>
            <a:endParaRPr lang="en-US" dirty="0"/>
          </a:p>
        </p:txBody>
      </p:sp>
      <p:sp>
        <p:nvSpPr>
          <p:cNvPr id="29" name="Google Shape;527;p56">
            <a:extLst>
              <a:ext uri="{FF2B5EF4-FFF2-40B4-BE49-F238E27FC236}">
                <a16:creationId xmlns:a16="http://schemas.microsoft.com/office/drawing/2014/main" id="{F7D4FD43-DCC8-47B9-B27E-8C2EDC6EF629}"/>
              </a:ext>
            </a:extLst>
          </p:cNvPr>
          <p:cNvSpPr txBox="1">
            <a:spLocks/>
          </p:cNvSpPr>
          <p:nvPr/>
        </p:nvSpPr>
        <p:spPr>
          <a:xfrm>
            <a:off x="5409282" y="3607822"/>
            <a:ext cx="1773716" cy="75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US" dirty="0"/>
              <a:t>Edit </a:t>
            </a:r>
          </a:p>
          <a:p>
            <a:r>
              <a:rPr lang="en-US" dirty="0" err="1"/>
              <a:t>Kategori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9"/>
          <p:cNvSpPr txBox="1">
            <a:spLocks noGrp="1"/>
          </p:cNvSpPr>
          <p:nvPr>
            <p:ph type="title"/>
          </p:nvPr>
        </p:nvSpPr>
        <p:spPr>
          <a:xfrm>
            <a:off x="2166450" y="2409795"/>
            <a:ext cx="481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</a:t>
            </a:r>
            <a:endParaRPr dirty="0"/>
          </a:p>
        </p:txBody>
      </p:sp>
      <p:sp>
        <p:nvSpPr>
          <p:cNvPr id="554" name="Google Shape;554;p59"/>
          <p:cNvSpPr txBox="1">
            <a:spLocks noGrp="1"/>
          </p:cNvSpPr>
          <p:nvPr>
            <p:ph type="title" idx="2"/>
          </p:nvPr>
        </p:nvSpPr>
        <p:spPr>
          <a:xfrm>
            <a:off x="3334800" y="1047373"/>
            <a:ext cx="2474400" cy="13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1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</a:t>
            </a: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19B35F-3230-4AB8-8427-39B65F96D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362" y="1290842"/>
            <a:ext cx="4065225" cy="2561815"/>
          </a:xfrm>
          <a:prstGeom prst="rect">
            <a:avLst/>
          </a:prstGeom>
        </p:spPr>
      </p:pic>
      <p:sp>
        <p:nvSpPr>
          <p:cNvPr id="40" name="Google Shape;560;p60">
            <a:extLst>
              <a:ext uri="{FF2B5EF4-FFF2-40B4-BE49-F238E27FC236}">
                <a16:creationId xmlns:a16="http://schemas.microsoft.com/office/drawing/2014/main" id="{FC6C3FDC-1B9C-4485-BA85-D88199D326B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25862" y="3914750"/>
            <a:ext cx="5892224" cy="13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Login </a:t>
            </a:r>
            <a:r>
              <a:rPr lang="en-US" dirty="0" err="1"/>
              <a:t>merupakan</a:t>
            </a:r>
            <a:r>
              <a:rPr lang="en-US" dirty="0"/>
              <a:t> proses </a:t>
            </a:r>
            <a:r>
              <a:rPr lang="en-US" dirty="0" err="1"/>
              <a:t>autentikasi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system,aplikasi,atau</a:t>
            </a:r>
            <a:r>
              <a:rPr lang="en-US" dirty="0"/>
              <a:t> platform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yang </a:t>
            </a:r>
            <a:r>
              <a:rPr lang="en-US" dirty="0" err="1"/>
              <a:t>sah,seperti</a:t>
            </a:r>
            <a:r>
              <a:rPr lang="en-US" dirty="0"/>
              <a:t> username dan password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9"/>
          <p:cNvSpPr txBox="1">
            <a:spLocks noGrp="1"/>
          </p:cNvSpPr>
          <p:nvPr>
            <p:ph type="title"/>
          </p:nvPr>
        </p:nvSpPr>
        <p:spPr>
          <a:xfrm>
            <a:off x="2166450" y="2409795"/>
            <a:ext cx="481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Kategori</a:t>
            </a:r>
            <a:endParaRPr dirty="0"/>
          </a:p>
        </p:txBody>
      </p:sp>
      <p:sp>
        <p:nvSpPr>
          <p:cNvPr id="554" name="Google Shape;554;p59"/>
          <p:cNvSpPr txBox="1">
            <a:spLocks noGrp="1"/>
          </p:cNvSpPr>
          <p:nvPr>
            <p:ph type="title" idx="2"/>
          </p:nvPr>
        </p:nvSpPr>
        <p:spPr>
          <a:xfrm>
            <a:off x="3334800" y="1047373"/>
            <a:ext cx="2474400" cy="13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444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1"/>
          <p:cNvSpPr txBox="1">
            <a:spLocks noGrp="1"/>
          </p:cNvSpPr>
          <p:nvPr>
            <p:ph type="title" idx="2"/>
          </p:nvPr>
        </p:nvSpPr>
        <p:spPr>
          <a:xfrm>
            <a:off x="713223" y="67500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Kategori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576291-A520-427B-885A-3909E606E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813" y="1442339"/>
            <a:ext cx="3372321" cy="1781424"/>
          </a:xfrm>
          <a:prstGeom prst="rect">
            <a:avLst/>
          </a:prstGeom>
        </p:spPr>
      </p:pic>
      <p:sp>
        <p:nvSpPr>
          <p:cNvPr id="10" name="Google Shape;560;p60">
            <a:extLst>
              <a:ext uri="{FF2B5EF4-FFF2-40B4-BE49-F238E27FC236}">
                <a16:creationId xmlns:a16="http://schemas.microsoft.com/office/drawing/2014/main" id="{C282F17D-4633-4675-B83B-5158744FED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71274" y="3219584"/>
            <a:ext cx="4601398" cy="1050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Data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baju,menambah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dan </a:t>
            </a:r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kategori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638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9"/>
          <p:cNvSpPr txBox="1">
            <a:spLocks noGrp="1"/>
          </p:cNvSpPr>
          <p:nvPr>
            <p:ph type="title"/>
          </p:nvPr>
        </p:nvSpPr>
        <p:spPr>
          <a:xfrm>
            <a:off x="2166450" y="2409795"/>
            <a:ext cx="481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Produk</a:t>
            </a:r>
            <a:endParaRPr dirty="0"/>
          </a:p>
        </p:txBody>
      </p:sp>
      <p:sp>
        <p:nvSpPr>
          <p:cNvPr id="554" name="Google Shape;554;p59"/>
          <p:cNvSpPr txBox="1">
            <a:spLocks noGrp="1"/>
          </p:cNvSpPr>
          <p:nvPr>
            <p:ph type="title" idx="2"/>
          </p:nvPr>
        </p:nvSpPr>
        <p:spPr>
          <a:xfrm>
            <a:off x="3334800" y="1047373"/>
            <a:ext cx="2474400" cy="13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60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Hepatitis Clinical Case by Slidesgo">
  <a:themeElements>
    <a:clrScheme name="Simple Light">
      <a:dk1>
        <a:srgbClr val="000000"/>
      </a:dk1>
      <a:lt1>
        <a:srgbClr val="FFFFFF"/>
      </a:lt1>
      <a:dk2>
        <a:srgbClr val="06688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174</Words>
  <Application>Microsoft Office PowerPoint</Application>
  <PresentationFormat>On-screen Show (16:9)</PresentationFormat>
  <Paragraphs>53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Karla</vt:lpstr>
      <vt:lpstr>Arial</vt:lpstr>
      <vt:lpstr>DM Serif Display</vt:lpstr>
      <vt:lpstr>Minimalist Hepatitis Clinical Case by Slidesgo</vt:lpstr>
      <vt:lpstr>E-commerce</vt:lpstr>
      <vt:lpstr>Data Diri Saya</vt:lpstr>
      <vt:lpstr>Maksud dan tujuan</vt:lpstr>
      <vt:lpstr>Fitur aplikasi</vt:lpstr>
      <vt:lpstr>Login</vt:lpstr>
      <vt:lpstr>Login</vt:lpstr>
      <vt:lpstr>Data Kategori</vt:lpstr>
      <vt:lpstr>Data Kategori</vt:lpstr>
      <vt:lpstr>Data Produk</vt:lpstr>
      <vt:lpstr>Data Produk</vt:lpstr>
      <vt:lpstr>Edit Produk</vt:lpstr>
      <vt:lpstr>Edit Produk</vt:lpstr>
      <vt:lpstr>Edit Kategori</vt:lpstr>
      <vt:lpstr>Edit Kategori</vt:lpstr>
      <vt:lpstr>Edit Kategori</vt:lpstr>
      <vt:lpstr>Skema Basis Data</vt:lpstr>
      <vt:lpstr>TERIMA KASIH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</dc:title>
  <dc:creator>PC_22-RPL_3</dc:creator>
  <cp:lastModifiedBy>PC_22-RPL_3</cp:lastModifiedBy>
  <cp:revision>7</cp:revision>
  <dcterms:modified xsi:type="dcterms:W3CDTF">2024-01-31T01:50:50Z</dcterms:modified>
</cp:coreProperties>
</file>