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0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7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7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5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9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2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EE3F-7329-4240-A144-E3BAA8862E5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88F5-DAF8-4CF5-A41A-6CE02D37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205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7F04292-43C5-432C-A67E-9F8D53883C27}"/>
              </a:ext>
            </a:extLst>
          </p:cNvPr>
          <p:cNvGrpSpPr/>
          <p:nvPr/>
        </p:nvGrpSpPr>
        <p:grpSpPr>
          <a:xfrm>
            <a:off x="3172373" y="896041"/>
            <a:ext cx="6716344" cy="4920298"/>
            <a:chOff x="465221" y="497304"/>
            <a:chExt cx="3272590" cy="21817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526ED8-D82E-4AA6-95E3-D270B0A8CB19}"/>
                </a:ext>
              </a:extLst>
            </p:cNvPr>
            <p:cNvSpPr/>
            <p:nvPr/>
          </p:nvSpPr>
          <p:spPr>
            <a:xfrm>
              <a:off x="465221" y="497304"/>
              <a:ext cx="3272590" cy="2181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(PK) </a:t>
              </a:r>
              <a:r>
                <a:rPr lang="en-GB" dirty="0" err="1"/>
                <a:t>userid</a:t>
              </a:r>
              <a:endParaRPr lang="en-GB" dirty="0"/>
            </a:p>
            <a:p>
              <a:pPr algn="ctr"/>
              <a:r>
                <a:rPr lang="en-GB" dirty="0" err="1"/>
                <a:t>Sensorname</a:t>
              </a:r>
              <a:endParaRPr lang="en-GB" dirty="0"/>
            </a:p>
            <a:p>
              <a:pPr algn="ctr"/>
              <a:r>
                <a:rPr lang="en-GB" dirty="0" err="1"/>
                <a:t>sensorvalue</a:t>
              </a:r>
              <a:r>
                <a:rPr lang="en-GB" dirty="0"/>
                <a:t> </a:t>
              </a:r>
            </a:p>
            <a:p>
              <a:pPr algn="ctr"/>
              <a:r>
                <a:rPr lang="en-GB" dirty="0" err="1"/>
                <a:t>timeinserted</a:t>
              </a:r>
              <a:r>
                <a:rPr lang="en-GB" dirty="0"/>
                <a:t> 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2DC0B-D599-4DAC-9F32-F0FBE1DFFE62}"/>
                </a:ext>
              </a:extLst>
            </p:cNvPr>
            <p:cNvSpPr/>
            <p:nvPr/>
          </p:nvSpPr>
          <p:spPr>
            <a:xfrm>
              <a:off x="465221" y="497305"/>
              <a:ext cx="3272590" cy="3449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SprinklerControls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11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Aamer Atique</dc:creator>
  <cp:lastModifiedBy>dhanyaal rashid</cp:lastModifiedBy>
  <cp:revision>47</cp:revision>
  <dcterms:created xsi:type="dcterms:W3CDTF">2018-02-01T21:22:10Z</dcterms:created>
  <dcterms:modified xsi:type="dcterms:W3CDTF">2018-11-28T17:26:49Z</dcterms:modified>
</cp:coreProperties>
</file>