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5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410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17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89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071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45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76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09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6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56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79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0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01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1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088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8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4AD40C-B275-4D6C-988D-F96EF98EA2E6}" type="datetimeFigureOut">
              <a:rPr lang="en-ID" smtClean="0"/>
              <a:t>08/03/2018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6A7D-47F9-46ED-9367-77652BE9E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1717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programmingpatterns.com/comman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programmingpatterns.com/flyweigh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48D9-DEED-4C22-B7B1-3221AB094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7ADEC-C6E0-473B-A79C-A7CAF1267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Command, Flyweight, </a:t>
            </a:r>
            <a:r>
              <a:rPr lang="en-US" dirty="0" err="1"/>
              <a:t>dan</a:t>
            </a:r>
            <a:r>
              <a:rPr lang="en-US" dirty="0"/>
              <a:t> Observer.</a:t>
            </a:r>
          </a:p>
          <a:p>
            <a:r>
              <a:rPr lang="en-US"/>
              <a:t>Dhani yanuar(4210161021)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40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D824-B669-44C1-804E-D4AC55D4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A295-915F-4EE9-BE98-3322B26D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update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disisi</a:t>
            </a:r>
            <a:r>
              <a:rPr lang="en-US" dirty="0"/>
              <a:t> lain object </a:t>
            </a:r>
            <a:r>
              <a:rPr lang="en-US" dirty="0" err="1"/>
              <a:t>berubah</a:t>
            </a:r>
            <a:r>
              <a:rPr lang="en-US" dirty="0"/>
              <a:t>.</a:t>
            </a:r>
          </a:p>
          <a:p>
            <a:r>
              <a:rPr lang="en-US" dirty="0"/>
              <a:t>Source : https://www.youtube.com/watch?v=wiQdrH2YpT4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614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CA95-0F3F-444B-8E51-38C4ABF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0333-0D51-483A-A091-BD33B32C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: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unit yang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HP yang </a:t>
            </a:r>
            <a:r>
              <a:rPr lang="en-US" dirty="0" err="1"/>
              <a:t>perlu</a:t>
            </a:r>
            <a:r>
              <a:rPr lang="en-US" dirty="0"/>
              <a:t> di update.</a:t>
            </a:r>
          </a:p>
          <a:p>
            <a:r>
              <a:rPr lang="en-US" dirty="0"/>
              <a:t>Game : </a:t>
            </a:r>
            <a:r>
              <a:rPr lang="en-US" dirty="0" err="1"/>
              <a:t>Dota</a:t>
            </a:r>
            <a:r>
              <a:rPr lang="en-US" dirty="0"/>
              <a:t> 2. </a:t>
            </a:r>
            <a:endParaRPr lang="en-ID" dirty="0"/>
          </a:p>
        </p:txBody>
      </p:sp>
      <p:pic>
        <p:nvPicPr>
          <p:cNvPr id="3076" name="Picture 4" descr="Hasil gambar untuk dota 2 unit">
            <a:extLst>
              <a:ext uri="{FF2B5EF4-FFF2-40B4-BE49-F238E27FC236}">
                <a16:creationId xmlns:a16="http://schemas.microsoft.com/office/drawing/2014/main" id="{5D21C05B-8162-4AEA-8A67-72E60DDF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52" y="2830284"/>
            <a:ext cx="6770334" cy="3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AEEF-6DC2-4DDB-9717-0D1409AD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93486"/>
            <a:ext cx="8946541" cy="5754913"/>
          </a:xfrm>
        </p:spPr>
        <p:txBody>
          <a:bodyPr/>
          <a:lstStyle/>
          <a:p>
            <a:r>
              <a:rPr lang="en-US" dirty="0"/>
              <a:t>Class 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untu</a:t>
            </a:r>
            <a:r>
              <a:rPr lang="en-US" dirty="0"/>
              <a:t> update </a:t>
            </a:r>
            <a:r>
              <a:rPr lang="en-US" dirty="0" err="1"/>
              <a:t>banyak</a:t>
            </a:r>
            <a:r>
              <a:rPr lang="en-US" dirty="0"/>
              <a:t> 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game, </a:t>
            </a:r>
            <a:r>
              <a:rPr lang="en-US" dirty="0" err="1"/>
              <a:t>metode</a:t>
            </a:r>
            <a:r>
              <a:rPr lang="en-US" dirty="0"/>
              <a:t> observer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dota</a:t>
            </a:r>
            <a:r>
              <a:rPr lang="en-US" dirty="0"/>
              <a:t> 2 </a:t>
            </a:r>
            <a:r>
              <a:rPr lang="en-US" dirty="0" err="1"/>
              <a:t>ada</a:t>
            </a:r>
            <a:r>
              <a:rPr lang="en-US" dirty="0"/>
              <a:t> hero yang </a:t>
            </a:r>
            <a:r>
              <a:rPr lang="en-US" dirty="0" err="1"/>
              <a:t>memiliki</a:t>
            </a:r>
            <a:r>
              <a:rPr lang="en-US" dirty="0"/>
              <a:t> skill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HP unit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hp</a:t>
            </a:r>
            <a:r>
              <a:rPr lang="en-US" dirty="0"/>
              <a:t> unit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88CB2-E82A-4947-B7F4-BAC9C852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93" y="891710"/>
            <a:ext cx="610637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E23F-3734-4EE9-BE52-9EF0A1AA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846B-EE61-479E-9260-4489634B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Commands are an object-oriented replacement for callbacks.”</a:t>
            </a:r>
          </a:p>
          <a:p>
            <a:pPr marL="0" indent="0" algn="just">
              <a:buNone/>
            </a:pPr>
            <a:r>
              <a:rPr lang="en-US" dirty="0"/>
              <a:t>A</a:t>
            </a:r>
            <a:r>
              <a:rPr lang="en-ID" dirty="0" err="1"/>
              <a:t>dalah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: </a:t>
            </a:r>
            <a:r>
              <a:rPr lang="en-ID" dirty="0">
                <a:hlinkClick r:id="rId2"/>
              </a:rPr>
              <a:t>http://www.gameprogrammingpatterns.com/command.html</a:t>
            </a:r>
            <a:endParaRPr lang="en-ID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Command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mapping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callback.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pointer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menggail</a:t>
            </a:r>
            <a:r>
              <a:rPr lang="en-US" dirty="0"/>
              <a:t> method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3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B32E-3A14-46C9-ACDF-DEAE27E7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7DF4-988F-49C4-8A91-EFB99E60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70992"/>
            <a:ext cx="8946541" cy="4499112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Player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controller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. </a:t>
            </a:r>
          </a:p>
          <a:p>
            <a:r>
              <a:rPr lang="en-US" dirty="0"/>
              <a:t>Game : </a:t>
            </a:r>
            <a:r>
              <a:rPr lang="en-US" dirty="0" err="1"/>
              <a:t>Dota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9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EA6F-8B07-489E-895C-7981A6DE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0574"/>
            <a:ext cx="8946541" cy="5797825"/>
          </a:xfrm>
        </p:spPr>
        <p:txBody>
          <a:bodyPr/>
          <a:lstStyle/>
          <a:p>
            <a:r>
              <a:rPr lang="en-US" dirty="0"/>
              <a:t>Class Diagram :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EA1AB-C5C3-4A3B-930F-E8681697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58" y="1058119"/>
            <a:ext cx="4938448" cy="42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C359-41F1-4437-B90C-C0138081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74644"/>
            <a:ext cx="8946541" cy="5373756"/>
          </a:xfrm>
        </p:spPr>
        <p:txBody>
          <a:bodyPr/>
          <a:lstStyle/>
          <a:p>
            <a:r>
              <a:rPr lang="en-US" dirty="0"/>
              <a:t>Di diagram class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input yang </a:t>
            </a:r>
            <a:r>
              <a:rPr lang="en-US" dirty="0" err="1"/>
              <a:t>diinginkan</a:t>
            </a:r>
            <a:r>
              <a:rPr lang="en-US" dirty="0"/>
              <a:t> user.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  <p:pic>
        <p:nvPicPr>
          <p:cNvPr id="1028" name="Picture 4" descr="Hasil gambar untuk change dota controller">
            <a:extLst>
              <a:ext uri="{FF2B5EF4-FFF2-40B4-BE49-F238E27FC236}">
                <a16:creationId xmlns:a16="http://schemas.microsoft.com/office/drawing/2014/main" id="{A59D7346-1B52-434B-A2F1-FDCF97BDF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3" r="31349" b="22420"/>
          <a:stretch/>
        </p:blipFill>
        <p:spPr bwMode="auto">
          <a:xfrm>
            <a:off x="3418054" y="1613916"/>
            <a:ext cx="4317055" cy="524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5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25F1-CA84-4B67-AAE2-1C40220F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38628"/>
            <a:ext cx="8946541" cy="560977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class,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subclass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flexible </a:t>
            </a:r>
            <a:r>
              <a:rPr lang="en-US" dirty="0" err="1"/>
              <a:t>mengatur</a:t>
            </a:r>
            <a:r>
              <a:rPr lang="en-US" dirty="0"/>
              <a:t> input </a:t>
            </a:r>
            <a:r>
              <a:rPr lang="en-US" dirty="0" err="1"/>
              <a:t>karena</a:t>
            </a:r>
            <a:r>
              <a:rPr lang="en-US" dirty="0"/>
              <a:t> reference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method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Pointer.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934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DDD5-9105-4CED-A534-E648E362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49CC-3FFD-4305-ADA8-A70C8043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Flyweight,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,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,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Source  : </a:t>
            </a:r>
            <a:r>
              <a:rPr lang="en-US" dirty="0">
                <a:hlinkClick r:id="rId2"/>
              </a:rPr>
              <a:t>http://www.gameprogrammingpatterns.com/flyweight.html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42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C963-5DF3-42CE-8399-3B55A2D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B3A4-C3C2-4647-A718-27AC7E44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Deskripsi</a:t>
            </a:r>
            <a:r>
              <a:rPr lang="en-US" dirty="0"/>
              <a:t> : </a:t>
            </a:r>
            <a:r>
              <a:rPr lang="en-US" dirty="0" err="1"/>
              <a:t>Dalam</a:t>
            </a:r>
            <a:r>
              <a:rPr lang="en-US" dirty="0"/>
              <a:t> game </a:t>
            </a:r>
            <a:r>
              <a:rPr lang="en-US" dirty="0" err="1"/>
              <a:t>dota</a:t>
            </a:r>
            <a:r>
              <a:rPr lang="en-US" dirty="0"/>
              <a:t> 2,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creep yang </a:t>
            </a:r>
            <a:r>
              <a:rPr lang="en-US" dirty="0" err="1"/>
              <a:t>bermuculan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di render </a:t>
            </a:r>
            <a:r>
              <a:rPr lang="en-US" dirty="0" err="1"/>
              <a:t>oleh</a:t>
            </a:r>
            <a:r>
              <a:rPr lang="en-US" dirty="0"/>
              <a:t> system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menit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memory GPU. Karena </a:t>
            </a:r>
            <a:r>
              <a:rPr lang="en-US" dirty="0" err="1"/>
              <a:t>banyak</a:t>
            </a:r>
            <a:r>
              <a:rPr lang="en-US" dirty="0"/>
              <a:t> object yang </a:t>
            </a:r>
            <a:r>
              <a:rPr lang="en-US" dirty="0" err="1"/>
              <a:t>diciptakan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Game : </a:t>
            </a:r>
            <a:r>
              <a:rPr lang="en-US" dirty="0" err="1"/>
              <a:t>Dota</a:t>
            </a:r>
            <a:r>
              <a:rPr lang="en-US" dirty="0"/>
              <a:t> 2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717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71DC-CBD2-4195-AB82-999CD664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255" y="573315"/>
            <a:ext cx="8946541" cy="5711370"/>
          </a:xfrm>
        </p:spPr>
        <p:txBody>
          <a:bodyPr/>
          <a:lstStyle/>
          <a:p>
            <a:r>
              <a:rPr lang="en-US" dirty="0"/>
              <a:t>Diagram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Creep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kawan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model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attribute </a:t>
            </a:r>
            <a:r>
              <a:rPr lang="en-US" dirty="0" err="1"/>
              <a:t>dari</a:t>
            </a:r>
            <a:r>
              <a:rPr lang="en-US" dirty="0"/>
              <a:t> creep.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reference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creep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3EB65-9727-43E4-AB8F-F96828E2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27" y="1137703"/>
            <a:ext cx="3078816" cy="2378617"/>
          </a:xfrm>
          <a:prstGeom prst="rect">
            <a:avLst/>
          </a:prstGeom>
        </p:spPr>
      </p:pic>
      <p:pic>
        <p:nvPicPr>
          <p:cNvPr id="2052" name="Picture 4" descr="Hasil gambar untuk creep dota 2">
            <a:extLst>
              <a:ext uri="{FF2B5EF4-FFF2-40B4-BE49-F238E27FC236}">
                <a16:creationId xmlns:a16="http://schemas.microsoft.com/office/drawing/2014/main" id="{0C772FA7-B7A8-46CC-837A-7B7FC559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96" y="304581"/>
            <a:ext cx="56483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</TotalTime>
  <Words>353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Design Pattern</vt:lpstr>
      <vt:lpstr>Command</vt:lpstr>
      <vt:lpstr>Studi Kasus</vt:lpstr>
      <vt:lpstr>PowerPoint Presentation</vt:lpstr>
      <vt:lpstr>PowerPoint Presentation</vt:lpstr>
      <vt:lpstr>PowerPoint Presentation</vt:lpstr>
      <vt:lpstr>Flyweight</vt:lpstr>
      <vt:lpstr>Studi Kasus</vt:lpstr>
      <vt:lpstr>PowerPoint Presentation</vt:lpstr>
      <vt:lpstr>Observer</vt:lpstr>
      <vt:lpstr>Studi Kasus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Desin Pattern</dc:title>
  <dc:creator>dhani yanuar</dc:creator>
  <cp:lastModifiedBy>dhani yanuar</cp:lastModifiedBy>
  <cp:revision>22</cp:revision>
  <dcterms:created xsi:type="dcterms:W3CDTF">2018-03-06T05:37:29Z</dcterms:created>
  <dcterms:modified xsi:type="dcterms:W3CDTF">2018-03-08T15:17:57Z</dcterms:modified>
</cp:coreProperties>
</file>