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69" r:id="rId4"/>
    <p:sldId id="258" r:id="rId5"/>
    <p:sldId id="266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97"/>
    <a:srgbClr val="32C0AF"/>
    <a:srgbClr val="FAFAFA"/>
    <a:srgbClr val="F8F8F8"/>
    <a:srgbClr val="EFF0EB"/>
    <a:srgbClr val="3886CC"/>
    <a:srgbClr val="317A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8208" autoAdjust="0"/>
  </p:normalViewPr>
  <p:slideViewPr>
    <p:cSldViewPr snapToGrid="0">
      <p:cViewPr>
        <p:scale>
          <a:sx n="66" d="100"/>
          <a:sy n="66" d="100"/>
        </p:scale>
        <p:origin x="-80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650E-895C-45BF-97AC-7602AE11857C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647D7-D95D-4E64-920E-5931A9710AB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647D7-D95D-4E64-920E-5931A9710AB7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9242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915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3570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6733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241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5957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4261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5749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776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200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7773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4239-6EF9-40E1-AF1C-5568A2D8CC41}" type="datetimeFigureOut">
              <a:rPr lang="id-ID" smtClean="0"/>
              <a:pPr/>
              <a:t>15/11/2016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935C-C1B6-48D9-A0A2-257F137676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198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jpeg"/><Relationship Id="rId7" Type="http://schemas.openxmlformats.org/officeDocument/2006/relationships/slide" Target="slide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jpeg"/><Relationship Id="rId7" Type="http://schemas.openxmlformats.org/officeDocument/2006/relationships/slide" Target="slide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jpeg"/><Relationship Id="rId7" Type="http://schemas.openxmlformats.org/officeDocument/2006/relationships/slide" Target="slide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jpeg"/><Relationship Id="rId7" Type="http://schemas.openxmlformats.org/officeDocument/2006/relationships/slide" Target="slide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jpeg"/><Relationship Id="rId7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4.jpe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image" Target="../media/image5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91454"/>
            <a:ext cx="12192000" cy="466546"/>
          </a:xfrm>
          <a:prstGeom prst="rect">
            <a:avLst/>
          </a:prstGeom>
          <a:solidFill>
            <a:srgbClr val="32C0AF"/>
          </a:solidFill>
          <a:ln w="38100"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8591550" y="994181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solidFill>
                  <a:srgbClr val="32C0AF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LOGIN</a:t>
            </a:r>
            <a:endParaRPr lang="id-ID" sz="3200" b="1" dirty="0">
              <a:solidFill>
                <a:srgbClr val="32C0AF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61400" y="1919604"/>
            <a:ext cx="2565400" cy="427990"/>
          </a:xfrm>
          <a:prstGeom prst="rect">
            <a:avLst/>
          </a:prstGeom>
          <a:noFill/>
          <a:ln w="28575"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8674100" y="2688242"/>
            <a:ext cx="2565400" cy="427990"/>
          </a:xfrm>
          <a:prstGeom prst="rect">
            <a:avLst/>
          </a:prstGeom>
          <a:noFill/>
          <a:ln w="28575"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96500" y="3363594"/>
            <a:ext cx="1168400" cy="427990"/>
          </a:xfrm>
          <a:prstGeom prst="rect">
            <a:avLst/>
          </a:prstGeom>
          <a:solidFill>
            <a:srgbClr val="32C0AF"/>
          </a:solidFill>
          <a:ln w="28575"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 descr="jam-waktu.jpg (390×320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15"/>
          <a:stretch/>
        </p:blipFill>
        <p:spPr bwMode="auto">
          <a:xfrm>
            <a:off x="0" y="-25401"/>
            <a:ext cx="8331200" cy="64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05800" y="1028700"/>
            <a:ext cx="3289300" cy="3657600"/>
          </a:xfrm>
          <a:prstGeom prst="rect">
            <a:avLst/>
          </a:prstGeom>
          <a:noFill/>
          <a:ln w="38100"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Box 40"/>
          <p:cNvSpPr txBox="1"/>
          <p:nvPr/>
        </p:nvSpPr>
        <p:spPr>
          <a:xfrm>
            <a:off x="9078859" y="1879619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Nama pengguna	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8859" y="2677353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Kata sandi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9305" y="1956118"/>
            <a:ext cx="359554" cy="3363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2666" y="2732692"/>
            <a:ext cx="263737" cy="339090"/>
          </a:xfrm>
          <a:prstGeom prst="rect">
            <a:avLst/>
          </a:prstGeom>
        </p:spPr>
      </p:pic>
      <p:sp>
        <p:nvSpPr>
          <p:cNvPr id="43" name="TextBox 42">
            <a:hlinkClick r:id="" action="ppaction://hlinkshowjump?jump=nextslide"/>
          </p:cNvPr>
          <p:cNvSpPr txBox="1"/>
          <p:nvPr/>
        </p:nvSpPr>
        <p:spPr>
          <a:xfrm>
            <a:off x="10270217" y="3327970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Masuk</a:t>
            </a:r>
            <a:endParaRPr lang="id-ID" sz="2000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WIDGET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0" name="Rectangle 59">
            <a:hlinkClick r:id="" action="ppaction://hlinkshowjump?jump=nextslide"/>
          </p:cNvPr>
          <p:cNvSpPr/>
          <p:nvPr/>
        </p:nvSpPr>
        <p:spPr>
          <a:xfrm>
            <a:off x="7961513" y="5696119"/>
            <a:ext cx="850900" cy="379511"/>
          </a:xfrm>
          <a:prstGeom prst="rect">
            <a:avLst/>
          </a:prstGeom>
          <a:solidFill>
            <a:srgbClr val="32C0AF"/>
          </a:solidFill>
          <a:ln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2391224" y="3467503"/>
            <a:ext cx="2945882" cy="1533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02644" y="3470614"/>
            <a:ext cx="2945882" cy="1533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Pengumuman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Tanggal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10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Nopember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2016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kuliah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kosong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sampai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jam 12.00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siang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36520" y="5187448"/>
            <a:ext cx="4808899" cy="373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Selamat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jurusan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SISTEM INFORMASI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97444" y="5187822"/>
            <a:ext cx="1670703" cy="373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text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30" name="Rectangle 29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VIEW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pic>
        <p:nvPicPr>
          <p:cNvPr id="26" name="Picture 2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362" y="4780428"/>
            <a:ext cx="343317" cy="34311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646784" y="3667707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3634" y="3667707"/>
            <a:ext cx="32396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54040" y="4197479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0890" y="4197479"/>
            <a:ext cx="32396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8" name="Rectangle 27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905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47650" y="971554"/>
          <a:ext cx="8648700" cy="535304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8691"/>
                <a:gridCol w="1036423"/>
                <a:gridCol w="1148204"/>
                <a:gridCol w="1318974"/>
                <a:gridCol w="1205919"/>
                <a:gridCol w="1300131"/>
                <a:gridCol w="2110358"/>
              </a:tblGrid>
              <a:tr h="67028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No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Ruang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Status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Mata Kuliah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Dosen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Kehadiran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Keterangan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38302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1.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TC-101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DMPB-A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Arif </a:t>
                      </a:r>
                      <a:r>
                        <a:rPr lang="id-ID" sz="1400" baseline="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 W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38302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2.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TC-102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>
                        <a:solidFill>
                          <a:srgbClr val="FFC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ASDP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Radityo</a:t>
                      </a:r>
                      <a:r>
                        <a:rPr lang="id-ID" sz="1400" baseline="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 P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47010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3.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TC-103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>
                        <a:solidFill>
                          <a:srgbClr val="FF0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Matdis-E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Tyas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38302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4.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TC-104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FFC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Waiting...</a:t>
                      </a:r>
                      <a:endParaRPr lang="id-ID" sz="1400" dirty="0">
                        <a:solidFill>
                          <a:srgbClr val="FFC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BP-A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Febrilian 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FFC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No status</a:t>
                      </a:r>
                      <a:endParaRPr lang="id-ID" sz="1400" dirty="0">
                        <a:solidFill>
                          <a:srgbClr val="FFC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FFC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496096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5.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TC-105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No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MO-D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Andre P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Tidak hadir</a:t>
                      </a:r>
                      <a:endParaRPr lang="id-ID" sz="1400" dirty="0">
                        <a:solidFill>
                          <a:srgbClr val="FF0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FF0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331256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6.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TC-106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SS-A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Erma 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331256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7.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TC-107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 smtClean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RO-B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Edwin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607127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8.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TC-108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No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DMJK-A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icrosoft YaHei Light" pitchFamily="34" charset="-122"/>
                          <a:ea typeface="Microsoft YaHei Light" pitchFamily="34" charset="-122"/>
                        </a:rPr>
                        <a:t>Bekti</a:t>
                      </a:r>
                      <a:r>
                        <a:rPr lang="en-US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 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Tidak Hadir</a:t>
                      </a:r>
                      <a:endParaRPr lang="id-ID" sz="1400" dirty="0">
                        <a:solidFill>
                          <a:srgbClr val="FF0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Kelas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pengganti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 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Jumat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 11 Nov, 07.00</a:t>
                      </a:r>
                      <a:endParaRPr lang="id-ID" sz="1400" dirty="0">
                        <a:solidFill>
                          <a:srgbClr val="FF0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38302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9.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Aula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rgbClr val="FFC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Waiting...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STI-D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Amalia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FFC00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No status</a:t>
                      </a:r>
                      <a:endParaRPr lang="id-ID" sz="1400" dirty="0">
                        <a:solidFill>
                          <a:srgbClr val="FFC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FFC00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444727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10.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LPSI1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PBO-C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Faizal J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  <a:tr h="47010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11.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LPSI2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Class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Praktikum</a:t>
                      </a:r>
                      <a:r>
                        <a:rPr lang="id-ID" sz="1400" baseline="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 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latin typeface="Microsoft YaHei Light" pitchFamily="34" charset="-122"/>
                          <a:ea typeface="Microsoft YaHei Light" pitchFamily="34" charset="-122"/>
                        </a:rPr>
                        <a:t>Nifsu S</a:t>
                      </a:r>
                      <a:endParaRPr lang="id-ID" sz="1400" dirty="0"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rgbClr val="92D050"/>
                          </a:solidFill>
                          <a:latin typeface="Microsoft YaHei Light" pitchFamily="34" charset="-122"/>
                          <a:ea typeface="Microsoft YaHei Light" pitchFamily="34" charset="-122"/>
                        </a:rPr>
                        <a:t>Hadir</a:t>
                      </a:r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solidFill>
                          <a:srgbClr val="92D050"/>
                        </a:solidFill>
                        <a:latin typeface="Microsoft YaHei Light" pitchFamily="34" charset="-122"/>
                        <a:ea typeface="Microsoft YaHei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1" name="Picture 30" descr="8396425.jp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829" y="6154504"/>
            <a:ext cx="799277" cy="7415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0"/>
            <a:ext cx="12192000" cy="100965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76890" y="514332"/>
            <a:ext cx="3357586" cy="50006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spc="-100" dirty="0" smtClean="0">
                <a:solidFill>
                  <a:schemeClr val="bg1"/>
                </a:solidFill>
                <a:latin typeface="Microsoft YaHei Light" pitchFamily="34" charset="-122"/>
                <a:ea typeface="Microsoft YaHei Light" pitchFamily="34" charset="-122"/>
                <a:cs typeface="+mj-cs"/>
              </a:rPr>
              <a:t>Sesi 1 </a:t>
            </a:r>
            <a:r>
              <a:rPr lang="id-ID" sz="2000" spc="-100" dirty="0" smtClean="0">
                <a:solidFill>
                  <a:schemeClr val="bg1"/>
                </a:solidFill>
                <a:latin typeface="Microsoft YaHei Light" pitchFamily="34" charset="-122"/>
                <a:ea typeface="Microsoft YaHei Light" pitchFamily="34" charset="-122"/>
                <a:cs typeface="+mj-cs"/>
              </a:rPr>
              <a:t>07.00-09.30</a:t>
            </a:r>
            <a:endParaRPr kumimoji="0" lang="id-ID" sz="2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Light" pitchFamily="34" charset="-122"/>
              <a:ea typeface="Microsoft YaHei Light" pitchFamily="34" charset="-122"/>
              <a:cs typeface="+mj-cs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0063202" y="76200"/>
            <a:ext cx="2128798" cy="85723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000" spc="-100" dirty="0" smtClean="0">
                <a:solidFill>
                  <a:schemeClr val="bg1"/>
                </a:solidFill>
                <a:latin typeface="Microsoft YaHei Light" pitchFamily="34" charset="-122"/>
                <a:ea typeface="Microsoft YaHei Light" pitchFamily="34" charset="-122"/>
                <a:cs typeface="+mj-cs"/>
              </a:rPr>
              <a:t>08</a:t>
            </a:r>
            <a:r>
              <a:rPr kumimoji="0" lang="id-ID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.33</a:t>
            </a:r>
            <a:r>
              <a:rPr kumimoji="0" lang="id-ID" sz="2000" b="0" i="0" u="none" strike="noStrike" kern="1200" cap="none" spc="-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 </a:t>
            </a:r>
            <a:r>
              <a:rPr kumimoji="0" lang="id-ID" sz="2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am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Se</a:t>
            </a:r>
            <a:r>
              <a:rPr lang="en-US" sz="1400" spc="-100" dirty="0" err="1" smtClean="0">
                <a:solidFill>
                  <a:schemeClr val="bg1"/>
                </a:solidFill>
                <a:latin typeface="Microsoft YaHei Light" pitchFamily="34" charset="-122"/>
                <a:ea typeface="Microsoft YaHei Light" pitchFamily="34" charset="-122"/>
                <a:cs typeface="+mj-cs"/>
              </a:rPr>
              <a:t>lasa</a:t>
            </a:r>
            <a:r>
              <a:rPr kumimoji="0" lang="id-ID" sz="1400" b="0" i="0" u="none" strike="noStrike" kern="1200" cap="none" spc="-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 </a:t>
            </a:r>
            <a:r>
              <a:rPr lang="en-US" sz="1400" spc="-100" dirty="0" smtClean="0">
                <a:solidFill>
                  <a:schemeClr val="bg1"/>
                </a:solidFill>
                <a:latin typeface="Microsoft YaHei Light" pitchFamily="34" charset="-122"/>
                <a:ea typeface="Microsoft YaHei Light" pitchFamily="34" charset="-122"/>
                <a:cs typeface="+mj-cs"/>
              </a:rPr>
              <a:t>8 </a:t>
            </a:r>
            <a:r>
              <a:rPr lang="en-US" sz="1400" spc="-100" dirty="0" err="1" smtClean="0">
                <a:solidFill>
                  <a:schemeClr val="bg1"/>
                </a:solidFill>
                <a:latin typeface="Microsoft YaHei Light" pitchFamily="34" charset="-122"/>
                <a:ea typeface="Microsoft YaHei Light" pitchFamily="34" charset="-122"/>
                <a:cs typeface="+mj-cs"/>
              </a:rPr>
              <a:t>Nopember</a:t>
            </a:r>
            <a:r>
              <a:rPr kumimoji="0" lang="id-ID" sz="1400" b="0" i="0" u="none" strike="noStrike" kern="1200" cap="none" spc="-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 2016</a:t>
            </a:r>
            <a:endParaRPr kumimoji="0" lang="id-ID" sz="1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Light" pitchFamily="34" charset="-122"/>
              <a:ea typeface="Microsoft YaHei Light" pitchFamily="34" charset="-122"/>
              <a:cs typeface="+mj-c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61950" y="190500"/>
            <a:ext cx="5105400" cy="71438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INFORMASI </a:t>
            </a:r>
            <a:r>
              <a:rPr kumimoji="0" 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j-cs"/>
              </a:rPr>
              <a:t>PERKULIAHAN</a:t>
            </a:r>
            <a:endParaRPr kumimoji="0" lang="id-ID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Light" pitchFamily="34" charset="-122"/>
              <a:ea typeface="Microsoft YaHei Light" pitchFamily="34" charset="-122"/>
              <a:cs typeface="+mj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48750" y="3505200"/>
            <a:ext cx="3067050" cy="27241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Pengumuman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Tanggal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10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Nopember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2016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kuliah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kosong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sampai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jam 12.00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siang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29700" y="1619250"/>
            <a:ext cx="3067050" cy="178486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827" y="6358235"/>
            <a:ext cx="11193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Selamat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Datang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di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Jurusan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!      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Selamat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Datang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di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Jurusan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!</a:t>
            </a:r>
            <a:endParaRPr lang="id-ID" sz="2400" dirty="0" smtClean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d-ID" sz="2400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" name="Rectangle 12">
            <a:hlinkClick r:id="" action="ppaction://hlinkshowjump?jump=previousslide"/>
          </p:cNvPr>
          <p:cNvSpPr/>
          <p:nvPr/>
        </p:nvSpPr>
        <p:spPr>
          <a:xfrm>
            <a:off x="11814629" y="0"/>
            <a:ext cx="377371" cy="3483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x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104571"/>
            <a:ext cx="8559800" cy="4169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1859642" y="2226748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ACCOUNT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25871" y="2927479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Nama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92720" y="2927479"/>
            <a:ext cx="6046365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Ulfania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Aristya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Hartanto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33127" y="3457251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976" y="3457251"/>
            <a:ext cx="6039109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*****************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5870" y="3972510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Ulangi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Password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92719" y="3972510"/>
            <a:ext cx="6039109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*****************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18613" y="4487770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85462" y="4487770"/>
            <a:ext cx="6039109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ania.aristy@gmail.com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8234785" y="5525540"/>
            <a:ext cx="1487066" cy="4089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11357" y="4973998"/>
            <a:ext cx="1487066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 photo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8206" y="4973998"/>
            <a:ext cx="6039109" cy="4089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Browse from computer</a:t>
            </a:r>
            <a:endParaRPr lang="id-ID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02056" y="4981254"/>
            <a:ext cx="527051" cy="4089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ight Arrow 40">
            <a:hlinkClick r:id="rId5" action="ppaction://hlinksldjump"/>
          </p:cNvPr>
          <p:cNvSpPr/>
          <p:nvPr/>
        </p:nvSpPr>
        <p:spPr>
          <a:xfrm flipH="1">
            <a:off x="2220686" y="5617029"/>
            <a:ext cx="522514" cy="377372"/>
          </a:xfrm>
          <a:prstGeom prst="rightArrow">
            <a:avLst/>
          </a:prstGeom>
          <a:solidFill>
            <a:srgbClr val="4C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28700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INPUT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0900" y="33969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3365500" y="3327340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Mata kuliah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90900" y="38922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3390900" y="44002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390900" y="49209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Hari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90900" y="54289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Sesi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5500" y="3822640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Dosen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78200" y="4352261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Ruang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38700" y="3407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4838700" y="3915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851400" y="4423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4851400" y="49572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4851400" y="5439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7457661" y="5789424"/>
            <a:ext cx="850900" cy="379511"/>
          </a:xfrm>
          <a:prstGeom prst="rect">
            <a:avLst/>
          </a:prstGeom>
          <a:solidFill>
            <a:srgbClr val="32C0AF"/>
          </a:solidFill>
          <a:ln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7457661" y="5741422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Submit</a:t>
            </a:r>
            <a:endParaRPr lang="id-ID" sz="2000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1" name="TextBox 40">
            <a:hlinkClick r:id="rId5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pic>
        <p:nvPicPr>
          <p:cNvPr id="42" name="Picture 4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43" name="Rectangle 42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28700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INPUT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0900" y="33969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3365500" y="3327340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Mata kuliah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90900" y="38922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3390900" y="44002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390900" y="49209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Hari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90900" y="5428963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Sesi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5500" y="3822640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Dosen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78200" y="4352261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Ruang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38700" y="3407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DMJK-C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38700" y="3915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Bekti</a:t>
            </a:r>
            <a:r>
              <a:rPr lang="en-US" dirty="0" smtClean="0">
                <a:solidFill>
                  <a:schemeClr val="tx1"/>
                </a:solidFill>
              </a:rPr>
              <a:t> C.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51400" y="4423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TC-108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51400" y="49572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Selasa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51400" y="5439887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57661" y="5789424"/>
            <a:ext cx="850900" cy="379511"/>
          </a:xfrm>
          <a:prstGeom prst="rect">
            <a:avLst/>
          </a:prstGeom>
          <a:solidFill>
            <a:srgbClr val="32C0AF"/>
          </a:solidFill>
          <a:ln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7457661" y="5741422"/>
            <a:ext cx="230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Submit</a:t>
            </a:r>
            <a:endParaRPr lang="id-ID" sz="2000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7412845" y="5405216"/>
            <a:ext cx="309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Masukkan</a:t>
            </a:r>
            <a:r>
              <a:rPr lang="en-US" sz="1600" dirty="0" smtClean="0">
                <a:solidFill>
                  <a:srgbClr val="FF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angka</a:t>
            </a:r>
            <a:r>
              <a:rPr lang="en-US" sz="1600" dirty="0" smtClean="0">
                <a:solidFill>
                  <a:srgbClr val="FF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1-4</a:t>
            </a:r>
            <a:endParaRPr lang="id-ID" sz="1600" dirty="0">
              <a:solidFill>
                <a:srgbClr val="FF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1" name="TextBox 40">
            <a:hlinkClick r:id="rId5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pic>
        <p:nvPicPr>
          <p:cNvPr id="42" name="Picture 4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43" name="Rectangle 42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28700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1783" y="3722699"/>
            <a:ext cx="301167" cy="30099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180184" y="3667707"/>
            <a:ext cx="3575180" cy="41910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3581" y="3590992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5" name="TextBox 44">
            <a:hlinkClick r:id="rId5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26" name="Rectangle 25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28700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1783" y="3722699"/>
            <a:ext cx="301167" cy="30099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180184" y="3667707"/>
            <a:ext cx="3575180" cy="41910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3581" y="3590992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DMJK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5" name="TextBox 44">
            <a:hlinkClick r:id="rId4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4" name="Rectangle 23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27" name="Picture 2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28" name="Rectangle 27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1783" y="3722699"/>
            <a:ext cx="301167" cy="30099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180184" y="3667707"/>
            <a:ext cx="3575180" cy="41910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3581" y="3590992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DMJK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45972" y="4715844"/>
            <a:ext cx="3575180" cy="41910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4807" y="4639128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DMJK-A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17028" y="4718954"/>
            <a:ext cx="1107233" cy="41288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hlinkClick r:id="" action="ppaction://hlinkshowjump?jump=nextslide"/>
          </p:cNvPr>
          <p:cNvSpPr txBox="1"/>
          <p:nvPr/>
        </p:nvSpPr>
        <p:spPr>
          <a:xfrm>
            <a:off x="5643329" y="4642239"/>
            <a:ext cx="101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49084" y="5260125"/>
            <a:ext cx="3575180" cy="41910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7919" y="5183409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DMJK-A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20140" y="5263235"/>
            <a:ext cx="1107233" cy="41288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46441" y="5186520"/>
            <a:ext cx="101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67745" y="5801294"/>
            <a:ext cx="3575180" cy="41910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65241" y="5724578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DMJK-A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38801" y="5804404"/>
            <a:ext cx="1107233" cy="41288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3763" y="5727689"/>
            <a:ext cx="101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68082" y="4231692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Hasil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pencarian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50" name="TextBox 49">
            <a:hlinkClick r:id="rId4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7" name="Rectangle 46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48" name="TextBox 47">
            <a:hlinkClick r:id="rId7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51" name="Picture 5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52" name="Rectangle 51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9561" y="4827661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Status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9561" y="5261017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Kehadiran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0061" y="4863985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id-ID" dirty="0"/>
          </a:p>
        </p:txBody>
      </p:sp>
      <p:sp>
        <p:nvSpPr>
          <p:cNvPr id="59" name="Rectangle 58"/>
          <p:cNvSpPr/>
          <p:nvPr/>
        </p:nvSpPr>
        <p:spPr>
          <a:xfrm>
            <a:off x="4870061" y="5271941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7457661" y="5789424"/>
            <a:ext cx="850900" cy="379511"/>
          </a:xfrm>
          <a:prstGeom prst="rect">
            <a:avLst/>
          </a:prstGeom>
          <a:solidFill>
            <a:srgbClr val="32C0AF"/>
          </a:solidFill>
          <a:ln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id-ID" dirty="0"/>
          </a:p>
        </p:txBody>
      </p:sp>
      <p:sp>
        <p:nvSpPr>
          <p:cNvPr id="61" name="Rectangle 60"/>
          <p:cNvSpPr/>
          <p:nvPr/>
        </p:nvSpPr>
        <p:spPr>
          <a:xfrm>
            <a:off x="3412672" y="3375192"/>
            <a:ext cx="1235983" cy="138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</a:t>
            </a:r>
          </a:p>
          <a:p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12673" y="5674671"/>
            <a:ext cx="1235983" cy="343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Keterangan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73173" y="5685595"/>
            <a:ext cx="2497366" cy="343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4854510" y="3355536"/>
            <a:ext cx="2497366" cy="14403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id-ID" dirty="0"/>
          </a:p>
        </p:txBody>
      </p:sp>
      <p:sp>
        <p:nvSpPr>
          <p:cNvPr id="68" name="Rectangle 67"/>
          <p:cNvSpPr/>
          <p:nvPr/>
        </p:nvSpPr>
        <p:spPr>
          <a:xfrm>
            <a:off x="3421225" y="3284579"/>
            <a:ext cx="6096000" cy="15298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Mata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Kuliah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DMJK-A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Dosen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Bekti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Cahyo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Hari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Selasa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Sesi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1</a:t>
            </a:r>
            <a:endParaRPr lang="id-ID" sz="1600" dirty="0"/>
          </a:p>
        </p:txBody>
      </p:sp>
      <p:sp>
        <p:nvSpPr>
          <p:cNvPr id="70" name="TextBox 69">
            <a:hlinkClick r:id="rId4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0" name="Rectangle 29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33" name="Picture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34" name="Rectangle 33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</a:t>
            </a:r>
            <a:r>
              <a:rPr lang="id-ID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DATA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42852" y="5789424"/>
            <a:ext cx="850900" cy="379511"/>
          </a:xfrm>
          <a:prstGeom prst="rect">
            <a:avLst/>
          </a:prstGeom>
          <a:solidFill>
            <a:srgbClr val="32C0AF"/>
          </a:solidFill>
          <a:ln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id-ID" dirty="0"/>
          </a:p>
        </p:txBody>
      </p:sp>
      <p:sp>
        <p:nvSpPr>
          <p:cNvPr id="61" name="Rectangle 60"/>
          <p:cNvSpPr/>
          <p:nvPr/>
        </p:nvSpPr>
        <p:spPr>
          <a:xfrm>
            <a:off x="3153748" y="3375191"/>
            <a:ext cx="1494908" cy="2857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</a:t>
            </a:r>
          </a:p>
          <a:p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54510" y="3355536"/>
            <a:ext cx="2945882" cy="289597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id-ID" dirty="0"/>
          </a:p>
        </p:txBody>
      </p:sp>
      <p:sp>
        <p:nvSpPr>
          <p:cNvPr id="68" name="Rectangle 67"/>
          <p:cNvSpPr/>
          <p:nvPr/>
        </p:nvSpPr>
        <p:spPr>
          <a:xfrm>
            <a:off x="3178630" y="3359224"/>
            <a:ext cx="6096000" cy="2923877"/>
          </a:xfrm>
          <a:prstGeom prst="rect">
            <a:avLst/>
          </a:prstGeom>
        </p:spPr>
        <p:txBody>
          <a:bodyPr spc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Mata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Kuliah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DMJK-A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Dosen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Bekti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Cahyo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  <a:p>
            <a:pPr>
              <a:spcAft>
                <a:spcPts val="600"/>
              </a:spcAft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Hari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Selasa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  <a:p>
            <a:pPr>
              <a:spcAft>
                <a:spcPts val="600"/>
              </a:spcAft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Sesi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1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Status		No Class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Kehadiran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Tidak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Hadir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  <a:p>
            <a:pPr>
              <a:spcAft>
                <a:spcPts val="600"/>
              </a:spcAft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Keterangan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Jadwal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pengganti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 :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Jumat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		11 Nov 2016,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pukul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 07.00</a:t>
            </a:r>
          </a:p>
          <a:p>
            <a:pPr>
              <a:spcAft>
                <a:spcPts val="600"/>
              </a:spcAft>
            </a:pPr>
            <a:endParaRPr lang="id-ID" sz="1600" dirty="0"/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5" name="Rectangle 24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27" name="Picture 2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29" name="Rectangle 28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10038"/>
            <a:ext cx="12192000" cy="55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9939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rgbClr val="32C0A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9800" y="397891"/>
            <a:ext cx="301167" cy="3009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58200" y="342900"/>
            <a:ext cx="2565400" cy="42799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640" y="249831"/>
            <a:ext cx="568942" cy="56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3734" y="266184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Cari jadwal</a:t>
            </a:r>
            <a:endParaRPr lang="id-ID" sz="2400" dirty="0">
              <a:solidFill>
                <a:schemeClr val="bg1">
                  <a:lumMod val="8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1000" y="2806700"/>
            <a:ext cx="8559800" cy="346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6510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11500" y="2349500"/>
            <a:ext cx="14605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349500"/>
            <a:ext cx="14605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500" y="2749262"/>
            <a:ext cx="256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WIDGET</a:t>
            </a:r>
            <a:endParaRPr lang="id-ID" sz="3200" dirty="0">
              <a:solidFill>
                <a:schemeClr val="bg2">
                  <a:lumMod val="7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4527" y="2284645"/>
            <a:ext cx="12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Widget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61513" y="5696119"/>
            <a:ext cx="850900" cy="379511"/>
          </a:xfrm>
          <a:prstGeom prst="rect">
            <a:avLst/>
          </a:prstGeom>
          <a:solidFill>
            <a:srgbClr val="32C0AF"/>
          </a:solidFill>
          <a:ln>
            <a:solidFill>
              <a:srgbClr val="32C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2391224" y="3467503"/>
            <a:ext cx="2945882" cy="1533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MASUKKAN VIDEO/ SLIDE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02644" y="3470614"/>
            <a:ext cx="2945882" cy="1533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MASUKKAN TEXT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36520" y="5187448"/>
            <a:ext cx="4808899" cy="373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97444" y="5187822"/>
            <a:ext cx="1670703" cy="373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text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3276273" y="2284646"/>
            <a:ext cx="14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Edit </a:t>
            </a:r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6" name="Rectangle 25">
            <a:hlinkClick r:id="rId6" action="ppaction://hlinksldjump"/>
          </p:cNvPr>
          <p:cNvSpPr/>
          <p:nvPr/>
        </p:nvSpPr>
        <p:spPr>
          <a:xfrm>
            <a:off x="6012024" y="2346960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View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1780267" y="2281535"/>
            <a:ext cx="230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Data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30" name="Picture 2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69472" y="303022"/>
            <a:ext cx="490728" cy="490728"/>
          </a:xfrm>
          <a:prstGeom prst="rect">
            <a:avLst/>
          </a:prstGeom>
        </p:spPr>
      </p:pic>
      <p:sp>
        <p:nvSpPr>
          <p:cNvPr id="31" name="Rectangle 30">
            <a:hlinkClick r:id="" action="ppaction://hlinkshowjump?jump=firstslide"/>
          </p:cNvPr>
          <p:cNvSpPr/>
          <p:nvPr/>
        </p:nvSpPr>
        <p:spPr>
          <a:xfrm>
            <a:off x="7470709" y="2354217"/>
            <a:ext cx="1460500" cy="448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}"/>
              </a:rPr>
              <a:t>Logout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  <a:latin typeface="Microsoft Yi Baiti}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359</Words>
  <Application>Microsoft Office PowerPoint</Application>
  <PresentationFormat>Custom</PresentationFormat>
  <Paragraphs>232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Dhania Pratita</dc:creator>
  <cp:lastModifiedBy>USER_HP</cp:lastModifiedBy>
  <cp:revision>33</cp:revision>
  <dcterms:created xsi:type="dcterms:W3CDTF">2016-11-03T13:06:37Z</dcterms:created>
  <dcterms:modified xsi:type="dcterms:W3CDTF">2016-11-15T08:31:59Z</dcterms:modified>
</cp:coreProperties>
</file>