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Helvetica World" panose="020B0604020202020204" charset="-128"/>
      <p:regular r:id="rId8"/>
    </p:embeddedFont>
    <p:embeddedFont>
      <p:font typeface="Helvetica World Bold" panose="020B0604020202020204" charset="-128"/>
      <p:regular r:id="rId9"/>
    </p:embeddedFont>
    <p:embeddedFont>
      <p:font typeface="Akzidenz-Grotesk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71098" y="8536170"/>
            <a:ext cx="2388202" cy="722130"/>
            <a:chOff x="0" y="0"/>
            <a:chExt cx="1344032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4032" cy="406400"/>
            </a:xfrm>
            <a:custGeom>
              <a:avLst/>
              <a:gdLst/>
              <a:ahLst/>
              <a:cxnLst/>
              <a:rect l="l" t="t" r="r" b="b"/>
              <a:pathLst>
                <a:path w="1344032" h="406400">
                  <a:moveTo>
                    <a:pt x="1140832" y="0"/>
                  </a:moveTo>
                  <a:cubicBezTo>
                    <a:pt x="1253056" y="0"/>
                    <a:pt x="1344032" y="90976"/>
                    <a:pt x="1344032" y="203200"/>
                  </a:cubicBezTo>
                  <a:cubicBezTo>
                    <a:pt x="1344032" y="315424"/>
                    <a:pt x="1253056" y="406400"/>
                    <a:pt x="11408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344032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023938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2056897"/>
            <a:ext cx="13497939" cy="504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400" dirty="0" err="1">
                <a:solidFill>
                  <a:srgbClr val="000000"/>
                </a:solidFill>
                <a:latin typeface="Akzidenz-Grotesk"/>
              </a:rPr>
              <a:t>Laporan</a:t>
            </a:r>
            <a:r>
              <a:rPr lang="en-US" sz="8000" spc="-400" dirty="0">
                <a:solidFill>
                  <a:srgbClr val="000000"/>
                </a:solidFill>
                <a:latin typeface="Akzidenz-Grotesk"/>
              </a:rPr>
              <a:t> </a:t>
            </a:r>
            <a:r>
              <a:rPr lang="en-US" sz="8000" spc="-400" dirty="0" err="1">
                <a:solidFill>
                  <a:srgbClr val="000000"/>
                </a:solidFill>
                <a:latin typeface="Akzidenz-Grotesk"/>
              </a:rPr>
              <a:t>Kegiatan</a:t>
            </a:r>
            <a:r>
              <a:rPr lang="en-US" sz="8000" spc="-400" dirty="0">
                <a:solidFill>
                  <a:srgbClr val="000000"/>
                </a:solidFill>
                <a:latin typeface="Akzidenz-Grotesk"/>
              </a:rPr>
              <a:t> </a:t>
            </a:r>
            <a:r>
              <a:rPr lang="en-US" sz="8000" spc="-400" dirty="0" err="1">
                <a:solidFill>
                  <a:srgbClr val="000000"/>
                </a:solidFill>
                <a:latin typeface="Akzidenz-Grotesk"/>
              </a:rPr>
              <a:t>Magang</a:t>
            </a:r>
            <a:r>
              <a:rPr lang="en-US" sz="8000" spc="-400" dirty="0">
                <a:solidFill>
                  <a:srgbClr val="000000"/>
                </a:solidFill>
                <a:latin typeface="Akzidenz-Grotesk"/>
              </a:rPr>
              <a:t> Merdeka </a:t>
            </a:r>
            <a:r>
              <a:rPr lang="en-US" sz="8000" spc="-400" dirty="0" err="1">
                <a:solidFill>
                  <a:srgbClr val="000000"/>
                </a:solidFill>
                <a:latin typeface="Akzidenz-Grotesk"/>
              </a:rPr>
              <a:t>Belajar</a:t>
            </a:r>
            <a:r>
              <a:rPr lang="en-US" sz="8000" spc="-400" dirty="0">
                <a:solidFill>
                  <a:srgbClr val="000000"/>
                </a:solidFill>
                <a:latin typeface="Akzidenz-Grotesk"/>
              </a:rPr>
              <a:t> </a:t>
            </a:r>
            <a:r>
              <a:rPr lang="en-US" sz="8000" spc="-400" dirty="0" err="1">
                <a:solidFill>
                  <a:srgbClr val="000000"/>
                </a:solidFill>
                <a:latin typeface="Akzidenz-Grotesk"/>
              </a:rPr>
              <a:t>Kampus</a:t>
            </a:r>
            <a:r>
              <a:rPr lang="en-US" sz="8000" spc="-400" dirty="0">
                <a:solidFill>
                  <a:srgbClr val="000000"/>
                </a:solidFill>
                <a:latin typeface="Akzidenz-Grotesk"/>
              </a:rPr>
              <a:t> Merdeka </a:t>
            </a:r>
          </a:p>
          <a:p>
            <a:pPr marL="0" lvl="0" indent="0">
              <a:lnSpc>
                <a:spcPts val="9600"/>
              </a:lnSpc>
            </a:pPr>
            <a:r>
              <a:rPr lang="en-US" sz="8000" spc="-400" dirty="0">
                <a:solidFill>
                  <a:srgbClr val="000000"/>
                </a:solidFill>
                <a:latin typeface="Akzidenz-Grotesk"/>
              </a:rPr>
              <a:t>di Badan </a:t>
            </a:r>
            <a:r>
              <a:rPr lang="en-US" sz="8000" spc="-400" dirty="0" err="1">
                <a:solidFill>
                  <a:srgbClr val="000000"/>
                </a:solidFill>
                <a:latin typeface="Akzidenz-Grotesk"/>
              </a:rPr>
              <a:t>Meteorologi</a:t>
            </a:r>
            <a:r>
              <a:rPr lang="en-US" sz="8000" spc="-400" dirty="0">
                <a:solidFill>
                  <a:srgbClr val="000000"/>
                </a:solidFill>
                <a:latin typeface="Akzidenz-Grotesk"/>
              </a:rPr>
              <a:t> </a:t>
            </a:r>
            <a:r>
              <a:rPr lang="en-US" sz="8000" spc="-400" dirty="0" err="1">
                <a:solidFill>
                  <a:srgbClr val="000000"/>
                </a:solidFill>
                <a:latin typeface="Akzidenz-Grotesk"/>
              </a:rPr>
              <a:t>Klimatologi</a:t>
            </a:r>
            <a:r>
              <a:rPr lang="en-US" sz="8000" spc="-400" dirty="0">
                <a:solidFill>
                  <a:srgbClr val="000000"/>
                </a:solidFill>
                <a:latin typeface="Akzidenz-Grotesk"/>
              </a:rPr>
              <a:t> dan </a:t>
            </a:r>
            <a:r>
              <a:rPr lang="en-US" sz="8000" spc="-400" dirty="0" err="1">
                <a:solidFill>
                  <a:srgbClr val="000000"/>
                </a:solidFill>
                <a:latin typeface="Akzidenz-Grotesk"/>
              </a:rPr>
              <a:t>Geofisika</a:t>
            </a:r>
            <a:r>
              <a:rPr lang="en-US" sz="8000" spc="-400" dirty="0">
                <a:solidFill>
                  <a:srgbClr val="000000"/>
                </a:solidFill>
                <a:latin typeface="Akzidenz-Grotesk"/>
              </a:rPr>
              <a:t> </a:t>
            </a:r>
            <a:r>
              <a:rPr lang="en-US" sz="8000" spc="-400" dirty="0" err="1">
                <a:solidFill>
                  <a:srgbClr val="000000"/>
                </a:solidFill>
                <a:latin typeface="Akzidenz-Grotesk"/>
              </a:rPr>
              <a:t>Kab</a:t>
            </a:r>
            <a:r>
              <a:rPr lang="en-US" sz="8000" spc="-400" dirty="0">
                <a:solidFill>
                  <a:srgbClr val="000000"/>
                </a:solidFill>
                <a:latin typeface="Akzidenz-Grotesk"/>
              </a:rPr>
              <a:t> </a:t>
            </a:r>
            <a:r>
              <a:rPr lang="en-US" sz="8000" spc="-400" dirty="0" err="1">
                <a:solidFill>
                  <a:srgbClr val="000000"/>
                </a:solidFill>
                <a:latin typeface="Akzidenz-Grotesk"/>
              </a:rPr>
              <a:t>Banyuwangi</a:t>
            </a:r>
            <a:endParaRPr lang="en-US" sz="8000" spc="-400" dirty="0">
              <a:solidFill>
                <a:srgbClr val="000000"/>
              </a:solidFill>
              <a:latin typeface="Akzidenz-Grotesk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871098" y="8740073"/>
            <a:ext cx="2388202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 dirty="0">
                <a:solidFill>
                  <a:srgbClr val="000000"/>
                </a:solidFill>
                <a:latin typeface="Helvetica World"/>
              </a:rPr>
              <a:t>January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760182"/>
            <a:ext cx="8130052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sz="3699" spc="-184">
                <a:solidFill>
                  <a:srgbClr val="000000"/>
                </a:solidFill>
                <a:latin typeface="Akzidenz-Grotesk"/>
              </a:rPr>
              <a:t>PERDHANA OKA WIJAYA ANWAR </a:t>
            </a:r>
          </a:p>
          <a:p>
            <a:pPr marL="0" lvl="0" indent="0">
              <a:lnSpc>
                <a:spcPts val="4439"/>
              </a:lnSpc>
            </a:pPr>
            <a:r>
              <a:rPr lang="en-US" sz="3699" spc="-184">
                <a:solidFill>
                  <a:srgbClr val="000000"/>
                </a:solidFill>
                <a:latin typeface="Akzidenz-Grotesk"/>
              </a:rPr>
              <a:t>1122000539</a:t>
            </a:r>
          </a:p>
        </p:txBody>
      </p:sp>
      <p:sp>
        <p:nvSpPr>
          <p:cNvPr id="9" name="AutoShape 9"/>
          <p:cNvSpPr/>
          <p:nvPr/>
        </p:nvSpPr>
        <p:spPr>
          <a:xfrm>
            <a:off x="1028700" y="7340018"/>
            <a:ext cx="762423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5032" y="2548585"/>
            <a:ext cx="8115300" cy="573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400"/>
              </a:lnSpc>
            </a:pPr>
            <a:r>
              <a:rPr lang="en-US" sz="12000" spc="-600">
                <a:solidFill>
                  <a:srgbClr val="000000"/>
                </a:solidFill>
                <a:latin typeface="Akzidenz-Grotesk"/>
              </a:rPr>
              <a:t>Latar Belakang dan Tujuan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170970" y="2467326"/>
            <a:ext cx="6088330" cy="298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99"/>
              </a:lnSpc>
            </a:pPr>
            <a:r>
              <a:rPr lang="en-US" sz="2499">
                <a:solidFill>
                  <a:srgbClr val="000000"/>
                </a:solidFill>
                <a:latin typeface="Helvetica World"/>
              </a:rPr>
              <a:t>Kantor Badan Meteorologi Klimatologi dan Geofiksika membutuhkan website yang digunakan untuk memberikan informasi mengenai cuaca di Kabupaten Banyuwangi.  Hal ini menjadi projek utama dalam kegiatan magang di Kantor BMKG.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170967" y="6476558"/>
            <a:ext cx="6088330" cy="147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99"/>
              </a:lnSpc>
            </a:pPr>
            <a:r>
              <a:rPr lang="en-US" sz="2499">
                <a:solidFill>
                  <a:srgbClr val="000000"/>
                </a:solidFill>
                <a:latin typeface="Helvetica World"/>
              </a:rPr>
              <a:t> Menerapkan ilmu dan pengalaman yang didapat dari kampus ke dalam dunia kerja, dan menjadi syarat kelulusan.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1170967" y="1749219"/>
            <a:ext cx="6088330" cy="2381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1170970" y="5697889"/>
            <a:ext cx="6088330" cy="2381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1170967" y="1973317"/>
            <a:ext cx="608833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150">
                <a:solidFill>
                  <a:srgbClr val="000000"/>
                </a:solidFill>
                <a:latin typeface="Helvetica World Bold"/>
              </a:rPr>
              <a:t>Latar Belakang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70970" y="5770417"/>
            <a:ext cx="608833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150">
                <a:solidFill>
                  <a:srgbClr val="000000"/>
                </a:solidFill>
                <a:latin typeface="Helvetica World Bold"/>
              </a:rPr>
              <a:t>Tujuan</a:t>
            </a:r>
          </a:p>
        </p:txBody>
      </p:sp>
      <p:sp>
        <p:nvSpPr>
          <p:cNvPr id="9" name="AutoShape 9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782989"/>
            <a:ext cx="4096077" cy="4081632"/>
            <a:chOff x="0" y="0"/>
            <a:chExt cx="5461436" cy="544217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2590" b="22673"/>
            <a:stretch>
              <a:fillRect/>
            </a:stretch>
          </p:blipFill>
          <p:spPr>
            <a:xfrm>
              <a:off x="0" y="0"/>
              <a:ext cx="5461436" cy="5442176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377938" y="1204098"/>
            <a:ext cx="6881362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400"/>
              </a:lnSpc>
            </a:pPr>
            <a:r>
              <a:rPr lang="en-US" sz="12000" spc="-600">
                <a:solidFill>
                  <a:srgbClr val="000000"/>
                </a:solidFill>
                <a:latin typeface="Akzidenz-Grotesk"/>
              </a:rPr>
              <a:t>KEGIATAN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3879035"/>
            <a:ext cx="1303477" cy="722130"/>
            <a:chOff x="0" y="0"/>
            <a:chExt cx="733570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33570" cy="406400"/>
            </a:xfrm>
            <a:custGeom>
              <a:avLst/>
              <a:gdLst/>
              <a:ahLst/>
              <a:cxnLst/>
              <a:rect l="l" t="t" r="r" b="b"/>
              <a:pathLst>
                <a:path w="733570" h="406400">
                  <a:moveTo>
                    <a:pt x="530370" y="0"/>
                  </a:moveTo>
                  <a:cubicBezTo>
                    <a:pt x="642595" y="0"/>
                    <a:pt x="733570" y="90976"/>
                    <a:pt x="733570" y="203200"/>
                  </a:cubicBezTo>
                  <a:cubicBezTo>
                    <a:pt x="733570" y="315424"/>
                    <a:pt x="642595" y="406400"/>
                    <a:pt x="5303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73357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946334" y="3879035"/>
            <a:ext cx="1303477" cy="722130"/>
            <a:chOff x="0" y="0"/>
            <a:chExt cx="73357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33570" cy="406400"/>
            </a:xfrm>
            <a:custGeom>
              <a:avLst/>
              <a:gdLst/>
              <a:ahLst/>
              <a:cxnLst/>
              <a:rect l="l" t="t" r="r" b="b"/>
              <a:pathLst>
                <a:path w="733570" h="406400">
                  <a:moveTo>
                    <a:pt x="530370" y="0"/>
                  </a:moveTo>
                  <a:cubicBezTo>
                    <a:pt x="642595" y="0"/>
                    <a:pt x="733570" y="90976"/>
                    <a:pt x="733570" y="203200"/>
                  </a:cubicBezTo>
                  <a:cubicBezTo>
                    <a:pt x="733570" y="315424"/>
                    <a:pt x="642595" y="406400"/>
                    <a:pt x="5303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73357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863967" y="3879035"/>
            <a:ext cx="1303477" cy="722130"/>
            <a:chOff x="0" y="0"/>
            <a:chExt cx="733570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33570" cy="406400"/>
            </a:xfrm>
            <a:custGeom>
              <a:avLst/>
              <a:gdLst/>
              <a:ahLst/>
              <a:cxnLst/>
              <a:rect l="l" t="t" r="r" b="b"/>
              <a:pathLst>
                <a:path w="733570" h="406400">
                  <a:moveTo>
                    <a:pt x="530370" y="0"/>
                  </a:moveTo>
                  <a:cubicBezTo>
                    <a:pt x="642595" y="0"/>
                    <a:pt x="733570" y="90976"/>
                    <a:pt x="733570" y="203200"/>
                  </a:cubicBezTo>
                  <a:cubicBezTo>
                    <a:pt x="733570" y="315424"/>
                    <a:pt x="642595" y="406400"/>
                    <a:pt x="5303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73357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030550"/>
            <a:ext cx="1303477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946334" y="4030550"/>
            <a:ext cx="1303477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863967" y="4030550"/>
            <a:ext cx="1303477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03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946334" y="4782989"/>
            <a:ext cx="4096077" cy="4081632"/>
            <a:chOff x="0" y="0"/>
            <a:chExt cx="5461436" cy="5442176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/>
            <a:srcRect t="12632" b="12632"/>
            <a:stretch>
              <a:fillRect/>
            </a:stretch>
          </p:blipFill>
          <p:spPr>
            <a:xfrm>
              <a:off x="0" y="0"/>
              <a:ext cx="5461436" cy="5442176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861560" y="4782989"/>
            <a:ext cx="4096077" cy="4081632"/>
            <a:chOff x="0" y="0"/>
            <a:chExt cx="5461436" cy="5442176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/>
            <a:srcRect l="12367" r="12367"/>
            <a:stretch>
              <a:fillRect/>
            </a:stretch>
          </p:blipFill>
          <p:spPr>
            <a:xfrm>
              <a:off x="0" y="0"/>
              <a:ext cx="5461436" cy="5442176"/>
            </a:xfrm>
            <a:prstGeom prst="rect">
              <a:avLst/>
            </a:prstGeom>
          </p:spPr>
        </p:pic>
      </p:grpSp>
      <p:sp>
        <p:nvSpPr>
          <p:cNvPr id="22" name="TextBox 22"/>
          <p:cNvSpPr txBox="1"/>
          <p:nvPr/>
        </p:nvSpPr>
        <p:spPr>
          <a:xfrm>
            <a:off x="10442990" y="3005910"/>
            <a:ext cx="6751258" cy="46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99"/>
              </a:lnSpc>
            </a:pPr>
            <a:r>
              <a:rPr lang="en-US" sz="2499">
                <a:solidFill>
                  <a:srgbClr val="000000"/>
                </a:solidFill>
                <a:latin typeface="Helvetica World"/>
              </a:rPr>
              <a:t>Maintance Perangkat Komputer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782989"/>
            <a:ext cx="4096077" cy="4081632"/>
            <a:chOff x="0" y="0"/>
            <a:chExt cx="5461436" cy="544217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12632" b="12632"/>
            <a:stretch>
              <a:fillRect/>
            </a:stretch>
          </p:blipFill>
          <p:spPr>
            <a:xfrm>
              <a:off x="0" y="0"/>
              <a:ext cx="5461436" cy="5442176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3879035"/>
            <a:ext cx="1303477" cy="722130"/>
            <a:chOff x="0" y="0"/>
            <a:chExt cx="73357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33570" cy="406400"/>
            </a:xfrm>
            <a:custGeom>
              <a:avLst/>
              <a:gdLst/>
              <a:ahLst/>
              <a:cxnLst/>
              <a:rect l="l" t="t" r="r" b="b"/>
              <a:pathLst>
                <a:path w="733570" h="406400">
                  <a:moveTo>
                    <a:pt x="530370" y="0"/>
                  </a:moveTo>
                  <a:cubicBezTo>
                    <a:pt x="642595" y="0"/>
                    <a:pt x="733570" y="90976"/>
                    <a:pt x="733570" y="203200"/>
                  </a:cubicBezTo>
                  <a:cubicBezTo>
                    <a:pt x="733570" y="315424"/>
                    <a:pt x="642595" y="406400"/>
                    <a:pt x="5303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3357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946334" y="3879035"/>
            <a:ext cx="1303477" cy="722130"/>
            <a:chOff x="0" y="0"/>
            <a:chExt cx="73357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3570" cy="406400"/>
            </a:xfrm>
            <a:custGeom>
              <a:avLst/>
              <a:gdLst/>
              <a:ahLst/>
              <a:cxnLst/>
              <a:rect l="l" t="t" r="r" b="b"/>
              <a:pathLst>
                <a:path w="733570" h="406400">
                  <a:moveTo>
                    <a:pt x="530370" y="0"/>
                  </a:moveTo>
                  <a:cubicBezTo>
                    <a:pt x="642595" y="0"/>
                    <a:pt x="733570" y="90976"/>
                    <a:pt x="733570" y="203200"/>
                  </a:cubicBezTo>
                  <a:cubicBezTo>
                    <a:pt x="733570" y="315424"/>
                    <a:pt x="642595" y="406400"/>
                    <a:pt x="5303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73357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402254" y="4030550"/>
            <a:ext cx="1303477" cy="722130"/>
            <a:chOff x="0" y="0"/>
            <a:chExt cx="73357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3570" cy="406400"/>
            </a:xfrm>
            <a:custGeom>
              <a:avLst/>
              <a:gdLst/>
              <a:ahLst/>
              <a:cxnLst/>
              <a:rect l="l" t="t" r="r" b="b"/>
              <a:pathLst>
                <a:path w="733570" h="406400">
                  <a:moveTo>
                    <a:pt x="530370" y="0"/>
                  </a:moveTo>
                  <a:cubicBezTo>
                    <a:pt x="642595" y="0"/>
                    <a:pt x="733570" y="90976"/>
                    <a:pt x="733570" y="203200"/>
                  </a:cubicBezTo>
                  <a:cubicBezTo>
                    <a:pt x="733570" y="315424"/>
                    <a:pt x="642595" y="406400"/>
                    <a:pt x="5303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73357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733606" y="4752680"/>
            <a:ext cx="7057411" cy="4081632"/>
            <a:chOff x="0" y="0"/>
            <a:chExt cx="9409881" cy="5442176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/>
            <a:srcRect l="7242" r="7242"/>
            <a:stretch>
              <a:fillRect/>
            </a:stretch>
          </p:blipFill>
          <p:spPr>
            <a:xfrm>
              <a:off x="0" y="0"/>
              <a:ext cx="9409881" cy="5442176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3399847" y="4934504"/>
            <a:ext cx="4096077" cy="4081632"/>
            <a:chOff x="0" y="0"/>
            <a:chExt cx="5461436" cy="5442176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/>
            <a:srcRect t="236" b="6669"/>
            <a:stretch>
              <a:fillRect/>
            </a:stretch>
          </p:blipFill>
          <p:spPr>
            <a:xfrm>
              <a:off x="0" y="0"/>
              <a:ext cx="5461436" cy="5442176"/>
            </a:xfrm>
            <a:prstGeom prst="rect">
              <a:avLst/>
            </a:prstGeom>
          </p:spPr>
        </p:pic>
      </p:grpSp>
      <p:sp>
        <p:nvSpPr>
          <p:cNvPr id="18" name="TextBox 18"/>
          <p:cNvSpPr txBox="1"/>
          <p:nvPr/>
        </p:nvSpPr>
        <p:spPr>
          <a:xfrm>
            <a:off x="10377938" y="1204098"/>
            <a:ext cx="6881362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400"/>
              </a:lnSpc>
            </a:pPr>
            <a:r>
              <a:rPr lang="en-US" sz="12000" spc="-600">
                <a:solidFill>
                  <a:srgbClr val="000000"/>
                </a:solidFill>
                <a:latin typeface="Akzidenz-Grotesk"/>
              </a:rPr>
              <a:t>KEGIATAN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4030550"/>
            <a:ext cx="1303477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946334" y="4030550"/>
            <a:ext cx="1303477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05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402254" y="4182065"/>
            <a:ext cx="1303477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06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42990" y="3005910"/>
            <a:ext cx="6751258" cy="46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99"/>
              </a:lnSpc>
            </a:pPr>
            <a:r>
              <a:rPr lang="en-US" sz="2499">
                <a:solidFill>
                  <a:srgbClr val="000000"/>
                </a:solidFill>
                <a:latin typeface="Helvetica World"/>
              </a:rPr>
              <a:t>Pembuatan Website BMKG Banyuwangi</a:t>
            </a:r>
          </a:p>
        </p:txBody>
      </p:sp>
    </p:spTree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310735" y="5837660"/>
            <a:ext cx="7528722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310738" y="2898868"/>
            <a:ext cx="1204464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310735" y="7239526"/>
            <a:ext cx="7528722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310732" y="4237130"/>
            <a:ext cx="176774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99"/>
              </a:lnSpc>
            </a:pPr>
            <a:r>
              <a:rPr lang="en-US" sz="3999" spc="-199">
                <a:solidFill>
                  <a:srgbClr val="000000"/>
                </a:solidFill>
                <a:latin typeface="Akzidenz-Grotesk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06582" y="4313879"/>
            <a:ext cx="6622225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Meningkatkan kemampuan kerjasama team saat proses pembuatan website dan maintance komputer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0732" y="6028160"/>
            <a:ext cx="176774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99"/>
              </a:lnSpc>
            </a:pPr>
            <a:r>
              <a:rPr lang="en-US" sz="3999" spc="-199">
                <a:solidFill>
                  <a:srgbClr val="000000"/>
                </a:solidFill>
                <a:latin typeface="Akzidenz-Grotesk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06582" y="7439551"/>
            <a:ext cx="4495235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Meningkatkan kemampuan public speaking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0735" y="405157"/>
            <a:ext cx="12816824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800"/>
              </a:lnSpc>
              <a:spcBef>
                <a:spcPct val="0"/>
              </a:spcBef>
            </a:pPr>
            <a:r>
              <a:rPr lang="en-US" sz="12000" spc="-600">
                <a:solidFill>
                  <a:srgbClr val="000000"/>
                </a:solidFill>
                <a:latin typeface="Akzidenz-Grotesk"/>
              </a:rPr>
              <a:t>Pengalaman Magang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0738" y="3097306"/>
            <a:ext cx="2223435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00"/>
              </a:lnSpc>
              <a:spcBef>
                <a:spcPct val="0"/>
              </a:spcBef>
            </a:pPr>
            <a:r>
              <a:rPr lang="en-US" sz="5000" spc="-250">
                <a:solidFill>
                  <a:srgbClr val="000000"/>
                </a:solidFill>
                <a:latin typeface="Akzidenz-Grotesk"/>
              </a:rPr>
              <a:t>Softskill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10020571" y="5561654"/>
            <a:ext cx="7528722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0020568" y="4374985"/>
            <a:ext cx="176774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99"/>
              </a:lnSpc>
            </a:pPr>
            <a:r>
              <a:rPr lang="en-US" sz="3999" spc="-199">
                <a:solidFill>
                  <a:srgbClr val="000000"/>
                </a:solidFill>
                <a:latin typeface="Akzidenz-Grotesk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16418" y="4451734"/>
            <a:ext cx="6622225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Mengetahui proses perakitan komputer beserta komponennya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20568" y="5728122"/>
            <a:ext cx="176774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99"/>
              </a:lnSpc>
            </a:pPr>
            <a:r>
              <a:rPr lang="en-US" sz="3999" spc="-199">
                <a:solidFill>
                  <a:srgbClr val="000000"/>
                </a:solidFill>
                <a:latin typeface="Akzidenz-Grotesk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16418" y="5813847"/>
            <a:ext cx="6622225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Memahami bahasa pemrograman Javascript, dan NodeJs serta alur dan sistem pembuatan website selama proses pembuatan website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20574" y="3235160"/>
            <a:ext cx="2223435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00"/>
              </a:lnSpc>
              <a:spcBef>
                <a:spcPct val="0"/>
              </a:spcBef>
            </a:pPr>
            <a:r>
              <a:rPr lang="en-US" sz="5000" spc="-250">
                <a:solidFill>
                  <a:srgbClr val="000000"/>
                </a:solidFill>
                <a:latin typeface="Akzidenz-Grotesk"/>
              </a:rPr>
              <a:t>Hardskill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1310732" y="8631866"/>
            <a:ext cx="7528722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310729" y="7420501"/>
            <a:ext cx="176774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99"/>
              </a:lnSpc>
            </a:pPr>
            <a:r>
              <a:rPr lang="en-US" sz="3999" spc="-199">
                <a:solidFill>
                  <a:srgbClr val="000000"/>
                </a:solidFill>
                <a:latin typeface="Akzidenz-Grotesk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06582" y="6042157"/>
            <a:ext cx="6622225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-139">
                <a:solidFill>
                  <a:srgbClr val="000000"/>
                </a:solidFill>
                <a:latin typeface="Helvetica World"/>
              </a:rPr>
              <a:t>Meningkatkan kemampuan inisiatif saat proses pembuatan website dan maintance komputer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3938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4871098" y="8536170"/>
            <a:ext cx="2388202" cy="722130"/>
            <a:chOff x="0" y="0"/>
            <a:chExt cx="1344032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4032" cy="406400"/>
            </a:xfrm>
            <a:custGeom>
              <a:avLst/>
              <a:gdLst/>
              <a:ahLst/>
              <a:cxnLst/>
              <a:rect l="l" t="t" r="r" b="b"/>
              <a:pathLst>
                <a:path w="1344032" h="406400">
                  <a:moveTo>
                    <a:pt x="1140832" y="0"/>
                  </a:moveTo>
                  <a:cubicBezTo>
                    <a:pt x="1253056" y="0"/>
                    <a:pt x="1344032" y="90976"/>
                    <a:pt x="1344032" y="203200"/>
                  </a:cubicBezTo>
                  <a:cubicBezTo>
                    <a:pt x="1344032" y="315424"/>
                    <a:pt x="1253056" y="406400"/>
                    <a:pt x="11408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1344032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8901998"/>
            <a:ext cx="5282601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28700" y="2666982"/>
            <a:ext cx="8368296" cy="5019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7800"/>
              </a:lnSpc>
            </a:pPr>
            <a:r>
              <a:rPr lang="en-US" sz="18541" spc="-927">
                <a:solidFill>
                  <a:srgbClr val="000000"/>
                </a:solidFill>
                <a:latin typeface="Akzidenz-Grotesk"/>
              </a:rPr>
              <a:t>Thank You.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71098" y="8740073"/>
            <a:ext cx="2388202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>
                <a:solidFill>
                  <a:srgbClr val="000000"/>
                </a:solidFill>
                <a:latin typeface="Helvetica World"/>
              </a:rPr>
              <a:t>January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Akzidenz-Grotesk</vt:lpstr>
      <vt:lpstr>Helvetica World Bold</vt:lpstr>
      <vt:lpstr>Helvetica World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MAS DHANI</dc:title>
  <cp:lastModifiedBy>Dhani Anwar</cp:lastModifiedBy>
  <cp:revision>2</cp:revision>
  <dcterms:created xsi:type="dcterms:W3CDTF">2006-08-16T00:00:00Z</dcterms:created>
  <dcterms:modified xsi:type="dcterms:W3CDTF">2024-01-23T13:21:38Z</dcterms:modified>
  <dc:identifier>DAF6tDKh3lQ</dc:identifier>
</cp:coreProperties>
</file>