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7" r:id="rId4"/>
    <p:sldId id="261" r:id="rId5"/>
    <p:sldId id="282" r:id="rId6"/>
    <p:sldId id="365" r:id="rId7"/>
    <p:sldId id="369" r:id="rId8"/>
    <p:sldId id="337" r:id="rId9"/>
    <p:sldId id="356" r:id="rId10"/>
    <p:sldId id="358" r:id="rId11"/>
    <p:sldId id="364" r:id="rId12"/>
    <p:sldId id="366" r:id="rId13"/>
    <p:sldId id="367" r:id="rId14"/>
    <p:sldId id="368" r:id="rId15"/>
    <p:sldId id="263" r:id="rId16"/>
    <p:sldId id="264" r:id="rId17"/>
    <p:sldId id="265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94971"/>
  </p:normalViewPr>
  <p:slideViewPr>
    <p:cSldViewPr snapToGrid="0" snapToObjects="1">
      <p:cViewPr varScale="1">
        <p:scale>
          <a:sx n="140" d="100"/>
          <a:sy n="140" d="100"/>
        </p:scale>
        <p:origin x="216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88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6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22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62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94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22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93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customize XIOS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Exploring the SZ lossy compressor use for the XIOS I/O server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pic>
        <p:nvPicPr>
          <p:cNvPr id="6" name="Content Placeholder 5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A780C84D-9B6A-2F1D-B85B-0E3CFFAF8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038" y="2483703"/>
            <a:ext cx="8543925" cy="3327281"/>
          </a:xfrm>
        </p:spPr>
      </p:pic>
    </p:spTree>
    <p:extLst>
      <p:ext uri="{BB962C8B-B14F-4D97-AF65-F5344CB8AC3E}">
        <p14:creationId xmlns:p14="http://schemas.microsoft.com/office/powerpoint/2010/main" val="88765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Customize the </a:t>
            </a:r>
            <a:r>
              <a:rPr lang="en-US" dirty="0" err="1"/>
              <a:t>iodef.xml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C7A2C-EC89-1F72-2434-39EF77A4A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2194559"/>
            <a:ext cx="4271962" cy="39824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</a:t>
            </a:r>
            <a:r>
              <a:rPr lang="en-US" dirty="0" err="1"/>
              <a:t>svn</a:t>
            </a:r>
            <a:r>
              <a:rPr lang="en-US" dirty="0"/>
              <a:t> branch using following command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copy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://203.249.90.2/glosea_2023/um/main/branches/dev/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changwon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://203.249.90.2/glosea_2023/um/main/branches/dev/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hongik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-m 'modify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Create </a:t>
            </a:r>
            <a:r>
              <a:rPr lang="en-US" dirty="0" err="1">
                <a:effectLst/>
                <a:latin typeface="Arial" panose="020B0604020202020204" pitchFamily="34" charset="0"/>
              </a:rPr>
              <a:t>hongik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svn</a:t>
            </a:r>
            <a:r>
              <a:rPr lang="en-US" dirty="0">
                <a:effectLst/>
                <a:latin typeface="Arial" panose="020B0604020202020204" pitchFamily="34" charset="0"/>
              </a:rPr>
              <a:t> branch 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pic>
        <p:nvPicPr>
          <p:cNvPr id="9" name="Content Placeholder 8" descr="A screenshot of a calendar&#10;&#10;Description automatically generated with low confidence">
            <a:extLst>
              <a:ext uri="{FF2B5EF4-FFF2-40B4-BE49-F238E27FC236}">
                <a16:creationId xmlns:a16="http://schemas.microsoft.com/office/drawing/2014/main" id="{EECFC4CC-ED7B-DFD2-6E0D-1A4DFE2EB7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7792" y="3141840"/>
            <a:ext cx="4210050" cy="1627467"/>
          </a:xfrm>
        </p:spPr>
      </p:pic>
    </p:spTree>
    <p:extLst>
      <p:ext uri="{BB962C8B-B14F-4D97-AF65-F5344CB8AC3E}">
        <p14:creationId xmlns:p14="http://schemas.microsoft.com/office/powerpoint/2010/main" val="241794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Customize the </a:t>
            </a:r>
            <a:r>
              <a:rPr lang="en-US" dirty="0" err="1"/>
              <a:t>iodef.xml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C7A2C-EC89-1F72-2434-39EF77A4A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12264"/>
            <a:ext cx="8543925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iodef.xml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files candidates as shown picture below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Create </a:t>
            </a:r>
            <a:r>
              <a:rPr lang="en-US" dirty="0" err="1">
                <a:effectLst/>
                <a:latin typeface="Arial" panose="020B0604020202020204" pitchFamily="34" charset="0"/>
              </a:rPr>
              <a:t>hongik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svn</a:t>
            </a:r>
            <a:r>
              <a:rPr lang="en-US" dirty="0">
                <a:effectLst/>
                <a:latin typeface="Arial" panose="020B0604020202020204" pitchFamily="34" charset="0"/>
              </a:rPr>
              <a:t> branch 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660611A-66AB-A893-95A3-1B9251E9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17" y="3947425"/>
            <a:ext cx="7772400" cy="228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65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Customize the </a:t>
            </a:r>
            <a:r>
              <a:rPr lang="en-US" dirty="0" err="1"/>
              <a:t>iodef.xml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C7A2C-EC89-1F72-2434-39EF77A4A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12265"/>
            <a:ext cx="8543925" cy="4064698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Rose environment for different scenarios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Adjust the rose-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app.conf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fcm_make_ocean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fcm_make_um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using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branch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hongik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Run the model using the compressed scenario</a:t>
            </a:r>
          </a:p>
        </p:txBody>
      </p:sp>
      <p:pic>
        <p:nvPicPr>
          <p:cNvPr id="7" name="Content Placeholder 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35935CF6-99C0-C99C-D4B9-89A15FF0F07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2847975" y="5568948"/>
            <a:ext cx="4210050" cy="742950"/>
          </a:xfr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Create Rose environment for different scenarios</a:t>
            </a:r>
            <a:endParaRPr lang="en-US" altLang="x-none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1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Customize the </a:t>
            </a:r>
            <a:r>
              <a:rPr lang="en-US" dirty="0" err="1"/>
              <a:t>iodef.xml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C7A2C-EC89-1F72-2434-39EF77A4A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12265"/>
            <a:ext cx="8543925" cy="4064698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Run darshan-job-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summary.pl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hongik_h_atmos.exe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get summary of performance as shown pictures below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  <a:latin typeface="Arial" panose="020B0604020202020204" pitchFamily="34" charset="0"/>
              </a:rPr>
              <a:t>Check darshan log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pic>
        <p:nvPicPr>
          <p:cNvPr id="6" name="Picture 5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99E0655D-A262-50F5-8A67-A98A518D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94" y="3566636"/>
            <a:ext cx="7772400" cy="1120900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DA07E178-CB68-5AC5-EC4B-72AC75225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94" y="5109111"/>
            <a:ext cx="7772400" cy="1178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C251F8-C020-C7FF-D479-B52E9F47CACB}"/>
              </a:ext>
            </a:extLst>
          </p:cNvPr>
          <p:cNvSpPr txBox="1"/>
          <p:nvPr/>
        </p:nvSpPr>
        <p:spPr>
          <a:xfrm>
            <a:off x="3737827" y="3429000"/>
            <a:ext cx="243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Uncompressed scenario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F20143-23FD-BE3C-0CAE-4BB7031A5D35}"/>
              </a:ext>
            </a:extLst>
          </p:cNvPr>
          <p:cNvSpPr txBox="1"/>
          <p:nvPr/>
        </p:nvSpPr>
        <p:spPr>
          <a:xfrm>
            <a:off x="3858694" y="4924445"/>
            <a:ext cx="218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Compressed scenario</a:t>
            </a:r>
          </a:p>
        </p:txBody>
      </p:sp>
    </p:spTree>
    <p:extLst>
      <p:ext uri="{BB962C8B-B14F-4D97-AF65-F5344CB8AC3E}">
        <p14:creationId xmlns:p14="http://schemas.microsoft.com/office/powerpoint/2010/main" val="201498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The SIGIOT occurred when running ns-3 simulation after the coordinates conversion</a:t>
            </a:r>
          </a:p>
          <a:p>
            <a:r>
              <a:rPr lang="en-US" dirty="0">
                <a:solidFill>
                  <a:srgbClr val="0432FF"/>
                </a:solidFill>
              </a:rPr>
              <a:t>No difference in I/O performance compressed and uncompressed that indicates modified of </a:t>
            </a:r>
            <a:r>
              <a:rPr lang="en-US" dirty="0" err="1">
                <a:solidFill>
                  <a:srgbClr val="0432FF"/>
                </a:solidFill>
              </a:rPr>
              <a:t>iodef.xml</a:t>
            </a:r>
            <a:r>
              <a:rPr lang="en-US" dirty="0">
                <a:solidFill>
                  <a:srgbClr val="0432FF"/>
                </a:solidFill>
              </a:rPr>
              <a:t> is not successful.</a:t>
            </a:r>
          </a:p>
          <a:p>
            <a:r>
              <a:rPr lang="en-US" dirty="0">
                <a:solidFill>
                  <a:srgbClr val="0432FF"/>
                </a:solidFill>
              </a:rPr>
              <a:t>The project migrated successfully into </a:t>
            </a:r>
            <a:r>
              <a:rPr lang="en-US" dirty="0" err="1">
                <a:solidFill>
                  <a:srgbClr val="0432FF"/>
                </a:solidFill>
              </a:rPr>
              <a:t>HPCLab</a:t>
            </a:r>
            <a:r>
              <a:rPr lang="en-US" dirty="0">
                <a:solidFill>
                  <a:srgbClr val="0432FF"/>
                </a:solidFill>
              </a:rPr>
              <a:t> Gitlab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Enable logging of latitude and longitude values to ensure the values have valid for coordinates conversion.</a:t>
            </a:r>
          </a:p>
          <a:p>
            <a:r>
              <a:rPr lang="en-US" dirty="0">
                <a:solidFill>
                  <a:srgbClr val="0432FF"/>
                </a:solidFill>
              </a:rPr>
              <a:t>The </a:t>
            </a:r>
            <a:r>
              <a:rPr lang="en-US" dirty="0" err="1">
                <a:solidFill>
                  <a:srgbClr val="0432FF"/>
                </a:solidFill>
              </a:rPr>
              <a:t>iodef.xml</a:t>
            </a:r>
            <a:r>
              <a:rPr lang="en-US" dirty="0">
                <a:solidFill>
                  <a:srgbClr val="0432FF"/>
                </a:solidFill>
              </a:rPr>
              <a:t> modification is not successful. The compression option maybe can be forced directly from the code.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Enable logging and convert </a:t>
            </a:r>
            <a:r>
              <a:rPr lang="en-US" dirty="0" err="1">
                <a:solidFill>
                  <a:srgbClr val="0432FF"/>
                </a:solidFill>
              </a:rPr>
              <a:t>yaml</a:t>
            </a:r>
            <a:r>
              <a:rPr lang="en-US" dirty="0">
                <a:solidFill>
                  <a:srgbClr val="0432FF"/>
                </a:solidFill>
              </a:rPr>
              <a:t> topology from RAN simulator into compatible ns-3 topology</a:t>
            </a:r>
          </a:p>
          <a:p>
            <a:r>
              <a:rPr lang="en-US" dirty="0">
                <a:solidFill>
                  <a:srgbClr val="0432FF"/>
                </a:solidFill>
              </a:rPr>
              <a:t>Adjust the code to enable compression.</a:t>
            </a:r>
          </a:p>
          <a:p>
            <a:r>
              <a:rPr lang="en-US" dirty="0">
                <a:solidFill>
                  <a:srgbClr val="0432FF"/>
                </a:solidFill>
              </a:rPr>
              <a:t>Test the SZ compression using H5Z-SZ filter.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</a:p>
        </p:txBody>
      </p:sp>
      <p:pic>
        <p:nvPicPr>
          <p:cNvPr id="7" name="Content Placeholder 6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CD0B601F-7225-E202-6458-8287252E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084" y="1825625"/>
            <a:ext cx="7405832" cy="435133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Migrate the repositories</a:t>
            </a:r>
          </a:p>
          <a:p>
            <a:r>
              <a:rPr lang="en-US" dirty="0">
                <a:solidFill>
                  <a:srgbClr val="0432FF"/>
                </a:solidFill>
              </a:rPr>
              <a:t>Exploring ns-3 visualization tools</a:t>
            </a:r>
          </a:p>
          <a:p>
            <a:r>
              <a:rPr lang="en-US" dirty="0">
                <a:solidFill>
                  <a:srgbClr val="0432FF"/>
                </a:solidFill>
              </a:rPr>
              <a:t>Evaluate compressed and uncompressed scenarios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How is the progress of the ns-3 visualization?</a:t>
            </a:r>
          </a:p>
          <a:p>
            <a:r>
              <a:rPr lang="en-US" dirty="0">
                <a:solidFill>
                  <a:srgbClr val="0432FF"/>
                </a:solidFill>
              </a:rPr>
              <a:t>What is the I/O performance compressed and uncompressed scenario?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Migrate Repositories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migrate from GitHub into </a:t>
            </a:r>
            <a:r>
              <a:rPr lang="en-US" altLang="x-none" dirty="0" err="1">
                <a:solidFill>
                  <a:srgbClr val="0432FF"/>
                </a:solidFill>
              </a:rPr>
              <a:t>HPClab</a:t>
            </a:r>
            <a:r>
              <a:rPr lang="en-US" altLang="x-none" dirty="0">
                <a:solidFill>
                  <a:srgbClr val="0432FF"/>
                </a:solidFill>
              </a:rPr>
              <a:t> Gitlab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CE65B-CDC1-0B34-6286-F66A2C7A6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00943"/>
            <a:ext cx="8726804" cy="2781113"/>
          </a:xfrm>
        </p:spPr>
        <p:txBody>
          <a:bodyPr/>
          <a:lstStyle/>
          <a:p>
            <a:r>
              <a:rPr lang="en-US" dirty="0"/>
              <a:t>The Projects related to O-RAN hosting at GitHub</a:t>
            </a:r>
          </a:p>
          <a:p>
            <a:r>
              <a:rPr lang="en-US" dirty="0"/>
              <a:t>Modified the repositories is needed -&gt; the fork repositories</a:t>
            </a:r>
          </a:p>
          <a:p>
            <a:r>
              <a:rPr lang="en-US" dirty="0"/>
              <a:t>The projects need to be hosted at </a:t>
            </a:r>
            <a:r>
              <a:rPr lang="en-US" dirty="0" err="1"/>
              <a:t>HPCLab</a:t>
            </a:r>
            <a:r>
              <a:rPr lang="en-US" dirty="0"/>
              <a:t> Gitlab</a:t>
            </a:r>
          </a:p>
          <a:p>
            <a:r>
              <a:rPr lang="en-US" dirty="0"/>
              <a:t>Git support multiple remote repositories as shown picture below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D4AB39B-1425-3D4A-0D6C-4D063C31B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79" y="4997448"/>
            <a:ext cx="77724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8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Migrate Repositories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migrate from GitHub into </a:t>
            </a:r>
            <a:r>
              <a:rPr lang="en-US" altLang="x-none" dirty="0" err="1">
                <a:solidFill>
                  <a:srgbClr val="0432FF"/>
                </a:solidFill>
              </a:rPr>
              <a:t>HPClab</a:t>
            </a:r>
            <a:r>
              <a:rPr lang="en-US" altLang="x-none" dirty="0">
                <a:solidFill>
                  <a:srgbClr val="0432FF"/>
                </a:solidFill>
              </a:rPr>
              <a:t> Gitlab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0A55AED-61EF-804E-2C71-98BB17AD4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6147" y="2100263"/>
            <a:ext cx="5256268" cy="2781300"/>
          </a:xfrm>
        </p:spPr>
      </p:pic>
    </p:spTree>
    <p:extLst>
      <p:ext uri="{BB962C8B-B14F-4D97-AF65-F5344CB8AC3E}">
        <p14:creationId xmlns:p14="http://schemas.microsoft.com/office/powerpoint/2010/main" val="238540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NS-3 visualization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block diagram</a:t>
            </a:r>
          </a:p>
        </p:txBody>
      </p:sp>
      <p:pic>
        <p:nvPicPr>
          <p:cNvPr id="5" name="Content Placeholder 3" descr="/home/dhs/Downloads/ns-3 visualization.drawio.pngns-3 visualization.drawio">
            <a:extLst>
              <a:ext uri="{FF2B5EF4-FFF2-40B4-BE49-F238E27FC236}">
                <a16:creationId xmlns:a16="http://schemas.microsoft.com/office/drawing/2014/main" id="{4761EAE4-A243-589C-9D10-21D0926C2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81038" y="2942894"/>
            <a:ext cx="8543925" cy="277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NS-3 visualization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Converting Coordinates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D11A1-152C-4C50-7819-E903A8716264}"/>
              </a:ext>
            </a:extLst>
          </p:cNvPr>
          <p:cNvSpPr txBox="1"/>
          <p:nvPr/>
        </p:nvSpPr>
        <p:spPr>
          <a:xfrm>
            <a:off x="863917" y="2347784"/>
            <a:ext cx="8361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function to convert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SIGIOT occurred</a:t>
            </a:r>
          </a:p>
        </p:txBody>
      </p:sp>
      <p:pic>
        <p:nvPicPr>
          <p:cNvPr id="7" name="Content Placeholder 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999AAD72-B56C-387F-1133-70A99F963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3917" y="3032456"/>
            <a:ext cx="7086600" cy="3695700"/>
          </a:xfrm>
        </p:spPr>
      </p:pic>
    </p:spTree>
    <p:extLst>
      <p:ext uri="{BB962C8B-B14F-4D97-AF65-F5344CB8AC3E}">
        <p14:creationId xmlns:p14="http://schemas.microsoft.com/office/powerpoint/2010/main" val="238021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1465</TotalTime>
  <Words>422</Words>
  <Application>Microsoft Macintosh PowerPoint</Application>
  <PresentationFormat>A4 Paper (210x297 mm)</PresentationFormat>
  <Paragraphs>70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Weekly Report</vt:lpstr>
      <vt:lpstr>Outline</vt:lpstr>
      <vt:lpstr>Weekly report</vt:lpstr>
      <vt:lpstr>Summary of work this week</vt:lpstr>
      <vt:lpstr>Question to be Answered</vt:lpstr>
      <vt:lpstr>Migrate Repositories</vt:lpstr>
      <vt:lpstr>Migrate Repositories</vt:lpstr>
      <vt:lpstr>NS-3 visualization</vt:lpstr>
      <vt:lpstr>NS-3 visualization</vt:lpstr>
      <vt:lpstr>Study customize XIOS</vt:lpstr>
      <vt:lpstr>Customize the iodef.xml</vt:lpstr>
      <vt:lpstr>Customize the iodef.xml</vt:lpstr>
      <vt:lpstr>Customize the iodef.xml</vt:lpstr>
      <vt:lpstr>Customize the iodef.xml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Subhi Dian Hanifudin</cp:lastModifiedBy>
  <cp:revision>138</cp:revision>
  <dcterms:created xsi:type="dcterms:W3CDTF">2023-03-22T06:43:10Z</dcterms:created>
  <dcterms:modified xsi:type="dcterms:W3CDTF">2023-06-05T08:23:51Z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