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1161" r:id="rId2"/>
    <p:sldId id="1129" r:id="rId3"/>
    <p:sldId id="1184" r:id="rId4"/>
    <p:sldId id="1181" r:id="rId5"/>
    <p:sldId id="1179" r:id="rId6"/>
    <p:sldId id="1186" r:id="rId7"/>
    <p:sldId id="1187" r:id="rId8"/>
    <p:sldId id="1188" r:id="rId9"/>
    <p:sldId id="1189" r:id="rId10"/>
    <p:sldId id="1190" r:id="rId11"/>
    <p:sldId id="1191" r:id="rId12"/>
    <p:sldId id="1120" r:id="rId13"/>
  </p:sldIdLst>
  <p:sldSz cx="9144000" cy="6858000" type="screen4x3"/>
  <p:notesSz cx="6797675" cy="9928225"/>
  <p:custDataLst>
    <p:tags r:id="rId1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4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2023. 7. 4.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2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4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9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7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zH5ZJ-J6lesaqiMNBHu8t-CkJ-i8Zx2ZkiBsYh3T9YE/edit?pli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22694" y="1692877"/>
            <a:ext cx="8005314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Find the configuration and setup the standalone XIOS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XIOS TRAINING (Hands-On, source code and XML configuration) available at </a:t>
            </a:r>
            <a:r>
              <a:rPr lang="en-US" sz="1400" dirty="0">
                <a:hlinkClick r:id="rId3"/>
              </a:rPr>
              <a:t>https://docs.google.com/document/d/1zH5ZJ-J6lesaqiMNBHu8t-CkJ-i8Zx2ZkiBsYh3T9YE/edit?pli=1</a:t>
            </a:r>
            <a:endParaRPr lang="en-US" sz="1400" dirty="0"/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Setup the standalone XIOS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It only requires recompiling the XIOS source code to evaluate code changes.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Find the hands-on training related to </a:t>
            </a:r>
            <a:r>
              <a:rPr lang="en-US" sz="1400" dirty="0" err="1"/>
              <a:t>netCDF</a:t>
            </a:r>
            <a:r>
              <a:rPr lang="en-US" sz="1400" dirty="0"/>
              <a:t> as input as shown in the Figure below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Setup New Environment for XIOS Modification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0EA5B0-0A96-CB6B-CEC5-A84CB0A36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07" y="3631654"/>
            <a:ext cx="6123221" cy="27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577970" y="1692877"/>
            <a:ext cx="7450414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Testing the standalone XIOS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The hands-on consists of source code (Fortran), XML configuration and </a:t>
            </a:r>
            <a:r>
              <a:rPr lang="en-US" sz="1400" dirty="0" err="1"/>
              <a:t>netCDF</a:t>
            </a:r>
            <a:r>
              <a:rPr lang="en-US" sz="1400" dirty="0"/>
              <a:t> file.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The compilation of source code can be performed by running the </a:t>
            </a:r>
            <a:r>
              <a:rPr lang="en-US" sz="1400" b="1" dirty="0"/>
              <a:t>make</a:t>
            </a:r>
            <a:r>
              <a:rPr lang="en-US" sz="1400" dirty="0"/>
              <a:t> command using the provided </a:t>
            </a:r>
            <a:r>
              <a:rPr lang="en-US" sz="1400" b="1" dirty="0" err="1"/>
              <a:t>Makefile</a:t>
            </a:r>
            <a:r>
              <a:rPr lang="en-US" sz="1400" dirty="0"/>
              <a:t>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It can display the log result after the XIOS client is executed.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No issue when running the standalone XIOS to proceed with basic input. But when run using the </a:t>
            </a:r>
            <a:r>
              <a:rPr lang="en-US" sz="1400" dirty="0" err="1"/>
              <a:t>netCDF</a:t>
            </a:r>
            <a:r>
              <a:rPr lang="en-US" sz="1400" dirty="0"/>
              <a:t> there is some issue with the compatibility of the </a:t>
            </a:r>
            <a:r>
              <a:rPr lang="en-US" sz="1400" dirty="0" err="1"/>
              <a:t>netCDF</a:t>
            </a:r>
            <a:r>
              <a:rPr lang="en-US" sz="1400" dirty="0"/>
              <a:t> library as shown in the Figure.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Adjusting the </a:t>
            </a:r>
            <a:r>
              <a:rPr lang="en-US" sz="1400" dirty="0" err="1"/>
              <a:t>netCDF</a:t>
            </a:r>
            <a:r>
              <a:rPr lang="en-US" sz="1400" dirty="0"/>
              <a:t> library in </a:t>
            </a:r>
            <a:r>
              <a:rPr lang="en-US" sz="1400" dirty="0" err="1"/>
              <a:t>Makefile</a:t>
            </a:r>
            <a:r>
              <a:rPr lang="en-US" sz="1400" dirty="0"/>
              <a:t> and disabling parallel in </a:t>
            </a:r>
            <a:r>
              <a:rPr lang="en-US" sz="1400" dirty="0" err="1"/>
              <a:t>iodef.xml</a:t>
            </a:r>
            <a:r>
              <a:rPr lang="en-US" sz="1400" dirty="0"/>
              <a:t> doesn’t help.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Setup New Environment for XIOS Modification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picture containing text, font, algebra&#10;&#10;Description automatically generated">
            <a:extLst>
              <a:ext uri="{FF2B5EF4-FFF2-40B4-BE49-F238E27FC236}">
                <a16:creationId xmlns:a16="http://schemas.microsoft.com/office/drawing/2014/main" id="{BF0E99A5-E843-10CD-F7E5-43ED019A7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4497797"/>
            <a:ext cx="7772400" cy="11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XIOS has default compression using </a:t>
            </a:r>
            <a:r>
              <a:rPr lang="en-US" sz="1800" dirty="0" err="1"/>
              <a:t>gzip</a:t>
            </a:r>
            <a:r>
              <a:rPr lang="en-US" sz="1800" dirty="0"/>
              <a:t>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gzip</a:t>
            </a:r>
            <a:r>
              <a:rPr lang="en-US" sz="1800" dirty="0"/>
              <a:t> can be enabled by adding </a:t>
            </a:r>
            <a:r>
              <a:rPr lang="en-US" sz="1800" dirty="0" err="1"/>
              <a:t>compression_level</a:t>
            </a:r>
            <a:r>
              <a:rPr lang="en-US" sz="1800" dirty="0"/>
              <a:t> to </a:t>
            </a:r>
            <a:r>
              <a:rPr lang="en-US" sz="1800" dirty="0" err="1"/>
              <a:t>iodef.xml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gzip</a:t>
            </a:r>
            <a:r>
              <a:rPr lang="en-US" sz="1800" dirty="0"/>
              <a:t> has compression level 0 - 9.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1E12AD8-0216-B853-B1A7-373CCC3E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2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iodef.xml</a:t>
            </a:r>
            <a:r>
              <a:rPr lang="en-US" sz="1800" dirty="0"/>
              <a:t> filename is defined as </a:t>
            </a:r>
            <a:r>
              <a:rPr lang="en-US" sz="1800" dirty="0" err="1"/>
              <a:t>iodef-foam.xml</a:t>
            </a:r>
            <a:r>
              <a:rPr lang="en-US" sz="1800" dirty="0"/>
              <a:t> in NEMO Low GloSea6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NEMO is hosted in subversion and built using FCM. The new branch is needed to support the </a:t>
            </a:r>
            <a:r>
              <a:rPr lang="en-US" sz="1800" dirty="0" err="1"/>
              <a:t>gzip</a:t>
            </a:r>
            <a:r>
              <a:rPr lang="en-US" sz="1800" dirty="0"/>
              <a:t> configuration.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6C58ED2-5979-5B43-1495-D987B54A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2082916"/>
            <a:ext cx="7772400" cy="10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218A759-1AB6-CE10-9DF2-CF836A86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9245" y="3429000"/>
            <a:ext cx="8525510" cy="2266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A6E127-6C09-DEC3-4AA6-4FF5F062059C}"/>
              </a:ext>
            </a:extLst>
          </p:cNvPr>
          <p:cNvSpPr txBox="1"/>
          <p:nvPr/>
        </p:nvSpPr>
        <p:spPr>
          <a:xfrm>
            <a:off x="552450" y="1752600"/>
            <a:ext cx="804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H5Z-SZ filter support to apply SZ compression for NetCDF4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approach to implementing SZ compression is shown in the Figure below</a:t>
            </a:r>
          </a:p>
        </p:txBody>
      </p:sp>
    </p:spTree>
    <p:extLst>
      <p:ext uri="{BB962C8B-B14F-4D97-AF65-F5344CB8AC3E}">
        <p14:creationId xmlns:p14="http://schemas.microsoft.com/office/powerpoint/2010/main" val="356068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Adjust the </a:t>
            </a:r>
            <a:r>
              <a:rPr lang="en-US" sz="1800" dirty="0" err="1"/>
              <a:t>NetCDF</a:t>
            </a:r>
            <a:r>
              <a:rPr lang="en-US" sz="1800" dirty="0"/>
              <a:t> library in XIOS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The SZ compression using SZ filter doesn’t support </a:t>
            </a:r>
            <a:r>
              <a:rPr lang="en-US" sz="1400" dirty="0" err="1"/>
              <a:t>PnetCDF</a:t>
            </a:r>
            <a:r>
              <a:rPr lang="en-US" sz="1400" dirty="0"/>
              <a:t> library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Adjust the environment variables for recompilation is required</a:t>
            </a:r>
          </a:p>
          <a:p>
            <a:pPr marL="400050" lvl="2" indent="0" algn="just">
              <a:buNone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B9C9920-D08A-82E2-69F2-B2639986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8" y="3073265"/>
            <a:ext cx="4001122" cy="2063229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8F58925-B259-1EBC-877F-D697368A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" y="3073265"/>
            <a:ext cx="4158598" cy="2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Declare </a:t>
            </a:r>
            <a:r>
              <a:rPr lang="en-US" sz="1800" dirty="0" err="1"/>
              <a:t>defVarFilter</a:t>
            </a:r>
            <a:r>
              <a:rPr lang="en-US" sz="1800" dirty="0"/>
              <a:t> function at io/</a:t>
            </a:r>
            <a:r>
              <a:rPr lang="en-US" sz="1800" dirty="0" err="1"/>
              <a:t>netCdfInterface.hpp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Add implementation at io/</a:t>
            </a:r>
            <a:r>
              <a:rPr lang="en-US" sz="1800" dirty="0" err="1"/>
              <a:t>netCdfInterface.cpp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E8146-93E5-1466-BB37-3D0EB643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2437454"/>
            <a:ext cx="7772400" cy="487915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D66F46F-D32C-F491-E969-87AF25C09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3487824"/>
            <a:ext cx="7772400" cy="25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Modification at io/onetcdf4.cpp 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2628205-F61D-4F0F-25AF-238434F4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" y="3084226"/>
            <a:ext cx="7772400" cy="23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Result Modification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5869C95D-08DC-6308-48EB-91ABAAC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2927778"/>
            <a:ext cx="7772400" cy="1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702644" y="1692877"/>
            <a:ext cx="7725364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Decouple XIOS from Low GloSea6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Testing the compression modification requires a long time running of the model.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Compression technique applied in XIOS directly. So, the evaluation of the compression feature does not depend on Low GloSea6.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Decouple XIOS from Low GloSea6 can give the log directly without running the Low GloSea6.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Setup New Environment for XIOS Modification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47976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14001</TotalTime>
  <Words>514</Words>
  <Application>Microsoft Macintosh PowerPoint</Application>
  <PresentationFormat>On-screen Show (4:3)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Modify the iodef.xml configuration on NEMO</vt:lpstr>
      <vt:lpstr>□ Modify the iodef.xml configuration on NEMO</vt:lpstr>
      <vt:lpstr>□ Implement SZ compression using SZ filter</vt:lpstr>
      <vt:lpstr>□ Implement SZ compression using SZ filter</vt:lpstr>
      <vt:lpstr>□ Implement SZ compression using SZ filter</vt:lpstr>
      <vt:lpstr>□ Implement SZ compression using SZ filter</vt:lpstr>
      <vt:lpstr>□ Implement SZ compression using SZ filter</vt:lpstr>
      <vt:lpstr>□ Setup New Environment for XIOS Modification</vt:lpstr>
      <vt:lpstr>□ Setup New Environment for XIOS Modification</vt:lpstr>
      <vt:lpstr>□ Setup New Environment for XIOS Modification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847</cp:revision>
  <cp:lastPrinted>2016-04-20T08:06:29Z</cp:lastPrinted>
  <dcterms:created xsi:type="dcterms:W3CDTF">2014-09-28T22:58:24Z</dcterms:created>
  <dcterms:modified xsi:type="dcterms:W3CDTF">2023-07-04T09:03:47Z</dcterms:modified>
</cp:coreProperties>
</file>