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1161" r:id="rId2"/>
    <p:sldId id="1195" r:id="rId3"/>
    <p:sldId id="1129" r:id="rId4"/>
    <p:sldId id="1193" r:id="rId5"/>
    <p:sldId id="1184" r:id="rId6"/>
    <p:sldId id="1181" r:id="rId7"/>
    <p:sldId id="1192" r:id="rId8"/>
    <p:sldId id="1194" r:id="rId9"/>
    <p:sldId id="1196" r:id="rId10"/>
    <p:sldId id="1120" r:id="rId11"/>
  </p:sldIdLst>
  <p:sldSz cx="9144000" cy="6858000" type="screen4x3"/>
  <p:notesSz cx="6797675" cy="9928225"/>
  <p:custDataLst>
    <p:tags r:id="rId1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435FF"/>
    <a:srgbClr val="FF37D9"/>
    <a:srgbClr val="37FF58"/>
    <a:srgbClr val="FFFF37"/>
    <a:srgbClr val="D79595"/>
    <a:srgbClr val="95B3D7"/>
    <a:srgbClr val="4C93E7"/>
    <a:srgbClr val="215968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7" autoAdjust="0"/>
    <p:restoredTop sz="94394" autoAdjust="0"/>
  </p:normalViewPr>
  <p:slideViewPr>
    <p:cSldViewPr snapToGrid="0">
      <p:cViewPr varScale="1">
        <p:scale>
          <a:sx n="144" d="100"/>
          <a:sy n="144" d="100"/>
        </p:scale>
        <p:origin x="200" y="240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2023. 7. 14.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5FE576-FDB2-79B6-9D16-CAEDEB74B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DF77E-EC61-7BEF-296F-4D16CD9F5B59}"/>
              </a:ext>
            </a:extLst>
          </p:cNvPr>
          <p:cNvSpPr txBox="1"/>
          <p:nvPr/>
        </p:nvSpPr>
        <p:spPr>
          <a:xfrm>
            <a:off x="267873" y="1722268"/>
            <a:ext cx="8608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SZ filter is registered in the HDF5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code modification XIOS integration with H5Z-SZ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compatibility of SZ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compatibility of Low GloSea6 data with the H5Z-SZ filter (progress)</a:t>
            </a:r>
          </a:p>
        </p:txBody>
      </p:sp>
    </p:spTree>
    <p:extLst>
      <p:ext uri="{BB962C8B-B14F-4D97-AF65-F5344CB8AC3E}">
        <p14:creationId xmlns:p14="http://schemas.microsoft.com/office/powerpoint/2010/main" val="218268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H5Z-SZ is an HDF5 filter based on the SZ compressor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It is part of the SZ project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Register the filter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export HDF5_PLUGIN_PATH=$SZPATH/lib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Run the test to ensure the filter has been registered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Ensure the SZ filter is registered in server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6" name="Picture 5" descr="A yellow paper with black text&#10;&#10;Description automatically generated">
            <a:extLst>
              <a:ext uri="{FF2B5EF4-FFF2-40B4-BE49-F238E27FC236}">
                <a16:creationId xmlns:a16="http://schemas.microsoft.com/office/drawing/2014/main" id="{21C90F6B-C213-F54A-A6E6-0ECB4CFC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517469"/>
            <a:ext cx="7772400" cy="27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XIOS call the </a:t>
            </a:r>
            <a:r>
              <a:rPr lang="en-US" sz="1800" dirty="0" err="1"/>
              <a:t>setCompressionLevel</a:t>
            </a:r>
            <a:r>
              <a:rPr lang="en-US" sz="1800" dirty="0"/>
              <a:t> for all variables by default.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Level 0 means no compression applied to the variable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SZ filter will be applied on certain variables, conditional added before calling the SZ filter.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Updated the code when call the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C4DB66-07F3-D801-8868-FFFDF59A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429000"/>
            <a:ext cx="7772400" cy="23915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31EF19-25B9-B4B1-47E5-FF13384A1FFE}"/>
              </a:ext>
            </a:extLst>
          </p:cNvPr>
          <p:cNvSpPr/>
          <p:nvPr/>
        </p:nvSpPr>
        <p:spPr>
          <a:xfrm>
            <a:off x="1429304" y="4971495"/>
            <a:ext cx="6445189" cy="692458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Before modification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After modification</a:t>
            </a:r>
          </a:p>
          <a:p>
            <a:pPr marL="0" lvl="1" indent="0" algn="just">
              <a:buNone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Result of modification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2" name="Picture 1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1278D727-ADDD-D2B8-2202-D2A6D556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2041775"/>
            <a:ext cx="7772400" cy="1387225"/>
          </a:xfrm>
          <a:prstGeom prst="rect">
            <a:avLst/>
          </a:prstGeom>
        </p:spPr>
      </p:pic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378C13A-7EE1-8565-3FF2-9CCBC6B865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28"/>
          <a:stretch/>
        </p:blipFill>
        <p:spPr>
          <a:xfrm>
            <a:off x="447040" y="4144235"/>
            <a:ext cx="7724384" cy="20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Issue segmentation fault mentioned in SZ project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6E127-6C09-DEC3-4AA6-4FF5F062059C}"/>
              </a:ext>
            </a:extLst>
          </p:cNvPr>
          <p:cNvSpPr txBox="1"/>
          <p:nvPr/>
        </p:nvSpPr>
        <p:spPr>
          <a:xfrm>
            <a:off x="552450" y="1752600"/>
            <a:ext cx="804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segmentation fault can be caused by incompatibility version of SZ or unsupported handling data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DEDB1F-DD51-379D-5D26-847B39795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907932"/>
            <a:ext cx="7772400" cy="29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8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experiments using several SZ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04CCF-6FBF-F306-6976-541CBF903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13221"/>
              </p:ext>
            </p:extLst>
          </p:nvPr>
        </p:nvGraphicFramePr>
        <p:xfrm>
          <a:off x="1524000" y="1536338"/>
          <a:ext cx="6497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89">
                  <a:extLst>
                    <a:ext uri="{9D8B030D-6E8A-4147-A177-3AD203B41FA5}">
                      <a16:colId xmlns:a16="http://schemas.microsoft.com/office/drawing/2014/main" val="4218496679"/>
                    </a:ext>
                  </a:extLst>
                </a:gridCol>
                <a:gridCol w="1431689">
                  <a:extLst>
                    <a:ext uri="{9D8B030D-6E8A-4147-A177-3AD203B41FA5}">
                      <a16:colId xmlns:a16="http://schemas.microsoft.com/office/drawing/2014/main" val="3170597112"/>
                    </a:ext>
                  </a:extLst>
                </a:gridCol>
                <a:gridCol w="3633878">
                  <a:extLst>
                    <a:ext uri="{9D8B030D-6E8A-4147-A177-3AD203B41FA5}">
                      <a16:colId xmlns:a16="http://schemas.microsoft.com/office/drawing/2014/main" val="293142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SZ+H5Z-SZ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8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to compile (too 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5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54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439838" y="4259484"/>
            <a:ext cx="787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fault occurred in several SZ versions, evaluation for limitation of supported data is required.</a:t>
            </a:r>
          </a:p>
        </p:txBody>
      </p:sp>
    </p:spTree>
    <p:extLst>
      <p:ext uri="{BB962C8B-B14F-4D97-AF65-F5344CB8AC3E}">
        <p14:creationId xmlns:p14="http://schemas.microsoft.com/office/powerpoint/2010/main" val="68039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H5Z-SZ capability to handle Low </a:t>
            </a:r>
            <a:r>
              <a:rPr lang="en-US" dirty="0" err="1"/>
              <a:t>GloSea</a:t>
            </a:r>
            <a:r>
              <a:rPr lang="en-US" dirty="0"/>
              <a:t> Nemo Data and SZ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736734" y="1573515"/>
            <a:ext cx="7870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needed to run the experiment is around 60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separate a test code is required to ensure no issues with libraries and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issue when running the test code compression using a single variable with the H5Z-SZ approach</a:t>
            </a:r>
          </a:p>
        </p:txBody>
      </p:sp>
    </p:spTree>
    <p:extLst>
      <p:ext uri="{BB962C8B-B14F-4D97-AF65-F5344CB8AC3E}">
        <p14:creationId xmlns:p14="http://schemas.microsoft.com/office/powerpoint/2010/main" val="196233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200-2B58-C77B-7421-A9B36D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6906-04AB-36B8-E5CF-87001AC5C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EB28-0152-1060-6987-677B2B871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70E9D-46F7-D3FB-42C7-A98DB68B1296}"/>
              </a:ext>
            </a:extLst>
          </p:cNvPr>
          <p:cNvSpPr txBox="1"/>
          <p:nvPr/>
        </p:nvSpPr>
        <p:spPr>
          <a:xfrm>
            <a:off x="736734" y="1573515"/>
            <a:ext cx="7870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H5Z-SZ filter has been registered and integrated into the XIOS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segmentation fault that occurred can be caused by incompatibility issues with the library version and unsupported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faster method is required to ensure the compatibility library and data before running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132469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14092</TotalTime>
  <Words>371</Words>
  <Application>Microsoft Macintosh PowerPoint</Application>
  <PresentationFormat>On-screen Show (4:3)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휴먼둥근헤드라인</vt:lpstr>
      <vt:lpstr>맑은 고딕</vt:lpstr>
      <vt:lpstr>Arial</vt:lpstr>
      <vt:lpstr>Calibri Light</vt:lpstr>
      <vt:lpstr>Courier New</vt:lpstr>
      <vt:lpstr>Office 테마</vt:lpstr>
      <vt:lpstr>PowerPoint Presentation</vt:lpstr>
      <vt:lpstr>PowerPoint Presentation</vt:lpstr>
      <vt:lpstr>□ Ensure the SZ filter is registered in server</vt:lpstr>
      <vt:lpstr>□ Updated the code when call the SZ filter</vt:lpstr>
      <vt:lpstr>□ Result of modification</vt:lpstr>
      <vt:lpstr>□ Issue segmentation fault mentioned in SZ project</vt:lpstr>
      <vt:lpstr>Summary of experiments using several SZ versions</vt:lpstr>
      <vt:lpstr>Test H5Z-SZ capability to handle Low GloSea Nemo Data and SZ versions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853</cp:revision>
  <cp:lastPrinted>2016-04-20T08:06:29Z</cp:lastPrinted>
  <dcterms:created xsi:type="dcterms:W3CDTF">2014-09-28T22:58:24Z</dcterms:created>
  <dcterms:modified xsi:type="dcterms:W3CDTF">2023-07-14T03:08:24Z</dcterms:modified>
</cp:coreProperties>
</file>