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8" r:id="rId3"/>
    <p:sldId id="265" r:id="rId4"/>
    <p:sldId id="266" r:id="rId5"/>
    <p:sldId id="267" r:id="rId6"/>
    <p:sldId id="261" r:id="rId7"/>
    <p:sldId id="262" r:id="rId8"/>
    <p:sldId id="257" r:id="rId9"/>
    <p:sldId id="258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82"/>
  </p:normalViewPr>
  <p:slideViewPr>
    <p:cSldViewPr snapToGrid="0">
      <p:cViewPr varScale="1">
        <p:scale>
          <a:sx n="139" d="100"/>
          <a:sy n="139" d="100"/>
        </p:scale>
        <p:origin x="9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FDAB83-9756-4D49-AE1B-B42565AB3AE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1652BB0-34D8-43D9-B2B8-7330B52242AB}">
      <dgm:prSet/>
      <dgm:spPr/>
      <dgm:t>
        <a:bodyPr/>
        <a:lstStyle/>
        <a:p>
          <a:r>
            <a:rPr lang="en-US" dirty="0"/>
            <a:t>Low GloSea6</a:t>
          </a:r>
        </a:p>
      </dgm:t>
    </dgm:pt>
    <dgm:pt modelId="{3C761D8D-06B3-41FC-B986-EBD069312AD0}" type="parTrans" cxnId="{E88CC224-C580-46CB-9C2F-CC95BC937330}">
      <dgm:prSet/>
      <dgm:spPr/>
      <dgm:t>
        <a:bodyPr/>
        <a:lstStyle/>
        <a:p>
          <a:endParaRPr lang="en-US"/>
        </a:p>
      </dgm:t>
    </dgm:pt>
    <dgm:pt modelId="{2FB77E71-55FD-4EFD-9A7F-0F1BEA905C0F}" type="sibTrans" cxnId="{E88CC224-C580-46CB-9C2F-CC95BC937330}">
      <dgm:prSet/>
      <dgm:spPr/>
      <dgm:t>
        <a:bodyPr/>
        <a:lstStyle/>
        <a:p>
          <a:endParaRPr lang="en-US"/>
        </a:p>
      </dgm:t>
    </dgm:pt>
    <dgm:pt modelId="{A069EFA9-345E-419E-B338-4CFE06DFDE73}">
      <dgm:prSet/>
      <dgm:spPr/>
      <dgm:t>
        <a:bodyPr/>
        <a:lstStyle/>
        <a:p>
          <a:r>
            <a:rPr lang="en-US"/>
            <a:t>Code Modification</a:t>
          </a:r>
        </a:p>
      </dgm:t>
    </dgm:pt>
    <dgm:pt modelId="{50B4209D-2162-46D7-877B-7EBBD7F2159D}" type="parTrans" cxnId="{00C47963-44A0-4FBE-B97B-FE57B1C0752E}">
      <dgm:prSet/>
      <dgm:spPr/>
      <dgm:t>
        <a:bodyPr/>
        <a:lstStyle/>
        <a:p>
          <a:endParaRPr lang="en-US"/>
        </a:p>
      </dgm:t>
    </dgm:pt>
    <dgm:pt modelId="{3A150528-D49E-4431-B08A-EEBC6FAA88E0}" type="sibTrans" cxnId="{00C47963-44A0-4FBE-B97B-FE57B1C0752E}">
      <dgm:prSet/>
      <dgm:spPr/>
      <dgm:t>
        <a:bodyPr/>
        <a:lstStyle/>
        <a:p>
          <a:endParaRPr lang="en-US"/>
        </a:p>
      </dgm:t>
    </dgm:pt>
    <dgm:pt modelId="{7E6D5749-112F-480E-A6AE-FC2E2DEFE74F}">
      <dgm:prSet/>
      <dgm:spPr/>
      <dgm:t>
        <a:bodyPr/>
        <a:lstStyle/>
        <a:p>
          <a:r>
            <a:rPr lang="en-US"/>
            <a:t>Test Result</a:t>
          </a:r>
        </a:p>
      </dgm:t>
    </dgm:pt>
    <dgm:pt modelId="{1587F1D8-CB1F-4530-AE7F-E440BAEF3BC2}" type="parTrans" cxnId="{71E97658-36E3-4DDF-8BC5-560333D3897A}">
      <dgm:prSet/>
      <dgm:spPr/>
      <dgm:t>
        <a:bodyPr/>
        <a:lstStyle/>
        <a:p>
          <a:endParaRPr lang="en-US"/>
        </a:p>
      </dgm:t>
    </dgm:pt>
    <dgm:pt modelId="{21523EF9-65A1-498E-94FD-ECE4F9D05BCF}" type="sibTrans" cxnId="{71E97658-36E3-4DDF-8BC5-560333D3897A}">
      <dgm:prSet/>
      <dgm:spPr/>
      <dgm:t>
        <a:bodyPr/>
        <a:lstStyle/>
        <a:p>
          <a:endParaRPr lang="en-US"/>
        </a:p>
      </dgm:t>
    </dgm:pt>
    <dgm:pt modelId="{3A04C6DB-3549-48A1-A0A7-8C4A876DE476}">
      <dgm:prSet/>
      <dgm:spPr/>
      <dgm:t>
        <a:bodyPr/>
        <a:lstStyle/>
        <a:p>
          <a:r>
            <a:rPr lang="en-US"/>
            <a:t>Feedback</a:t>
          </a:r>
        </a:p>
      </dgm:t>
    </dgm:pt>
    <dgm:pt modelId="{86FEB566-A082-4436-BDEC-9258FABC7390}" type="parTrans" cxnId="{3162F5A3-E632-4490-9015-1B926CD67AEF}">
      <dgm:prSet/>
      <dgm:spPr/>
      <dgm:t>
        <a:bodyPr/>
        <a:lstStyle/>
        <a:p>
          <a:endParaRPr lang="en-US"/>
        </a:p>
      </dgm:t>
    </dgm:pt>
    <dgm:pt modelId="{DD855A45-CAA3-4623-97FB-08EE4504482A}" type="sibTrans" cxnId="{3162F5A3-E632-4490-9015-1B926CD67AEF}">
      <dgm:prSet/>
      <dgm:spPr/>
      <dgm:t>
        <a:bodyPr/>
        <a:lstStyle/>
        <a:p>
          <a:endParaRPr lang="en-US"/>
        </a:p>
      </dgm:t>
    </dgm:pt>
    <dgm:pt modelId="{B0F66174-F9A9-42A7-A261-5D96896955A7}">
      <dgm:prSet/>
      <dgm:spPr/>
      <dgm:t>
        <a:bodyPr/>
        <a:lstStyle/>
        <a:p>
          <a:r>
            <a:rPr lang="en-US"/>
            <a:t>Plan</a:t>
          </a:r>
        </a:p>
      </dgm:t>
    </dgm:pt>
    <dgm:pt modelId="{488A7175-997E-4D12-B061-E72253ED8045}" type="parTrans" cxnId="{0A00EE14-3195-4AA8-9B50-525EB14D260A}">
      <dgm:prSet/>
      <dgm:spPr/>
      <dgm:t>
        <a:bodyPr/>
        <a:lstStyle/>
        <a:p>
          <a:endParaRPr lang="en-US"/>
        </a:p>
      </dgm:t>
    </dgm:pt>
    <dgm:pt modelId="{17170008-70D6-498E-A966-44D2833C9F15}" type="sibTrans" cxnId="{0A00EE14-3195-4AA8-9B50-525EB14D260A}">
      <dgm:prSet/>
      <dgm:spPr/>
      <dgm:t>
        <a:bodyPr/>
        <a:lstStyle/>
        <a:p>
          <a:endParaRPr lang="en-US"/>
        </a:p>
      </dgm:t>
    </dgm:pt>
    <dgm:pt modelId="{620B94DC-BE52-41CE-99F9-6A8717B9E0CB}" type="pres">
      <dgm:prSet presAssocID="{7CFDAB83-9756-4D49-AE1B-B42565AB3AEF}" presName="root" presStyleCnt="0">
        <dgm:presLayoutVars>
          <dgm:dir/>
          <dgm:resizeHandles val="exact"/>
        </dgm:presLayoutVars>
      </dgm:prSet>
      <dgm:spPr/>
    </dgm:pt>
    <dgm:pt modelId="{E6E5D5A0-F518-4A4B-8350-A1E8743667B4}" type="pres">
      <dgm:prSet presAssocID="{A1652BB0-34D8-43D9-B2B8-7330B52242AB}" presName="compNode" presStyleCnt="0"/>
      <dgm:spPr/>
    </dgm:pt>
    <dgm:pt modelId="{8DAAD1F2-9EA2-4F67-937B-FC2DA72620B6}" type="pres">
      <dgm:prSet presAssocID="{A1652BB0-34D8-43D9-B2B8-7330B52242AB}" presName="bgRect" presStyleLbl="bgShp" presStyleIdx="0" presStyleCnt="5"/>
      <dgm:spPr/>
    </dgm:pt>
    <dgm:pt modelId="{A8CFC855-9E3B-480B-B189-5622D41F4EDB}" type="pres">
      <dgm:prSet presAssocID="{A1652BB0-34D8-43D9-B2B8-7330B52242A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510A688-AE17-48A9-85A4-0E62F621FDEF}" type="pres">
      <dgm:prSet presAssocID="{A1652BB0-34D8-43D9-B2B8-7330B52242AB}" presName="spaceRect" presStyleCnt="0"/>
      <dgm:spPr/>
    </dgm:pt>
    <dgm:pt modelId="{8548BBC1-5D18-4110-9F1A-7F91146B387E}" type="pres">
      <dgm:prSet presAssocID="{A1652BB0-34D8-43D9-B2B8-7330B52242AB}" presName="parTx" presStyleLbl="revTx" presStyleIdx="0" presStyleCnt="5">
        <dgm:presLayoutVars>
          <dgm:chMax val="0"/>
          <dgm:chPref val="0"/>
        </dgm:presLayoutVars>
      </dgm:prSet>
      <dgm:spPr/>
    </dgm:pt>
    <dgm:pt modelId="{BC6350BF-1DB3-4AAB-A531-8AFBFF2CAF94}" type="pres">
      <dgm:prSet presAssocID="{2FB77E71-55FD-4EFD-9A7F-0F1BEA905C0F}" presName="sibTrans" presStyleCnt="0"/>
      <dgm:spPr/>
    </dgm:pt>
    <dgm:pt modelId="{5408176A-FEAA-4750-950E-C3508E16A5CD}" type="pres">
      <dgm:prSet presAssocID="{A069EFA9-345E-419E-B338-4CFE06DFDE73}" presName="compNode" presStyleCnt="0"/>
      <dgm:spPr/>
    </dgm:pt>
    <dgm:pt modelId="{63183D4D-59FB-4698-967B-2CF24E5D4BFA}" type="pres">
      <dgm:prSet presAssocID="{A069EFA9-345E-419E-B338-4CFE06DFDE73}" presName="bgRect" presStyleLbl="bgShp" presStyleIdx="1" presStyleCnt="5"/>
      <dgm:spPr/>
    </dgm:pt>
    <dgm:pt modelId="{89CF46DE-DDF0-402D-90E0-4DABA87285E1}" type="pres">
      <dgm:prSet presAssocID="{A069EFA9-345E-419E-B338-4CFE06DFDE7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41F7604-387F-4260-B5C1-9B05D1675AC5}" type="pres">
      <dgm:prSet presAssocID="{A069EFA9-345E-419E-B338-4CFE06DFDE73}" presName="spaceRect" presStyleCnt="0"/>
      <dgm:spPr/>
    </dgm:pt>
    <dgm:pt modelId="{D83ABA81-B282-48F1-9525-5C3AE58642AC}" type="pres">
      <dgm:prSet presAssocID="{A069EFA9-345E-419E-B338-4CFE06DFDE73}" presName="parTx" presStyleLbl="revTx" presStyleIdx="1" presStyleCnt="5">
        <dgm:presLayoutVars>
          <dgm:chMax val="0"/>
          <dgm:chPref val="0"/>
        </dgm:presLayoutVars>
      </dgm:prSet>
      <dgm:spPr/>
    </dgm:pt>
    <dgm:pt modelId="{739BF775-BE96-424D-A850-C8C79D455C79}" type="pres">
      <dgm:prSet presAssocID="{3A150528-D49E-4431-B08A-EEBC6FAA88E0}" presName="sibTrans" presStyleCnt="0"/>
      <dgm:spPr/>
    </dgm:pt>
    <dgm:pt modelId="{2CCE3B5C-7FE2-4010-949E-01793964998B}" type="pres">
      <dgm:prSet presAssocID="{7E6D5749-112F-480E-A6AE-FC2E2DEFE74F}" presName="compNode" presStyleCnt="0"/>
      <dgm:spPr/>
    </dgm:pt>
    <dgm:pt modelId="{03533A35-77AA-4B69-92D1-C5D30A901CAF}" type="pres">
      <dgm:prSet presAssocID="{7E6D5749-112F-480E-A6AE-FC2E2DEFE74F}" presName="bgRect" presStyleLbl="bgShp" presStyleIdx="2" presStyleCnt="5"/>
      <dgm:spPr/>
    </dgm:pt>
    <dgm:pt modelId="{42D7E441-A1D3-466B-A1F1-88CC3A7E9A41}" type="pres">
      <dgm:prSet presAssocID="{7E6D5749-112F-480E-A6AE-FC2E2DEFE74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23A57075-E044-44A6-8380-F96A4EB800F5}" type="pres">
      <dgm:prSet presAssocID="{7E6D5749-112F-480E-A6AE-FC2E2DEFE74F}" presName="spaceRect" presStyleCnt="0"/>
      <dgm:spPr/>
    </dgm:pt>
    <dgm:pt modelId="{162F373C-1AB1-4D2D-ABF9-E011A0D3B605}" type="pres">
      <dgm:prSet presAssocID="{7E6D5749-112F-480E-A6AE-FC2E2DEFE74F}" presName="parTx" presStyleLbl="revTx" presStyleIdx="2" presStyleCnt="5">
        <dgm:presLayoutVars>
          <dgm:chMax val="0"/>
          <dgm:chPref val="0"/>
        </dgm:presLayoutVars>
      </dgm:prSet>
      <dgm:spPr/>
    </dgm:pt>
    <dgm:pt modelId="{F94D49F2-44D0-4C79-B30A-078F283256C9}" type="pres">
      <dgm:prSet presAssocID="{21523EF9-65A1-498E-94FD-ECE4F9D05BCF}" presName="sibTrans" presStyleCnt="0"/>
      <dgm:spPr/>
    </dgm:pt>
    <dgm:pt modelId="{1A5FCE40-A83C-4332-8461-DD5753DB715F}" type="pres">
      <dgm:prSet presAssocID="{3A04C6DB-3549-48A1-A0A7-8C4A876DE476}" presName="compNode" presStyleCnt="0"/>
      <dgm:spPr/>
    </dgm:pt>
    <dgm:pt modelId="{C44B7C06-F5A5-4CF1-999A-B57C2FCF31A0}" type="pres">
      <dgm:prSet presAssocID="{3A04C6DB-3549-48A1-A0A7-8C4A876DE476}" presName="bgRect" presStyleLbl="bgShp" presStyleIdx="3" presStyleCnt="5"/>
      <dgm:spPr/>
    </dgm:pt>
    <dgm:pt modelId="{BB217072-B6A3-49E2-B235-BC104131E6D7}" type="pres">
      <dgm:prSet presAssocID="{3A04C6DB-3549-48A1-A0A7-8C4A876DE47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F5F2A0AC-E5C7-43EE-BA29-86F0E3074D5B}" type="pres">
      <dgm:prSet presAssocID="{3A04C6DB-3549-48A1-A0A7-8C4A876DE476}" presName="spaceRect" presStyleCnt="0"/>
      <dgm:spPr/>
    </dgm:pt>
    <dgm:pt modelId="{E06B20B6-F8F9-46E9-95A6-759E8EDD098D}" type="pres">
      <dgm:prSet presAssocID="{3A04C6DB-3549-48A1-A0A7-8C4A876DE476}" presName="parTx" presStyleLbl="revTx" presStyleIdx="3" presStyleCnt="5">
        <dgm:presLayoutVars>
          <dgm:chMax val="0"/>
          <dgm:chPref val="0"/>
        </dgm:presLayoutVars>
      </dgm:prSet>
      <dgm:spPr/>
    </dgm:pt>
    <dgm:pt modelId="{B3A4C133-B03E-4613-8352-9F9A89E0F76B}" type="pres">
      <dgm:prSet presAssocID="{DD855A45-CAA3-4623-97FB-08EE4504482A}" presName="sibTrans" presStyleCnt="0"/>
      <dgm:spPr/>
    </dgm:pt>
    <dgm:pt modelId="{73303274-B2D5-4AEA-854C-710B1F710DE1}" type="pres">
      <dgm:prSet presAssocID="{B0F66174-F9A9-42A7-A261-5D96896955A7}" presName="compNode" presStyleCnt="0"/>
      <dgm:spPr/>
    </dgm:pt>
    <dgm:pt modelId="{22DE942E-F995-41E5-A454-7E833CEBC78F}" type="pres">
      <dgm:prSet presAssocID="{B0F66174-F9A9-42A7-A261-5D96896955A7}" presName="bgRect" presStyleLbl="bgShp" presStyleIdx="4" presStyleCnt="5"/>
      <dgm:spPr/>
    </dgm:pt>
    <dgm:pt modelId="{A293554A-CF77-4C19-93D4-4B3851CD4001}" type="pres">
      <dgm:prSet presAssocID="{B0F66174-F9A9-42A7-A261-5D96896955A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4A52AA9B-E30C-4862-867D-5DE7D7B62091}" type="pres">
      <dgm:prSet presAssocID="{B0F66174-F9A9-42A7-A261-5D96896955A7}" presName="spaceRect" presStyleCnt="0"/>
      <dgm:spPr/>
    </dgm:pt>
    <dgm:pt modelId="{043C5AF1-8D99-43BA-B66B-0B87919BC3A0}" type="pres">
      <dgm:prSet presAssocID="{B0F66174-F9A9-42A7-A261-5D96896955A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A00EE14-3195-4AA8-9B50-525EB14D260A}" srcId="{7CFDAB83-9756-4D49-AE1B-B42565AB3AEF}" destId="{B0F66174-F9A9-42A7-A261-5D96896955A7}" srcOrd="4" destOrd="0" parTransId="{488A7175-997E-4D12-B061-E72253ED8045}" sibTransId="{17170008-70D6-498E-A966-44D2833C9F15}"/>
    <dgm:cxn modelId="{239D0D16-F762-4AEF-A921-C415FA07F8A6}" type="presOf" srcId="{A069EFA9-345E-419E-B338-4CFE06DFDE73}" destId="{D83ABA81-B282-48F1-9525-5C3AE58642AC}" srcOrd="0" destOrd="0" presId="urn:microsoft.com/office/officeart/2018/2/layout/IconVerticalSolidList"/>
    <dgm:cxn modelId="{EECD2C24-0253-4466-90EF-52FD32934CF2}" type="presOf" srcId="{7E6D5749-112F-480E-A6AE-FC2E2DEFE74F}" destId="{162F373C-1AB1-4D2D-ABF9-E011A0D3B605}" srcOrd="0" destOrd="0" presId="urn:microsoft.com/office/officeart/2018/2/layout/IconVerticalSolidList"/>
    <dgm:cxn modelId="{E88CC224-C580-46CB-9C2F-CC95BC937330}" srcId="{7CFDAB83-9756-4D49-AE1B-B42565AB3AEF}" destId="{A1652BB0-34D8-43D9-B2B8-7330B52242AB}" srcOrd="0" destOrd="0" parTransId="{3C761D8D-06B3-41FC-B986-EBD069312AD0}" sibTransId="{2FB77E71-55FD-4EFD-9A7F-0F1BEA905C0F}"/>
    <dgm:cxn modelId="{4158BA49-D1AF-4A82-9F65-B570AB183385}" type="presOf" srcId="{3A04C6DB-3549-48A1-A0A7-8C4A876DE476}" destId="{E06B20B6-F8F9-46E9-95A6-759E8EDD098D}" srcOrd="0" destOrd="0" presId="urn:microsoft.com/office/officeart/2018/2/layout/IconVerticalSolidList"/>
    <dgm:cxn modelId="{71E97658-36E3-4DDF-8BC5-560333D3897A}" srcId="{7CFDAB83-9756-4D49-AE1B-B42565AB3AEF}" destId="{7E6D5749-112F-480E-A6AE-FC2E2DEFE74F}" srcOrd="2" destOrd="0" parTransId="{1587F1D8-CB1F-4530-AE7F-E440BAEF3BC2}" sibTransId="{21523EF9-65A1-498E-94FD-ECE4F9D05BCF}"/>
    <dgm:cxn modelId="{00C47963-44A0-4FBE-B97B-FE57B1C0752E}" srcId="{7CFDAB83-9756-4D49-AE1B-B42565AB3AEF}" destId="{A069EFA9-345E-419E-B338-4CFE06DFDE73}" srcOrd="1" destOrd="0" parTransId="{50B4209D-2162-46D7-877B-7EBBD7F2159D}" sibTransId="{3A150528-D49E-4431-B08A-EEBC6FAA88E0}"/>
    <dgm:cxn modelId="{4EF9F07A-B5EB-4911-8465-21A3FE447322}" type="presOf" srcId="{B0F66174-F9A9-42A7-A261-5D96896955A7}" destId="{043C5AF1-8D99-43BA-B66B-0B87919BC3A0}" srcOrd="0" destOrd="0" presId="urn:microsoft.com/office/officeart/2018/2/layout/IconVerticalSolidList"/>
    <dgm:cxn modelId="{14DF5C91-40BF-4C7C-AC18-A7C8C16839AF}" type="presOf" srcId="{A1652BB0-34D8-43D9-B2B8-7330B52242AB}" destId="{8548BBC1-5D18-4110-9F1A-7F91146B387E}" srcOrd="0" destOrd="0" presId="urn:microsoft.com/office/officeart/2018/2/layout/IconVerticalSolidList"/>
    <dgm:cxn modelId="{ACF9039F-F426-4D5D-B556-98AD2ED446EB}" type="presOf" srcId="{7CFDAB83-9756-4D49-AE1B-B42565AB3AEF}" destId="{620B94DC-BE52-41CE-99F9-6A8717B9E0CB}" srcOrd="0" destOrd="0" presId="urn:microsoft.com/office/officeart/2018/2/layout/IconVerticalSolidList"/>
    <dgm:cxn modelId="{3162F5A3-E632-4490-9015-1B926CD67AEF}" srcId="{7CFDAB83-9756-4D49-AE1B-B42565AB3AEF}" destId="{3A04C6DB-3549-48A1-A0A7-8C4A876DE476}" srcOrd="3" destOrd="0" parTransId="{86FEB566-A082-4436-BDEC-9258FABC7390}" sibTransId="{DD855A45-CAA3-4623-97FB-08EE4504482A}"/>
    <dgm:cxn modelId="{E9ABD59F-DB25-445C-837D-18DC43244F3E}" type="presParOf" srcId="{620B94DC-BE52-41CE-99F9-6A8717B9E0CB}" destId="{E6E5D5A0-F518-4A4B-8350-A1E8743667B4}" srcOrd="0" destOrd="0" presId="urn:microsoft.com/office/officeart/2018/2/layout/IconVerticalSolidList"/>
    <dgm:cxn modelId="{D0E743B3-1EFF-4BED-8583-8094855C6BA8}" type="presParOf" srcId="{E6E5D5A0-F518-4A4B-8350-A1E8743667B4}" destId="{8DAAD1F2-9EA2-4F67-937B-FC2DA72620B6}" srcOrd="0" destOrd="0" presId="urn:microsoft.com/office/officeart/2018/2/layout/IconVerticalSolidList"/>
    <dgm:cxn modelId="{E4ACDC0C-6838-4654-A72C-28838BCC2A2A}" type="presParOf" srcId="{E6E5D5A0-F518-4A4B-8350-A1E8743667B4}" destId="{A8CFC855-9E3B-480B-B189-5622D41F4EDB}" srcOrd="1" destOrd="0" presId="urn:microsoft.com/office/officeart/2018/2/layout/IconVerticalSolidList"/>
    <dgm:cxn modelId="{CCC5D4A8-1F8B-4455-8534-D9113153E882}" type="presParOf" srcId="{E6E5D5A0-F518-4A4B-8350-A1E8743667B4}" destId="{A510A688-AE17-48A9-85A4-0E62F621FDEF}" srcOrd="2" destOrd="0" presId="urn:microsoft.com/office/officeart/2018/2/layout/IconVerticalSolidList"/>
    <dgm:cxn modelId="{4691EB3D-EC35-434E-99F2-46A8997FD218}" type="presParOf" srcId="{E6E5D5A0-F518-4A4B-8350-A1E8743667B4}" destId="{8548BBC1-5D18-4110-9F1A-7F91146B387E}" srcOrd="3" destOrd="0" presId="urn:microsoft.com/office/officeart/2018/2/layout/IconVerticalSolidList"/>
    <dgm:cxn modelId="{2DBDD115-F0C0-41E1-A3B2-4ACF018D0DE4}" type="presParOf" srcId="{620B94DC-BE52-41CE-99F9-6A8717B9E0CB}" destId="{BC6350BF-1DB3-4AAB-A531-8AFBFF2CAF94}" srcOrd="1" destOrd="0" presId="urn:microsoft.com/office/officeart/2018/2/layout/IconVerticalSolidList"/>
    <dgm:cxn modelId="{6DA94BA9-20F8-4DEC-93B3-EF631B35A3CD}" type="presParOf" srcId="{620B94DC-BE52-41CE-99F9-6A8717B9E0CB}" destId="{5408176A-FEAA-4750-950E-C3508E16A5CD}" srcOrd="2" destOrd="0" presId="urn:microsoft.com/office/officeart/2018/2/layout/IconVerticalSolidList"/>
    <dgm:cxn modelId="{1F4EB123-6FEE-42C6-B3C5-6475DC8E4E7F}" type="presParOf" srcId="{5408176A-FEAA-4750-950E-C3508E16A5CD}" destId="{63183D4D-59FB-4698-967B-2CF24E5D4BFA}" srcOrd="0" destOrd="0" presId="urn:microsoft.com/office/officeart/2018/2/layout/IconVerticalSolidList"/>
    <dgm:cxn modelId="{ABDF6B9A-E46B-4BC0-863C-2FAB9DA27375}" type="presParOf" srcId="{5408176A-FEAA-4750-950E-C3508E16A5CD}" destId="{89CF46DE-DDF0-402D-90E0-4DABA87285E1}" srcOrd="1" destOrd="0" presId="urn:microsoft.com/office/officeart/2018/2/layout/IconVerticalSolidList"/>
    <dgm:cxn modelId="{1ED4F06E-3C76-4A1A-906C-69659EA7F53C}" type="presParOf" srcId="{5408176A-FEAA-4750-950E-C3508E16A5CD}" destId="{F41F7604-387F-4260-B5C1-9B05D1675AC5}" srcOrd="2" destOrd="0" presId="urn:microsoft.com/office/officeart/2018/2/layout/IconVerticalSolidList"/>
    <dgm:cxn modelId="{2EFF1967-76E5-4D17-8B52-0BCACFAD2525}" type="presParOf" srcId="{5408176A-FEAA-4750-950E-C3508E16A5CD}" destId="{D83ABA81-B282-48F1-9525-5C3AE58642AC}" srcOrd="3" destOrd="0" presId="urn:microsoft.com/office/officeart/2018/2/layout/IconVerticalSolidList"/>
    <dgm:cxn modelId="{2B4C11BA-FD27-4FE7-AC84-0EDAB3947961}" type="presParOf" srcId="{620B94DC-BE52-41CE-99F9-6A8717B9E0CB}" destId="{739BF775-BE96-424D-A850-C8C79D455C79}" srcOrd="3" destOrd="0" presId="urn:microsoft.com/office/officeart/2018/2/layout/IconVerticalSolidList"/>
    <dgm:cxn modelId="{B2C733FC-4974-413D-9A2B-18B36F5EC4F8}" type="presParOf" srcId="{620B94DC-BE52-41CE-99F9-6A8717B9E0CB}" destId="{2CCE3B5C-7FE2-4010-949E-01793964998B}" srcOrd="4" destOrd="0" presId="urn:microsoft.com/office/officeart/2018/2/layout/IconVerticalSolidList"/>
    <dgm:cxn modelId="{30FCA304-7F88-4BB9-8BFA-41344085BF5D}" type="presParOf" srcId="{2CCE3B5C-7FE2-4010-949E-01793964998B}" destId="{03533A35-77AA-4B69-92D1-C5D30A901CAF}" srcOrd="0" destOrd="0" presId="urn:microsoft.com/office/officeart/2018/2/layout/IconVerticalSolidList"/>
    <dgm:cxn modelId="{A1C4C481-F184-4EE2-8BB2-1D302BD8D91A}" type="presParOf" srcId="{2CCE3B5C-7FE2-4010-949E-01793964998B}" destId="{42D7E441-A1D3-466B-A1F1-88CC3A7E9A41}" srcOrd="1" destOrd="0" presId="urn:microsoft.com/office/officeart/2018/2/layout/IconVerticalSolidList"/>
    <dgm:cxn modelId="{2674A13E-F870-4396-BD36-51C44B5ACA42}" type="presParOf" srcId="{2CCE3B5C-7FE2-4010-949E-01793964998B}" destId="{23A57075-E044-44A6-8380-F96A4EB800F5}" srcOrd="2" destOrd="0" presId="urn:microsoft.com/office/officeart/2018/2/layout/IconVerticalSolidList"/>
    <dgm:cxn modelId="{54C07DBC-2C94-4B78-B7D9-2822ECD1F76A}" type="presParOf" srcId="{2CCE3B5C-7FE2-4010-949E-01793964998B}" destId="{162F373C-1AB1-4D2D-ABF9-E011A0D3B605}" srcOrd="3" destOrd="0" presId="urn:microsoft.com/office/officeart/2018/2/layout/IconVerticalSolidList"/>
    <dgm:cxn modelId="{D1847725-D760-4C4E-A7BE-401C35D0F8F3}" type="presParOf" srcId="{620B94DC-BE52-41CE-99F9-6A8717B9E0CB}" destId="{F94D49F2-44D0-4C79-B30A-078F283256C9}" srcOrd="5" destOrd="0" presId="urn:microsoft.com/office/officeart/2018/2/layout/IconVerticalSolidList"/>
    <dgm:cxn modelId="{93420B05-DF1D-48A3-AC56-9C181CDC4523}" type="presParOf" srcId="{620B94DC-BE52-41CE-99F9-6A8717B9E0CB}" destId="{1A5FCE40-A83C-4332-8461-DD5753DB715F}" srcOrd="6" destOrd="0" presId="urn:microsoft.com/office/officeart/2018/2/layout/IconVerticalSolidList"/>
    <dgm:cxn modelId="{56D24776-0354-4629-AEE4-21DA9A700D58}" type="presParOf" srcId="{1A5FCE40-A83C-4332-8461-DD5753DB715F}" destId="{C44B7C06-F5A5-4CF1-999A-B57C2FCF31A0}" srcOrd="0" destOrd="0" presId="urn:microsoft.com/office/officeart/2018/2/layout/IconVerticalSolidList"/>
    <dgm:cxn modelId="{68C2CB34-7100-4F3E-B538-8E1D43CD3280}" type="presParOf" srcId="{1A5FCE40-A83C-4332-8461-DD5753DB715F}" destId="{BB217072-B6A3-49E2-B235-BC104131E6D7}" srcOrd="1" destOrd="0" presId="urn:microsoft.com/office/officeart/2018/2/layout/IconVerticalSolidList"/>
    <dgm:cxn modelId="{49E63C94-13B0-4D0C-A18A-CA298D1E105D}" type="presParOf" srcId="{1A5FCE40-A83C-4332-8461-DD5753DB715F}" destId="{F5F2A0AC-E5C7-43EE-BA29-86F0E3074D5B}" srcOrd="2" destOrd="0" presId="urn:microsoft.com/office/officeart/2018/2/layout/IconVerticalSolidList"/>
    <dgm:cxn modelId="{91DFFA3D-3AD9-4073-9FA0-2BCAB373D88A}" type="presParOf" srcId="{1A5FCE40-A83C-4332-8461-DD5753DB715F}" destId="{E06B20B6-F8F9-46E9-95A6-759E8EDD098D}" srcOrd="3" destOrd="0" presId="urn:microsoft.com/office/officeart/2018/2/layout/IconVerticalSolidList"/>
    <dgm:cxn modelId="{635C5F91-54FB-4B6B-B504-AA2DD8A9F13F}" type="presParOf" srcId="{620B94DC-BE52-41CE-99F9-6A8717B9E0CB}" destId="{B3A4C133-B03E-4613-8352-9F9A89E0F76B}" srcOrd="7" destOrd="0" presId="urn:microsoft.com/office/officeart/2018/2/layout/IconVerticalSolidList"/>
    <dgm:cxn modelId="{9C41EEB3-456A-4447-A621-718B1FA8CDBF}" type="presParOf" srcId="{620B94DC-BE52-41CE-99F9-6A8717B9E0CB}" destId="{73303274-B2D5-4AEA-854C-710B1F710DE1}" srcOrd="8" destOrd="0" presId="urn:microsoft.com/office/officeart/2018/2/layout/IconVerticalSolidList"/>
    <dgm:cxn modelId="{3BEFFB57-5C3E-4E18-A000-51459E0BE05B}" type="presParOf" srcId="{73303274-B2D5-4AEA-854C-710B1F710DE1}" destId="{22DE942E-F995-41E5-A454-7E833CEBC78F}" srcOrd="0" destOrd="0" presId="urn:microsoft.com/office/officeart/2018/2/layout/IconVerticalSolidList"/>
    <dgm:cxn modelId="{6061A560-8844-400E-B019-6F84C3E18AB7}" type="presParOf" srcId="{73303274-B2D5-4AEA-854C-710B1F710DE1}" destId="{A293554A-CF77-4C19-93D4-4B3851CD4001}" srcOrd="1" destOrd="0" presId="urn:microsoft.com/office/officeart/2018/2/layout/IconVerticalSolidList"/>
    <dgm:cxn modelId="{FF4E7BBC-4EBC-49BA-B580-758BD37B078D}" type="presParOf" srcId="{73303274-B2D5-4AEA-854C-710B1F710DE1}" destId="{4A52AA9B-E30C-4862-867D-5DE7D7B62091}" srcOrd="2" destOrd="0" presId="urn:microsoft.com/office/officeart/2018/2/layout/IconVerticalSolidList"/>
    <dgm:cxn modelId="{1D104D22-6B39-44B7-AAD5-D306EB7FB4EB}" type="presParOf" srcId="{73303274-B2D5-4AEA-854C-710B1F710DE1}" destId="{043C5AF1-8D99-43BA-B66B-0B87919BC3A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9B4274-5238-4A21-91E5-76B1CFB8DE3B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C517E05-2569-43C5-87D9-17B4E1ECDA2B}">
      <dgm:prSet/>
      <dgm:spPr/>
      <dgm:t>
        <a:bodyPr/>
        <a:lstStyle/>
        <a:p>
          <a:r>
            <a:rPr lang="en-US" dirty="0"/>
            <a:t>CICE and NEMO generate output files in </a:t>
          </a:r>
          <a:r>
            <a:rPr lang="en-US" dirty="0" err="1"/>
            <a:t>netCDF</a:t>
          </a:r>
          <a:r>
            <a:rPr lang="en-US" dirty="0"/>
            <a:t>-classic and netCDF-4 formats.</a:t>
          </a:r>
        </a:p>
      </dgm:t>
    </dgm:pt>
    <dgm:pt modelId="{6452EAD4-F38F-4FFE-AA71-D5ED45C7069D}" type="parTrans" cxnId="{EAF30283-8012-4F83-8113-A5EE2CCD89EE}">
      <dgm:prSet/>
      <dgm:spPr/>
      <dgm:t>
        <a:bodyPr/>
        <a:lstStyle/>
        <a:p>
          <a:endParaRPr lang="en-US"/>
        </a:p>
      </dgm:t>
    </dgm:pt>
    <dgm:pt modelId="{85C217E6-D6C7-4BFC-BA78-6E26E8F209EE}" type="sibTrans" cxnId="{EAF30283-8012-4F83-8113-A5EE2CCD89EE}">
      <dgm:prSet/>
      <dgm:spPr/>
      <dgm:t>
        <a:bodyPr/>
        <a:lstStyle/>
        <a:p>
          <a:endParaRPr lang="en-US"/>
        </a:p>
      </dgm:t>
    </dgm:pt>
    <dgm:pt modelId="{830B31E4-A0D0-4697-B51E-6B46F9FC1950}">
      <dgm:prSet/>
      <dgm:spPr/>
      <dgm:t>
        <a:bodyPr/>
        <a:lstStyle/>
        <a:p>
          <a:r>
            <a:rPr lang="en-US"/>
            <a:t>The difference between these two formats is the structure of the library.</a:t>
          </a:r>
        </a:p>
      </dgm:t>
    </dgm:pt>
    <dgm:pt modelId="{6DF9EA34-980A-4153-AAA6-B3D8DC1CA961}" type="parTrans" cxnId="{9316D0CE-C790-42F2-B4B7-E70264156B38}">
      <dgm:prSet/>
      <dgm:spPr/>
      <dgm:t>
        <a:bodyPr/>
        <a:lstStyle/>
        <a:p>
          <a:endParaRPr lang="en-US"/>
        </a:p>
      </dgm:t>
    </dgm:pt>
    <dgm:pt modelId="{F3C24A15-C05D-412B-9213-6CABC948BFD0}" type="sibTrans" cxnId="{9316D0CE-C790-42F2-B4B7-E70264156B38}">
      <dgm:prSet/>
      <dgm:spPr/>
      <dgm:t>
        <a:bodyPr/>
        <a:lstStyle/>
        <a:p>
          <a:endParaRPr lang="en-US"/>
        </a:p>
      </dgm:t>
    </dgm:pt>
    <dgm:pt modelId="{A16EF91A-D702-47EC-BEFD-9ACBE6088325}">
      <dgm:prSet/>
      <dgm:spPr/>
      <dgm:t>
        <a:bodyPr/>
        <a:lstStyle/>
        <a:p>
          <a:r>
            <a:rPr lang="en-US" dirty="0"/>
            <a:t>netCDF-4 supports HDF5 library, while </a:t>
          </a:r>
          <a:r>
            <a:rPr lang="en-US" dirty="0" err="1"/>
            <a:t>netCDF</a:t>
          </a:r>
          <a:r>
            <a:rPr lang="en-US" dirty="0"/>
            <a:t>-classic does not support HDF5 library.</a:t>
          </a:r>
        </a:p>
      </dgm:t>
    </dgm:pt>
    <dgm:pt modelId="{CCCE1A1A-500E-4FD2-A8BE-EC2AADF947CC}" type="parTrans" cxnId="{8195B39A-6A54-4680-B2F2-B7706B0B15D2}">
      <dgm:prSet/>
      <dgm:spPr/>
      <dgm:t>
        <a:bodyPr/>
        <a:lstStyle/>
        <a:p>
          <a:endParaRPr lang="en-US"/>
        </a:p>
      </dgm:t>
    </dgm:pt>
    <dgm:pt modelId="{389A4627-668B-46A7-8501-9E5A4D5936F6}" type="sibTrans" cxnId="{8195B39A-6A54-4680-B2F2-B7706B0B15D2}">
      <dgm:prSet/>
      <dgm:spPr/>
      <dgm:t>
        <a:bodyPr/>
        <a:lstStyle/>
        <a:p>
          <a:endParaRPr lang="en-US"/>
        </a:p>
      </dgm:t>
    </dgm:pt>
    <dgm:pt modelId="{BBA47175-8345-40E6-A803-215727347D80}">
      <dgm:prSet/>
      <dgm:spPr/>
      <dgm:t>
        <a:bodyPr/>
        <a:lstStyle/>
        <a:p>
          <a:r>
            <a:rPr lang="en-US"/>
            <a:t>HDF5 library supports is important because NetCDF filters are based on HDF5 mechanism</a:t>
          </a:r>
        </a:p>
      </dgm:t>
    </dgm:pt>
    <dgm:pt modelId="{A9DA4929-D81B-482E-8911-727ED2DE2FA9}" type="parTrans" cxnId="{03A373B2-70A9-4DC3-A1F4-FEEB2D055278}">
      <dgm:prSet/>
      <dgm:spPr/>
      <dgm:t>
        <a:bodyPr/>
        <a:lstStyle/>
        <a:p>
          <a:endParaRPr lang="en-US"/>
        </a:p>
      </dgm:t>
    </dgm:pt>
    <dgm:pt modelId="{5F543EC6-C332-4945-BF67-E761FF6686A3}" type="sibTrans" cxnId="{03A373B2-70A9-4DC3-A1F4-FEEB2D055278}">
      <dgm:prSet/>
      <dgm:spPr/>
      <dgm:t>
        <a:bodyPr/>
        <a:lstStyle/>
        <a:p>
          <a:endParaRPr lang="en-US"/>
        </a:p>
      </dgm:t>
    </dgm:pt>
    <dgm:pt modelId="{18479F11-0443-6A4E-865E-8ACEB818ADAB}" type="pres">
      <dgm:prSet presAssocID="{639B4274-5238-4A21-91E5-76B1CFB8DE3B}" presName="vert0" presStyleCnt="0">
        <dgm:presLayoutVars>
          <dgm:dir/>
          <dgm:animOne val="branch"/>
          <dgm:animLvl val="lvl"/>
        </dgm:presLayoutVars>
      </dgm:prSet>
      <dgm:spPr/>
    </dgm:pt>
    <dgm:pt modelId="{E7CFD371-2093-0645-947F-67874F1635AD}" type="pres">
      <dgm:prSet presAssocID="{0C517E05-2569-43C5-87D9-17B4E1ECDA2B}" presName="thickLine" presStyleLbl="alignNode1" presStyleIdx="0" presStyleCnt="4"/>
      <dgm:spPr/>
    </dgm:pt>
    <dgm:pt modelId="{741370B5-2752-4E41-8E84-13DFA23E1EA7}" type="pres">
      <dgm:prSet presAssocID="{0C517E05-2569-43C5-87D9-17B4E1ECDA2B}" presName="horz1" presStyleCnt="0"/>
      <dgm:spPr/>
    </dgm:pt>
    <dgm:pt modelId="{59A8C8E0-ECDA-C54A-AB57-B262294F8D1B}" type="pres">
      <dgm:prSet presAssocID="{0C517E05-2569-43C5-87D9-17B4E1ECDA2B}" presName="tx1" presStyleLbl="revTx" presStyleIdx="0" presStyleCnt="4"/>
      <dgm:spPr/>
    </dgm:pt>
    <dgm:pt modelId="{83FD8FC2-F831-3041-AF83-5762A72ACBF9}" type="pres">
      <dgm:prSet presAssocID="{0C517E05-2569-43C5-87D9-17B4E1ECDA2B}" presName="vert1" presStyleCnt="0"/>
      <dgm:spPr/>
    </dgm:pt>
    <dgm:pt modelId="{59275B01-4DB1-1645-A5FF-97661D2CD4CC}" type="pres">
      <dgm:prSet presAssocID="{830B31E4-A0D0-4697-B51E-6B46F9FC1950}" presName="thickLine" presStyleLbl="alignNode1" presStyleIdx="1" presStyleCnt="4"/>
      <dgm:spPr/>
    </dgm:pt>
    <dgm:pt modelId="{9904A329-6B60-3A46-82DD-2A8632C183CD}" type="pres">
      <dgm:prSet presAssocID="{830B31E4-A0D0-4697-B51E-6B46F9FC1950}" presName="horz1" presStyleCnt="0"/>
      <dgm:spPr/>
    </dgm:pt>
    <dgm:pt modelId="{D62B542F-726E-DD4E-AA54-0F7854AA53DC}" type="pres">
      <dgm:prSet presAssocID="{830B31E4-A0D0-4697-B51E-6B46F9FC1950}" presName="tx1" presStyleLbl="revTx" presStyleIdx="1" presStyleCnt="4"/>
      <dgm:spPr/>
    </dgm:pt>
    <dgm:pt modelId="{DB6E4A86-CC24-D142-BB63-8A8BE4374BCE}" type="pres">
      <dgm:prSet presAssocID="{830B31E4-A0D0-4697-B51E-6B46F9FC1950}" presName="vert1" presStyleCnt="0"/>
      <dgm:spPr/>
    </dgm:pt>
    <dgm:pt modelId="{96F6A5FC-10DC-8046-9E9B-317C29B289BD}" type="pres">
      <dgm:prSet presAssocID="{A16EF91A-D702-47EC-BEFD-9ACBE6088325}" presName="thickLine" presStyleLbl="alignNode1" presStyleIdx="2" presStyleCnt="4"/>
      <dgm:spPr/>
    </dgm:pt>
    <dgm:pt modelId="{86E3162D-AC77-9B46-B28C-9B3B21A93A00}" type="pres">
      <dgm:prSet presAssocID="{A16EF91A-D702-47EC-BEFD-9ACBE6088325}" presName="horz1" presStyleCnt="0"/>
      <dgm:spPr/>
    </dgm:pt>
    <dgm:pt modelId="{97D6654F-6549-7D4D-92BC-3D9374780EB7}" type="pres">
      <dgm:prSet presAssocID="{A16EF91A-D702-47EC-BEFD-9ACBE6088325}" presName="tx1" presStyleLbl="revTx" presStyleIdx="2" presStyleCnt="4"/>
      <dgm:spPr/>
    </dgm:pt>
    <dgm:pt modelId="{30AFCBFA-B4C5-C74D-BA7E-2EB2647A9555}" type="pres">
      <dgm:prSet presAssocID="{A16EF91A-D702-47EC-BEFD-9ACBE6088325}" presName="vert1" presStyleCnt="0"/>
      <dgm:spPr/>
    </dgm:pt>
    <dgm:pt modelId="{68A7760A-D6CB-CE4C-834C-6A00E1E745B4}" type="pres">
      <dgm:prSet presAssocID="{BBA47175-8345-40E6-A803-215727347D80}" presName="thickLine" presStyleLbl="alignNode1" presStyleIdx="3" presStyleCnt="4"/>
      <dgm:spPr/>
    </dgm:pt>
    <dgm:pt modelId="{55F5F28B-A279-694F-AAD1-21CD37A1AB20}" type="pres">
      <dgm:prSet presAssocID="{BBA47175-8345-40E6-A803-215727347D80}" presName="horz1" presStyleCnt="0"/>
      <dgm:spPr/>
    </dgm:pt>
    <dgm:pt modelId="{098CE628-1D7A-2C4E-BF8C-B439907C7671}" type="pres">
      <dgm:prSet presAssocID="{BBA47175-8345-40E6-A803-215727347D80}" presName="tx1" presStyleLbl="revTx" presStyleIdx="3" presStyleCnt="4"/>
      <dgm:spPr/>
    </dgm:pt>
    <dgm:pt modelId="{038B4F2D-0EED-DC4F-80E9-7A7BD1C111A7}" type="pres">
      <dgm:prSet presAssocID="{BBA47175-8345-40E6-A803-215727347D80}" presName="vert1" presStyleCnt="0"/>
      <dgm:spPr/>
    </dgm:pt>
  </dgm:ptLst>
  <dgm:cxnLst>
    <dgm:cxn modelId="{C72BE731-6440-8A44-A99A-7A1DE8988FE3}" type="presOf" srcId="{0C517E05-2569-43C5-87D9-17B4E1ECDA2B}" destId="{59A8C8E0-ECDA-C54A-AB57-B262294F8D1B}" srcOrd="0" destOrd="0" presId="urn:microsoft.com/office/officeart/2008/layout/LinedList"/>
    <dgm:cxn modelId="{C5259381-031A-254D-AC3E-3385AFC19391}" type="presOf" srcId="{639B4274-5238-4A21-91E5-76B1CFB8DE3B}" destId="{18479F11-0443-6A4E-865E-8ACEB818ADAB}" srcOrd="0" destOrd="0" presId="urn:microsoft.com/office/officeart/2008/layout/LinedList"/>
    <dgm:cxn modelId="{EAF30283-8012-4F83-8113-A5EE2CCD89EE}" srcId="{639B4274-5238-4A21-91E5-76B1CFB8DE3B}" destId="{0C517E05-2569-43C5-87D9-17B4E1ECDA2B}" srcOrd="0" destOrd="0" parTransId="{6452EAD4-F38F-4FFE-AA71-D5ED45C7069D}" sibTransId="{85C217E6-D6C7-4BFC-BA78-6E26E8F209EE}"/>
    <dgm:cxn modelId="{CB907187-DA03-2043-8AB7-528DCB30B37A}" type="presOf" srcId="{A16EF91A-D702-47EC-BEFD-9ACBE6088325}" destId="{97D6654F-6549-7D4D-92BC-3D9374780EB7}" srcOrd="0" destOrd="0" presId="urn:microsoft.com/office/officeart/2008/layout/LinedList"/>
    <dgm:cxn modelId="{8195B39A-6A54-4680-B2F2-B7706B0B15D2}" srcId="{639B4274-5238-4A21-91E5-76B1CFB8DE3B}" destId="{A16EF91A-D702-47EC-BEFD-9ACBE6088325}" srcOrd="2" destOrd="0" parTransId="{CCCE1A1A-500E-4FD2-A8BE-EC2AADF947CC}" sibTransId="{389A4627-668B-46A7-8501-9E5A4D5936F6}"/>
    <dgm:cxn modelId="{E4E033A0-0717-674C-930F-4176B20C61A5}" type="presOf" srcId="{BBA47175-8345-40E6-A803-215727347D80}" destId="{098CE628-1D7A-2C4E-BF8C-B439907C7671}" srcOrd="0" destOrd="0" presId="urn:microsoft.com/office/officeart/2008/layout/LinedList"/>
    <dgm:cxn modelId="{A61F2EAE-2590-7E4C-A5C0-14C7864F7A9E}" type="presOf" srcId="{830B31E4-A0D0-4697-B51E-6B46F9FC1950}" destId="{D62B542F-726E-DD4E-AA54-0F7854AA53DC}" srcOrd="0" destOrd="0" presId="urn:microsoft.com/office/officeart/2008/layout/LinedList"/>
    <dgm:cxn modelId="{03A373B2-70A9-4DC3-A1F4-FEEB2D055278}" srcId="{639B4274-5238-4A21-91E5-76B1CFB8DE3B}" destId="{BBA47175-8345-40E6-A803-215727347D80}" srcOrd="3" destOrd="0" parTransId="{A9DA4929-D81B-482E-8911-727ED2DE2FA9}" sibTransId="{5F543EC6-C332-4945-BF67-E761FF6686A3}"/>
    <dgm:cxn modelId="{9316D0CE-C790-42F2-B4B7-E70264156B38}" srcId="{639B4274-5238-4A21-91E5-76B1CFB8DE3B}" destId="{830B31E4-A0D0-4697-B51E-6B46F9FC1950}" srcOrd="1" destOrd="0" parTransId="{6DF9EA34-980A-4153-AAA6-B3D8DC1CA961}" sibTransId="{F3C24A15-C05D-412B-9213-6CABC948BFD0}"/>
    <dgm:cxn modelId="{E26D9504-1502-F44F-98C4-4C7E1E72B471}" type="presParOf" srcId="{18479F11-0443-6A4E-865E-8ACEB818ADAB}" destId="{E7CFD371-2093-0645-947F-67874F1635AD}" srcOrd="0" destOrd="0" presId="urn:microsoft.com/office/officeart/2008/layout/LinedList"/>
    <dgm:cxn modelId="{D552E56D-266D-D24A-823D-BF189B98F775}" type="presParOf" srcId="{18479F11-0443-6A4E-865E-8ACEB818ADAB}" destId="{741370B5-2752-4E41-8E84-13DFA23E1EA7}" srcOrd="1" destOrd="0" presId="urn:microsoft.com/office/officeart/2008/layout/LinedList"/>
    <dgm:cxn modelId="{652B219B-EDF1-264F-8552-0C0CDB5E9B76}" type="presParOf" srcId="{741370B5-2752-4E41-8E84-13DFA23E1EA7}" destId="{59A8C8E0-ECDA-C54A-AB57-B262294F8D1B}" srcOrd="0" destOrd="0" presId="urn:microsoft.com/office/officeart/2008/layout/LinedList"/>
    <dgm:cxn modelId="{2FA6EFA6-9A34-E34E-B8E2-40C6BA558153}" type="presParOf" srcId="{741370B5-2752-4E41-8E84-13DFA23E1EA7}" destId="{83FD8FC2-F831-3041-AF83-5762A72ACBF9}" srcOrd="1" destOrd="0" presId="urn:microsoft.com/office/officeart/2008/layout/LinedList"/>
    <dgm:cxn modelId="{5A78600D-B682-304F-B86C-C92C90A39A3E}" type="presParOf" srcId="{18479F11-0443-6A4E-865E-8ACEB818ADAB}" destId="{59275B01-4DB1-1645-A5FF-97661D2CD4CC}" srcOrd="2" destOrd="0" presId="urn:microsoft.com/office/officeart/2008/layout/LinedList"/>
    <dgm:cxn modelId="{A8C7DC56-9E14-E24B-936D-DACFF185418E}" type="presParOf" srcId="{18479F11-0443-6A4E-865E-8ACEB818ADAB}" destId="{9904A329-6B60-3A46-82DD-2A8632C183CD}" srcOrd="3" destOrd="0" presId="urn:microsoft.com/office/officeart/2008/layout/LinedList"/>
    <dgm:cxn modelId="{09F710E0-4AC8-4644-8044-95C533349D30}" type="presParOf" srcId="{9904A329-6B60-3A46-82DD-2A8632C183CD}" destId="{D62B542F-726E-DD4E-AA54-0F7854AA53DC}" srcOrd="0" destOrd="0" presId="urn:microsoft.com/office/officeart/2008/layout/LinedList"/>
    <dgm:cxn modelId="{406779EB-9F0E-B046-89E7-87C40C949970}" type="presParOf" srcId="{9904A329-6B60-3A46-82DD-2A8632C183CD}" destId="{DB6E4A86-CC24-D142-BB63-8A8BE4374BCE}" srcOrd="1" destOrd="0" presId="urn:microsoft.com/office/officeart/2008/layout/LinedList"/>
    <dgm:cxn modelId="{A5E26C03-459C-D94D-BC54-48CAFF1B5256}" type="presParOf" srcId="{18479F11-0443-6A4E-865E-8ACEB818ADAB}" destId="{96F6A5FC-10DC-8046-9E9B-317C29B289BD}" srcOrd="4" destOrd="0" presId="urn:microsoft.com/office/officeart/2008/layout/LinedList"/>
    <dgm:cxn modelId="{864ED21F-6FE8-7441-9C16-199A8B0D6A6F}" type="presParOf" srcId="{18479F11-0443-6A4E-865E-8ACEB818ADAB}" destId="{86E3162D-AC77-9B46-B28C-9B3B21A93A00}" srcOrd="5" destOrd="0" presId="urn:microsoft.com/office/officeart/2008/layout/LinedList"/>
    <dgm:cxn modelId="{5533A77A-C059-E743-8693-B5FC98E9D7E7}" type="presParOf" srcId="{86E3162D-AC77-9B46-B28C-9B3B21A93A00}" destId="{97D6654F-6549-7D4D-92BC-3D9374780EB7}" srcOrd="0" destOrd="0" presId="urn:microsoft.com/office/officeart/2008/layout/LinedList"/>
    <dgm:cxn modelId="{C781AC8D-6924-514F-8842-EA3682B880AE}" type="presParOf" srcId="{86E3162D-AC77-9B46-B28C-9B3B21A93A00}" destId="{30AFCBFA-B4C5-C74D-BA7E-2EB2647A9555}" srcOrd="1" destOrd="0" presId="urn:microsoft.com/office/officeart/2008/layout/LinedList"/>
    <dgm:cxn modelId="{3E36C49D-592F-8945-BBD2-5E7AAEFEEEEC}" type="presParOf" srcId="{18479F11-0443-6A4E-865E-8ACEB818ADAB}" destId="{68A7760A-D6CB-CE4C-834C-6A00E1E745B4}" srcOrd="6" destOrd="0" presId="urn:microsoft.com/office/officeart/2008/layout/LinedList"/>
    <dgm:cxn modelId="{D3C65727-67ED-554E-97E7-8328478F6E90}" type="presParOf" srcId="{18479F11-0443-6A4E-865E-8ACEB818ADAB}" destId="{55F5F28B-A279-694F-AAD1-21CD37A1AB20}" srcOrd="7" destOrd="0" presId="urn:microsoft.com/office/officeart/2008/layout/LinedList"/>
    <dgm:cxn modelId="{8C555E99-3993-FD49-B813-050F3C6FDB69}" type="presParOf" srcId="{55F5F28B-A279-694F-AAD1-21CD37A1AB20}" destId="{098CE628-1D7A-2C4E-BF8C-B439907C7671}" srcOrd="0" destOrd="0" presId="urn:microsoft.com/office/officeart/2008/layout/LinedList"/>
    <dgm:cxn modelId="{3984F587-4C2E-FF43-9B06-58921B12F95A}" type="presParOf" srcId="{55F5F28B-A279-694F-AAD1-21CD37A1AB20}" destId="{038B4F2D-0EED-DC4F-80E9-7A7BD1C111A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FCA0D0-5B0D-4A1D-A349-C5342BC0CD6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7C3F5CB-642C-4079-AE6B-E5CD3AC93490}">
      <dgm:prSet/>
      <dgm:spPr/>
      <dgm:t>
        <a:bodyPr/>
        <a:lstStyle/>
        <a:p>
          <a:r>
            <a:rPr lang="en-US"/>
            <a:t>Changing the relErrBound value after code modification does not decrease the model output size.</a:t>
          </a:r>
        </a:p>
      </dgm:t>
    </dgm:pt>
    <dgm:pt modelId="{900CF0E8-08E6-4FB0-95AC-C1CCE4A07B23}" type="parTrans" cxnId="{7F9EA1A7-5D8B-4E68-BBFB-61AE403A5EE4}">
      <dgm:prSet/>
      <dgm:spPr/>
      <dgm:t>
        <a:bodyPr/>
        <a:lstStyle/>
        <a:p>
          <a:endParaRPr lang="en-US"/>
        </a:p>
      </dgm:t>
    </dgm:pt>
    <dgm:pt modelId="{5F3FD765-B119-4786-B059-004A9AF990EE}" type="sibTrans" cxnId="{7F9EA1A7-5D8B-4E68-BBFB-61AE403A5EE4}">
      <dgm:prSet/>
      <dgm:spPr/>
      <dgm:t>
        <a:bodyPr/>
        <a:lstStyle/>
        <a:p>
          <a:endParaRPr lang="en-US"/>
        </a:p>
      </dgm:t>
    </dgm:pt>
    <dgm:pt modelId="{1D44E220-5B25-4604-BC9C-4E536389F983}">
      <dgm:prSet/>
      <dgm:spPr/>
      <dgm:t>
        <a:bodyPr/>
        <a:lstStyle/>
        <a:p>
          <a:r>
            <a:rPr lang="en-US"/>
            <a:t>The size of restart files is decreasing but not the size of the model output.</a:t>
          </a:r>
        </a:p>
      </dgm:t>
    </dgm:pt>
    <dgm:pt modelId="{35A62DB1-B4A4-488A-B3AB-E14B163BD9C0}" type="parTrans" cxnId="{BB1FE05A-9EDC-40C5-9FC6-C59C93881A48}">
      <dgm:prSet/>
      <dgm:spPr/>
      <dgm:t>
        <a:bodyPr/>
        <a:lstStyle/>
        <a:p>
          <a:endParaRPr lang="en-US"/>
        </a:p>
      </dgm:t>
    </dgm:pt>
    <dgm:pt modelId="{3A6B21AA-F0CF-4979-847B-F67FDAAE5F61}" type="sibTrans" cxnId="{BB1FE05A-9EDC-40C5-9FC6-C59C93881A48}">
      <dgm:prSet/>
      <dgm:spPr/>
      <dgm:t>
        <a:bodyPr/>
        <a:lstStyle/>
        <a:p>
          <a:endParaRPr lang="en-US"/>
        </a:p>
      </dgm:t>
    </dgm:pt>
    <dgm:pt modelId="{79DFC5FA-95DE-4BC5-9D86-C515098D493C}">
      <dgm:prSet/>
      <dgm:spPr/>
      <dgm:t>
        <a:bodyPr/>
        <a:lstStyle/>
        <a:p>
          <a:r>
            <a:rPr lang="en-US"/>
            <a:t>The modified code was compressing the restart file not the output of Low GlowSea6.</a:t>
          </a:r>
        </a:p>
      </dgm:t>
    </dgm:pt>
    <dgm:pt modelId="{1831E6FD-9F2A-4C5B-9FCB-A39AADD98477}" type="parTrans" cxnId="{65BAACAE-A945-4415-8115-A172BFDAC2F7}">
      <dgm:prSet/>
      <dgm:spPr/>
      <dgm:t>
        <a:bodyPr/>
        <a:lstStyle/>
        <a:p>
          <a:endParaRPr lang="en-US"/>
        </a:p>
      </dgm:t>
    </dgm:pt>
    <dgm:pt modelId="{9A6816A3-3116-4025-B35F-09B996DBB2BC}" type="sibTrans" cxnId="{65BAACAE-A945-4415-8115-A172BFDAC2F7}">
      <dgm:prSet/>
      <dgm:spPr/>
      <dgm:t>
        <a:bodyPr/>
        <a:lstStyle/>
        <a:p>
          <a:endParaRPr lang="en-US"/>
        </a:p>
      </dgm:t>
    </dgm:pt>
    <dgm:pt modelId="{27472033-395E-4014-AC2D-6A02D13A20A5}">
      <dgm:prSet/>
      <dgm:spPr/>
      <dgm:t>
        <a:bodyPr/>
        <a:lstStyle/>
        <a:p>
          <a:r>
            <a:rPr lang="en-US" dirty="0"/>
            <a:t>The restart file is used as an input for the models, loss compression should not be performed.</a:t>
          </a:r>
        </a:p>
      </dgm:t>
    </dgm:pt>
    <dgm:pt modelId="{DB409338-E854-4F70-B187-87CF79D9F66C}" type="parTrans" cxnId="{4115C220-CB18-408D-B471-ED8156324B35}">
      <dgm:prSet/>
      <dgm:spPr/>
      <dgm:t>
        <a:bodyPr/>
        <a:lstStyle/>
        <a:p>
          <a:endParaRPr lang="en-US"/>
        </a:p>
      </dgm:t>
    </dgm:pt>
    <dgm:pt modelId="{57CFA273-A636-4555-96F8-AA5C3DE7443A}" type="sibTrans" cxnId="{4115C220-CB18-408D-B471-ED8156324B35}">
      <dgm:prSet/>
      <dgm:spPr/>
      <dgm:t>
        <a:bodyPr/>
        <a:lstStyle/>
        <a:p>
          <a:endParaRPr lang="en-US"/>
        </a:p>
      </dgm:t>
    </dgm:pt>
    <dgm:pt modelId="{A8DC2FA3-BA26-462A-82DB-F5B4ACF93555}" type="pres">
      <dgm:prSet presAssocID="{E3FCA0D0-5B0D-4A1D-A349-C5342BC0CD6E}" presName="root" presStyleCnt="0">
        <dgm:presLayoutVars>
          <dgm:dir/>
          <dgm:resizeHandles val="exact"/>
        </dgm:presLayoutVars>
      </dgm:prSet>
      <dgm:spPr/>
    </dgm:pt>
    <dgm:pt modelId="{2868C7E7-70D7-4083-B67B-52ACD5DD4B76}" type="pres">
      <dgm:prSet presAssocID="{E3FCA0D0-5B0D-4A1D-A349-C5342BC0CD6E}" presName="container" presStyleCnt="0">
        <dgm:presLayoutVars>
          <dgm:dir/>
          <dgm:resizeHandles val="exact"/>
        </dgm:presLayoutVars>
      </dgm:prSet>
      <dgm:spPr/>
    </dgm:pt>
    <dgm:pt modelId="{75A01AF6-4324-4926-BCBC-ECA057D2D0F8}" type="pres">
      <dgm:prSet presAssocID="{D7C3F5CB-642C-4079-AE6B-E5CD3AC93490}" presName="compNode" presStyleCnt="0"/>
      <dgm:spPr/>
    </dgm:pt>
    <dgm:pt modelId="{49ADB46F-1D3A-4156-A776-E68C9C972FD2}" type="pres">
      <dgm:prSet presAssocID="{D7C3F5CB-642C-4079-AE6B-E5CD3AC93490}" presName="iconBgRect" presStyleLbl="bgShp" presStyleIdx="0" presStyleCnt="4"/>
      <dgm:spPr/>
    </dgm:pt>
    <dgm:pt modelId="{781BE67D-4BEF-40BB-B00F-68DB02C55CA8}" type="pres">
      <dgm:prSet presAssocID="{D7C3F5CB-642C-4079-AE6B-E5CD3AC9349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0FA2E1EE-5D05-4900-880D-E376C2CC2648}" type="pres">
      <dgm:prSet presAssocID="{D7C3F5CB-642C-4079-AE6B-E5CD3AC93490}" presName="spaceRect" presStyleCnt="0"/>
      <dgm:spPr/>
    </dgm:pt>
    <dgm:pt modelId="{FDA53323-968B-4D08-B9E3-7BE8225387BD}" type="pres">
      <dgm:prSet presAssocID="{D7C3F5CB-642C-4079-AE6B-E5CD3AC93490}" presName="textRect" presStyleLbl="revTx" presStyleIdx="0" presStyleCnt="4">
        <dgm:presLayoutVars>
          <dgm:chMax val="1"/>
          <dgm:chPref val="1"/>
        </dgm:presLayoutVars>
      </dgm:prSet>
      <dgm:spPr/>
    </dgm:pt>
    <dgm:pt modelId="{4989784D-C3E2-4ACB-B6BC-FDEE2E32A81C}" type="pres">
      <dgm:prSet presAssocID="{5F3FD765-B119-4786-B059-004A9AF990EE}" presName="sibTrans" presStyleLbl="sibTrans2D1" presStyleIdx="0" presStyleCnt="0"/>
      <dgm:spPr/>
    </dgm:pt>
    <dgm:pt modelId="{AA506D2A-2EAC-4F50-9648-862EBA41FDF3}" type="pres">
      <dgm:prSet presAssocID="{1D44E220-5B25-4604-BC9C-4E536389F983}" presName="compNode" presStyleCnt="0"/>
      <dgm:spPr/>
    </dgm:pt>
    <dgm:pt modelId="{0818B61D-4B73-4207-9CC4-6EAD6957250B}" type="pres">
      <dgm:prSet presAssocID="{1D44E220-5B25-4604-BC9C-4E536389F983}" presName="iconBgRect" presStyleLbl="bgShp" presStyleIdx="1" presStyleCnt="4"/>
      <dgm:spPr/>
    </dgm:pt>
    <dgm:pt modelId="{D0A20AF9-1B82-4471-B0E5-77E64E94F1F8}" type="pres">
      <dgm:prSet presAssocID="{1D44E220-5B25-4604-BC9C-4E536389F98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3B920F28-87B6-456F-B5F2-C03F6BBC2958}" type="pres">
      <dgm:prSet presAssocID="{1D44E220-5B25-4604-BC9C-4E536389F983}" presName="spaceRect" presStyleCnt="0"/>
      <dgm:spPr/>
    </dgm:pt>
    <dgm:pt modelId="{AC5CE7DE-0BA3-4D86-812A-50246F19D72E}" type="pres">
      <dgm:prSet presAssocID="{1D44E220-5B25-4604-BC9C-4E536389F983}" presName="textRect" presStyleLbl="revTx" presStyleIdx="1" presStyleCnt="4">
        <dgm:presLayoutVars>
          <dgm:chMax val="1"/>
          <dgm:chPref val="1"/>
        </dgm:presLayoutVars>
      </dgm:prSet>
      <dgm:spPr/>
    </dgm:pt>
    <dgm:pt modelId="{D894F4F8-9B71-4765-94B1-15C4E983C5BD}" type="pres">
      <dgm:prSet presAssocID="{3A6B21AA-F0CF-4979-847B-F67FDAAE5F61}" presName="sibTrans" presStyleLbl="sibTrans2D1" presStyleIdx="0" presStyleCnt="0"/>
      <dgm:spPr/>
    </dgm:pt>
    <dgm:pt modelId="{6B7E4E69-F4F6-4883-A292-C44FFD61F19B}" type="pres">
      <dgm:prSet presAssocID="{79DFC5FA-95DE-4BC5-9D86-C515098D493C}" presName="compNode" presStyleCnt="0"/>
      <dgm:spPr/>
    </dgm:pt>
    <dgm:pt modelId="{FF58EFE0-835B-4C43-8546-1F97FDFB06E9}" type="pres">
      <dgm:prSet presAssocID="{79DFC5FA-95DE-4BC5-9D86-C515098D493C}" presName="iconBgRect" presStyleLbl="bgShp" presStyleIdx="2" presStyleCnt="4"/>
      <dgm:spPr/>
    </dgm:pt>
    <dgm:pt modelId="{0D03A221-7607-4BEB-B71E-FB6260D0A6DA}" type="pres">
      <dgm:prSet presAssocID="{79DFC5FA-95DE-4BC5-9D86-C515098D493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wer"/>
        </a:ext>
      </dgm:extLst>
    </dgm:pt>
    <dgm:pt modelId="{4AB866F9-E9C7-4E79-B569-E4C5DB82262C}" type="pres">
      <dgm:prSet presAssocID="{79DFC5FA-95DE-4BC5-9D86-C515098D493C}" presName="spaceRect" presStyleCnt="0"/>
      <dgm:spPr/>
    </dgm:pt>
    <dgm:pt modelId="{51BC4CB9-1D17-4058-A602-045A2CA47D87}" type="pres">
      <dgm:prSet presAssocID="{79DFC5FA-95DE-4BC5-9D86-C515098D493C}" presName="textRect" presStyleLbl="revTx" presStyleIdx="2" presStyleCnt="4">
        <dgm:presLayoutVars>
          <dgm:chMax val="1"/>
          <dgm:chPref val="1"/>
        </dgm:presLayoutVars>
      </dgm:prSet>
      <dgm:spPr/>
    </dgm:pt>
    <dgm:pt modelId="{024C4AE2-5D03-4E96-A789-D6D079E81B9F}" type="pres">
      <dgm:prSet presAssocID="{9A6816A3-3116-4025-B35F-09B996DBB2BC}" presName="sibTrans" presStyleLbl="sibTrans2D1" presStyleIdx="0" presStyleCnt="0"/>
      <dgm:spPr/>
    </dgm:pt>
    <dgm:pt modelId="{251EAE52-760D-4CC7-8F47-4F364EF72004}" type="pres">
      <dgm:prSet presAssocID="{27472033-395E-4014-AC2D-6A02D13A20A5}" presName="compNode" presStyleCnt="0"/>
      <dgm:spPr/>
    </dgm:pt>
    <dgm:pt modelId="{3228F66C-BF49-4571-ACB3-71866E921807}" type="pres">
      <dgm:prSet presAssocID="{27472033-395E-4014-AC2D-6A02D13A20A5}" presName="iconBgRect" presStyleLbl="bgShp" presStyleIdx="3" presStyleCnt="4"/>
      <dgm:spPr/>
    </dgm:pt>
    <dgm:pt modelId="{7D0804BE-6957-47FB-902C-094A50BDA194}" type="pres">
      <dgm:prSet presAssocID="{27472033-395E-4014-AC2D-6A02D13A20A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CABB1407-DB94-4E6D-A830-73DDF722413A}" type="pres">
      <dgm:prSet presAssocID="{27472033-395E-4014-AC2D-6A02D13A20A5}" presName="spaceRect" presStyleCnt="0"/>
      <dgm:spPr/>
    </dgm:pt>
    <dgm:pt modelId="{565916D5-1F26-4066-946F-FFED36AC4921}" type="pres">
      <dgm:prSet presAssocID="{27472033-395E-4014-AC2D-6A02D13A20A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115C220-CB18-408D-B471-ED8156324B35}" srcId="{E3FCA0D0-5B0D-4A1D-A349-C5342BC0CD6E}" destId="{27472033-395E-4014-AC2D-6A02D13A20A5}" srcOrd="3" destOrd="0" parTransId="{DB409338-E854-4F70-B187-87CF79D9F66C}" sibTransId="{57CFA273-A636-4555-96F8-AA5C3DE7443A}"/>
    <dgm:cxn modelId="{A228E23A-1C4A-4F68-A490-9656D43B3F63}" type="presOf" srcId="{9A6816A3-3116-4025-B35F-09B996DBB2BC}" destId="{024C4AE2-5D03-4E96-A789-D6D079E81B9F}" srcOrd="0" destOrd="0" presId="urn:microsoft.com/office/officeart/2018/2/layout/IconCircleList"/>
    <dgm:cxn modelId="{133D8646-5F5E-4F3A-9FDE-97E662691C51}" type="presOf" srcId="{D7C3F5CB-642C-4079-AE6B-E5CD3AC93490}" destId="{FDA53323-968B-4D08-B9E3-7BE8225387BD}" srcOrd="0" destOrd="0" presId="urn:microsoft.com/office/officeart/2018/2/layout/IconCircleList"/>
    <dgm:cxn modelId="{09E04058-F0D9-4452-9FEF-2B8AA9509668}" type="presOf" srcId="{3A6B21AA-F0CF-4979-847B-F67FDAAE5F61}" destId="{D894F4F8-9B71-4765-94B1-15C4E983C5BD}" srcOrd="0" destOrd="0" presId="urn:microsoft.com/office/officeart/2018/2/layout/IconCircleList"/>
    <dgm:cxn modelId="{BB1FE05A-9EDC-40C5-9FC6-C59C93881A48}" srcId="{E3FCA0D0-5B0D-4A1D-A349-C5342BC0CD6E}" destId="{1D44E220-5B25-4604-BC9C-4E536389F983}" srcOrd="1" destOrd="0" parTransId="{35A62DB1-B4A4-488A-B3AB-E14B163BD9C0}" sibTransId="{3A6B21AA-F0CF-4979-847B-F67FDAAE5F61}"/>
    <dgm:cxn modelId="{700B0161-266F-4BA3-B5A7-E2FDF01AA8F9}" type="presOf" srcId="{27472033-395E-4014-AC2D-6A02D13A20A5}" destId="{565916D5-1F26-4066-946F-FFED36AC4921}" srcOrd="0" destOrd="0" presId="urn:microsoft.com/office/officeart/2018/2/layout/IconCircleList"/>
    <dgm:cxn modelId="{6AF27171-8363-4636-9E3A-20E310B45612}" type="presOf" srcId="{1D44E220-5B25-4604-BC9C-4E536389F983}" destId="{AC5CE7DE-0BA3-4D86-812A-50246F19D72E}" srcOrd="0" destOrd="0" presId="urn:microsoft.com/office/officeart/2018/2/layout/IconCircleList"/>
    <dgm:cxn modelId="{50061684-C90A-4308-8478-3B057876D871}" type="presOf" srcId="{79DFC5FA-95DE-4BC5-9D86-C515098D493C}" destId="{51BC4CB9-1D17-4058-A602-045A2CA47D87}" srcOrd="0" destOrd="0" presId="urn:microsoft.com/office/officeart/2018/2/layout/IconCircleList"/>
    <dgm:cxn modelId="{7F9EA1A7-5D8B-4E68-BBFB-61AE403A5EE4}" srcId="{E3FCA0D0-5B0D-4A1D-A349-C5342BC0CD6E}" destId="{D7C3F5CB-642C-4079-AE6B-E5CD3AC93490}" srcOrd="0" destOrd="0" parTransId="{900CF0E8-08E6-4FB0-95AC-C1CCE4A07B23}" sibTransId="{5F3FD765-B119-4786-B059-004A9AF990EE}"/>
    <dgm:cxn modelId="{65BAACAE-A945-4415-8115-A172BFDAC2F7}" srcId="{E3FCA0D0-5B0D-4A1D-A349-C5342BC0CD6E}" destId="{79DFC5FA-95DE-4BC5-9D86-C515098D493C}" srcOrd="2" destOrd="0" parTransId="{1831E6FD-9F2A-4C5B-9FCB-A39AADD98477}" sibTransId="{9A6816A3-3116-4025-B35F-09B996DBB2BC}"/>
    <dgm:cxn modelId="{73275ECC-933C-4634-A859-9C92357FF631}" type="presOf" srcId="{E3FCA0D0-5B0D-4A1D-A349-C5342BC0CD6E}" destId="{A8DC2FA3-BA26-462A-82DB-F5B4ACF93555}" srcOrd="0" destOrd="0" presId="urn:microsoft.com/office/officeart/2018/2/layout/IconCircleList"/>
    <dgm:cxn modelId="{8F00C9DA-7511-4701-8CE1-32AEEABDC838}" type="presOf" srcId="{5F3FD765-B119-4786-B059-004A9AF990EE}" destId="{4989784D-C3E2-4ACB-B6BC-FDEE2E32A81C}" srcOrd="0" destOrd="0" presId="urn:microsoft.com/office/officeart/2018/2/layout/IconCircleList"/>
    <dgm:cxn modelId="{B6DE5A94-1829-4BAF-966F-9D5F148FA727}" type="presParOf" srcId="{A8DC2FA3-BA26-462A-82DB-F5B4ACF93555}" destId="{2868C7E7-70D7-4083-B67B-52ACD5DD4B76}" srcOrd="0" destOrd="0" presId="urn:microsoft.com/office/officeart/2018/2/layout/IconCircleList"/>
    <dgm:cxn modelId="{1B22088B-4AB3-422B-B27F-1077B246BE1D}" type="presParOf" srcId="{2868C7E7-70D7-4083-B67B-52ACD5DD4B76}" destId="{75A01AF6-4324-4926-BCBC-ECA057D2D0F8}" srcOrd="0" destOrd="0" presId="urn:microsoft.com/office/officeart/2018/2/layout/IconCircleList"/>
    <dgm:cxn modelId="{F28BEC1D-6E26-48F4-9328-9FAB4222BB93}" type="presParOf" srcId="{75A01AF6-4324-4926-BCBC-ECA057D2D0F8}" destId="{49ADB46F-1D3A-4156-A776-E68C9C972FD2}" srcOrd="0" destOrd="0" presId="urn:microsoft.com/office/officeart/2018/2/layout/IconCircleList"/>
    <dgm:cxn modelId="{DCD4D5FC-0FC3-4004-B085-7423B28354DC}" type="presParOf" srcId="{75A01AF6-4324-4926-BCBC-ECA057D2D0F8}" destId="{781BE67D-4BEF-40BB-B00F-68DB02C55CA8}" srcOrd="1" destOrd="0" presId="urn:microsoft.com/office/officeart/2018/2/layout/IconCircleList"/>
    <dgm:cxn modelId="{CE9A118E-1FC3-47B3-99B8-F7983ED949F9}" type="presParOf" srcId="{75A01AF6-4324-4926-BCBC-ECA057D2D0F8}" destId="{0FA2E1EE-5D05-4900-880D-E376C2CC2648}" srcOrd="2" destOrd="0" presId="urn:microsoft.com/office/officeart/2018/2/layout/IconCircleList"/>
    <dgm:cxn modelId="{51519223-4B6A-45E5-87C4-3DFAC7FAF989}" type="presParOf" srcId="{75A01AF6-4324-4926-BCBC-ECA057D2D0F8}" destId="{FDA53323-968B-4D08-B9E3-7BE8225387BD}" srcOrd="3" destOrd="0" presId="urn:microsoft.com/office/officeart/2018/2/layout/IconCircleList"/>
    <dgm:cxn modelId="{35377171-6FCE-461A-AFB4-F144C69EE17A}" type="presParOf" srcId="{2868C7E7-70D7-4083-B67B-52ACD5DD4B76}" destId="{4989784D-C3E2-4ACB-B6BC-FDEE2E32A81C}" srcOrd="1" destOrd="0" presId="urn:microsoft.com/office/officeart/2018/2/layout/IconCircleList"/>
    <dgm:cxn modelId="{9B80723F-227C-4249-9107-1DF4948A0F9B}" type="presParOf" srcId="{2868C7E7-70D7-4083-B67B-52ACD5DD4B76}" destId="{AA506D2A-2EAC-4F50-9648-862EBA41FDF3}" srcOrd="2" destOrd="0" presId="urn:microsoft.com/office/officeart/2018/2/layout/IconCircleList"/>
    <dgm:cxn modelId="{316A4BDF-3A74-4E09-AE29-AB088F329D26}" type="presParOf" srcId="{AA506D2A-2EAC-4F50-9648-862EBA41FDF3}" destId="{0818B61D-4B73-4207-9CC4-6EAD6957250B}" srcOrd="0" destOrd="0" presId="urn:microsoft.com/office/officeart/2018/2/layout/IconCircleList"/>
    <dgm:cxn modelId="{35A467DE-42F5-4E70-A626-0FE22EE2B3F0}" type="presParOf" srcId="{AA506D2A-2EAC-4F50-9648-862EBA41FDF3}" destId="{D0A20AF9-1B82-4471-B0E5-77E64E94F1F8}" srcOrd="1" destOrd="0" presId="urn:microsoft.com/office/officeart/2018/2/layout/IconCircleList"/>
    <dgm:cxn modelId="{F0EAF13D-DB5E-4791-9683-CF0BD59741EF}" type="presParOf" srcId="{AA506D2A-2EAC-4F50-9648-862EBA41FDF3}" destId="{3B920F28-87B6-456F-B5F2-C03F6BBC2958}" srcOrd="2" destOrd="0" presId="urn:microsoft.com/office/officeart/2018/2/layout/IconCircleList"/>
    <dgm:cxn modelId="{EAF1B4FB-5A86-40C9-B78D-A44C694FE1A2}" type="presParOf" srcId="{AA506D2A-2EAC-4F50-9648-862EBA41FDF3}" destId="{AC5CE7DE-0BA3-4D86-812A-50246F19D72E}" srcOrd="3" destOrd="0" presId="urn:microsoft.com/office/officeart/2018/2/layout/IconCircleList"/>
    <dgm:cxn modelId="{2D84A948-4C65-4DAD-9515-D8C4FDD57103}" type="presParOf" srcId="{2868C7E7-70D7-4083-B67B-52ACD5DD4B76}" destId="{D894F4F8-9B71-4765-94B1-15C4E983C5BD}" srcOrd="3" destOrd="0" presId="urn:microsoft.com/office/officeart/2018/2/layout/IconCircleList"/>
    <dgm:cxn modelId="{3050749D-CBB1-4D5E-A514-45AA3E995843}" type="presParOf" srcId="{2868C7E7-70D7-4083-B67B-52ACD5DD4B76}" destId="{6B7E4E69-F4F6-4883-A292-C44FFD61F19B}" srcOrd="4" destOrd="0" presId="urn:microsoft.com/office/officeart/2018/2/layout/IconCircleList"/>
    <dgm:cxn modelId="{97013775-34DB-4E29-B73A-9078605E303E}" type="presParOf" srcId="{6B7E4E69-F4F6-4883-A292-C44FFD61F19B}" destId="{FF58EFE0-835B-4C43-8546-1F97FDFB06E9}" srcOrd="0" destOrd="0" presId="urn:microsoft.com/office/officeart/2018/2/layout/IconCircleList"/>
    <dgm:cxn modelId="{ECBD65C6-F605-4368-AB5D-D6A97EA2FCDB}" type="presParOf" srcId="{6B7E4E69-F4F6-4883-A292-C44FFD61F19B}" destId="{0D03A221-7607-4BEB-B71E-FB6260D0A6DA}" srcOrd="1" destOrd="0" presId="urn:microsoft.com/office/officeart/2018/2/layout/IconCircleList"/>
    <dgm:cxn modelId="{A4FBE642-9F7D-4A0E-B848-05E83562A3BF}" type="presParOf" srcId="{6B7E4E69-F4F6-4883-A292-C44FFD61F19B}" destId="{4AB866F9-E9C7-4E79-B569-E4C5DB82262C}" srcOrd="2" destOrd="0" presId="urn:microsoft.com/office/officeart/2018/2/layout/IconCircleList"/>
    <dgm:cxn modelId="{12255915-7CCF-4028-85B5-570BAF86523C}" type="presParOf" srcId="{6B7E4E69-F4F6-4883-A292-C44FFD61F19B}" destId="{51BC4CB9-1D17-4058-A602-045A2CA47D87}" srcOrd="3" destOrd="0" presId="urn:microsoft.com/office/officeart/2018/2/layout/IconCircleList"/>
    <dgm:cxn modelId="{ACCD1A74-E5D7-4FED-A123-C74DD2A1C168}" type="presParOf" srcId="{2868C7E7-70D7-4083-B67B-52ACD5DD4B76}" destId="{024C4AE2-5D03-4E96-A789-D6D079E81B9F}" srcOrd="5" destOrd="0" presId="urn:microsoft.com/office/officeart/2018/2/layout/IconCircleList"/>
    <dgm:cxn modelId="{F3A60A70-EA87-4666-8F34-CDB567BA2DEB}" type="presParOf" srcId="{2868C7E7-70D7-4083-B67B-52ACD5DD4B76}" destId="{251EAE52-760D-4CC7-8F47-4F364EF72004}" srcOrd="6" destOrd="0" presId="urn:microsoft.com/office/officeart/2018/2/layout/IconCircleList"/>
    <dgm:cxn modelId="{A2410D6E-D289-4448-9A6F-9830F792BE27}" type="presParOf" srcId="{251EAE52-760D-4CC7-8F47-4F364EF72004}" destId="{3228F66C-BF49-4571-ACB3-71866E921807}" srcOrd="0" destOrd="0" presId="urn:microsoft.com/office/officeart/2018/2/layout/IconCircleList"/>
    <dgm:cxn modelId="{40EC95E5-D385-40B5-A469-113C36C28AB7}" type="presParOf" srcId="{251EAE52-760D-4CC7-8F47-4F364EF72004}" destId="{7D0804BE-6957-47FB-902C-094A50BDA194}" srcOrd="1" destOrd="0" presId="urn:microsoft.com/office/officeart/2018/2/layout/IconCircleList"/>
    <dgm:cxn modelId="{D8D3666C-0D6D-47FB-B9BD-2364C8E961B5}" type="presParOf" srcId="{251EAE52-760D-4CC7-8F47-4F364EF72004}" destId="{CABB1407-DB94-4E6D-A830-73DDF722413A}" srcOrd="2" destOrd="0" presId="urn:microsoft.com/office/officeart/2018/2/layout/IconCircleList"/>
    <dgm:cxn modelId="{804761A4-41AF-4250-80FF-1B3621E9F252}" type="presParOf" srcId="{251EAE52-760D-4CC7-8F47-4F364EF72004}" destId="{565916D5-1F26-4066-946F-FFED36AC492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D59B8E8-4603-4F6E-ABFF-F51B749CCD0C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987B61-88AE-4AEF-AFC0-61D96953AFC2}">
      <dgm:prSet/>
      <dgm:spPr/>
      <dgm:t>
        <a:bodyPr/>
        <a:lstStyle/>
        <a:p>
          <a:r>
            <a:rPr lang="en-US"/>
            <a:t>XIOS Library modification</a:t>
          </a:r>
        </a:p>
      </dgm:t>
    </dgm:pt>
    <dgm:pt modelId="{B0D63182-169F-4EF6-8E79-8896AFAFC078}" type="parTrans" cxnId="{9A5B2A55-716B-4B09-B861-61A33578A2E1}">
      <dgm:prSet/>
      <dgm:spPr/>
      <dgm:t>
        <a:bodyPr/>
        <a:lstStyle/>
        <a:p>
          <a:endParaRPr lang="en-US"/>
        </a:p>
      </dgm:t>
    </dgm:pt>
    <dgm:pt modelId="{08235CD0-0570-4D7A-A468-B0C9D8BCB7EA}" type="sibTrans" cxnId="{9A5B2A55-716B-4B09-B861-61A33578A2E1}">
      <dgm:prSet/>
      <dgm:spPr/>
      <dgm:t>
        <a:bodyPr/>
        <a:lstStyle/>
        <a:p>
          <a:endParaRPr lang="en-US"/>
        </a:p>
      </dgm:t>
    </dgm:pt>
    <dgm:pt modelId="{5ED82060-080C-423C-878B-359669C87276}">
      <dgm:prSet/>
      <dgm:spPr/>
      <dgm:t>
        <a:bodyPr/>
        <a:lstStyle/>
        <a:p>
          <a:r>
            <a:rPr lang="en-US" dirty="0"/>
            <a:t>Modify </a:t>
          </a:r>
          <a:r>
            <a:rPr lang="en-US" dirty="0" err="1"/>
            <a:t>make_xios</a:t>
          </a:r>
          <a:r>
            <a:rPr lang="en-US" dirty="0"/>
            <a:t> script to add SZ and </a:t>
          </a:r>
          <a:r>
            <a:rPr lang="en-US" dirty="0" err="1"/>
            <a:t>Zstandard</a:t>
          </a:r>
          <a:r>
            <a:rPr lang="en-US" dirty="0"/>
            <a:t> library into XIOS project</a:t>
          </a:r>
        </a:p>
      </dgm:t>
    </dgm:pt>
    <dgm:pt modelId="{B7E7D576-D1E8-4A5A-A50C-57BBC5528A40}" type="parTrans" cxnId="{6266E9A3-790D-454D-9304-7CEECAAEE2D4}">
      <dgm:prSet/>
      <dgm:spPr/>
      <dgm:t>
        <a:bodyPr/>
        <a:lstStyle/>
        <a:p>
          <a:endParaRPr lang="en-US"/>
        </a:p>
      </dgm:t>
    </dgm:pt>
    <dgm:pt modelId="{7147A734-0EA0-4373-9DFC-D4423C8F7B61}" type="sibTrans" cxnId="{6266E9A3-790D-454D-9304-7CEECAAEE2D4}">
      <dgm:prSet/>
      <dgm:spPr/>
      <dgm:t>
        <a:bodyPr/>
        <a:lstStyle/>
        <a:p>
          <a:endParaRPr lang="en-US"/>
        </a:p>
      </dgm:t>
    </dgm:pt>
    <dgm:pt modelId="{0D00A9C1-C23E-4019-B499-B2FD8881F924}">
      <dgm:prSet/>
      <dgm:spPr/>
      <dgm:t>
        <a:bodyPr/>
        <a:lstStyle/>
        <a:p>
          <a:r>
            <a:rPr lang="en-US" dirty="0"/>
            <a:t>Modify files related with writing </a:t>
          </a:r>
          <a:r>
            <a:rPr lang="en-US" dirty="0" err="1"/>
            <a:t>netcdf</a:t>
          </a:r>
          <a:r>
            <a:rPr lang="en-US" dirty="0"/>
            <a:t> output (</a:t>
          </a:r>
          <a:r>
            <a:rPr lang="en-US" dirty="0" err="1"/>
            <a:t>e.g</a:t>
          </a:r>
          <a:r>
            <a:rPr lang="en-US" dirty="0"/>
            <a:t> nc4_data_output.hpp, nc4_data_output.cpp </a:t>
          </a:r>
          <a:r>
            <a:rPr lang="en-US" dirty="0" err="1"/>
            <a:t>etc</a:t>
          </a:r>
          <a:r>
            <a:rPr lang="en-US" dirty="0"/>
            <a:t>)</a:t>
          </a:r>
        </a:p>
      </dgm:t>
    </dgm:pt>
    <dgm:pt modelId="{EBF096D1-3FD4-495E-9900-3BDA5079A640}" type="parTrans" cxnId="{59F792FB-418A-48F4-B71A-8E6194637314}">
      <dgm:prSet/>
      <dgm:spPr/>
      <dgm:t>
        <a:bodyPr/>
        <a:lstStyle/>
        <a:p>
          <a:endParaRPr lang="en-US"/>
        </a:p>
      </dgm:t>
    </dgm:pt>
    <dgm:pt modelId="{76DE5897-A188-47C5-B7A6-F5EE46199E43}" type="sibTrans" cxnId="{59F792FB-418A-48F4-B71A-8E6194637314}">
      <dgm:prSet/>
      <dgm:spPr/>
      <dgm:t>
        <a:bodyPr/>
        <a:lstStyle/>
        <a:p>
          <a:endParaRPr lang="en-US"/>
        </a:p>
      </dgm:t>
    </dgm:pt>
    <dgm:pt modelId="{D0463C35-CC03-4A3F-B2C5-66F5669F401E}">
      <dgm:prSet/>
      <dgm:spPr/>
      <dgm:t>
        <a:bodyPr/>
        <a:lstStyle/>
        <a:p>
          <a:r>
            <a:rPr lang="en-US" dirty="0"/>
            <a:t>Modify </a:t>
          </a:r>
          <a:r>
            <a:rPr lang="en-US" dirty="0" err="1"/>
            <a:t>fortran</a:t>
          </a:r>
          <a:r>
            <a:rPr lang="en-US" dirty="0"/>
            <a:t> interface if needed</a:t>
          </a:r>
        </a:p>
      </dgm:t>
    </dgm:pt>
    <dgm:pt modelId="{A1E67C3F-CCD7-4F98-A492-43B86053477E}" type="parTrans" cxnId="{A992ABA5-BD66-4539-BE11-F8FC9E3455FF}">
      <dgm:prSet/>
      <dgm:spPr/>
      <dgm:t>
        <a:bodyPr/>
        <a:lstStyle/>
        <a:p>
          <a:endParaRPr lang="en-US"/>
        </a:p>
      </dgm:t>
    </dgm:pt>
    <dgm:pt modelId="{20E6559F-E19C-4A58-BC15-E20549AB889F}" type="sibTrans" cxnId="{A992ABA5-BD66-4539-BE11-F8FC9E3455FF}">
      <dgm:prSet/>
      <dgm:spPr/>
      <dgm:t>
        <a:bodyPr/>
        <a:lstStyle/>
        <a:p>
          <a:endParaRPr lang="en-US"/>
        </a:p>
      </dgm:t>
    </dgm:pt>
    <dgm:pt modelId="{A8F02EC7-EBA7-4E59-B701-0CD9E43E6F7F}">
      <dgm:prSet/>
      <dgm:spPr/>
      <dgm:t>
        <a:bodyPr/>
        <a:lstStyle/>
        <a:p>
          <a:r>
            <a:rPr lang="en-US"/>
            <a:t>NEMO</a:t>
          </a:r>
        </a:p>
      </dgm:t>
    </dgm:pt>
    <dgm:pt modelId="{A72D48F9-DAF2-4BE3-82C8-24C103AF98EC}" type="parTrans" cxnId="{4F8C8307-4EA7-4F4B-A610-FB3F906D5C0B}">
      <dgm:prSet/>
      <dgm:spPr/>
      <dgm:t>
        <a:bodyPr/>
        <a:lstStyle/>
        <a:p>
          <a:endParaRPr lang="en-US"/>
        </a:p>
      </dgm:t>
    </dgm:pt>
    <dgm:pt modelId="{5C496E74-8C66-4D9E-A6C9-B84242FF594E}" type="sibTrans" cxnId="{4F8C8307-4EA7-4F4B-A610-FB3F906D5C0B}">
      <dgm:prSet/>
      <dgm:spPr/>
      <dgm:t>
        <a:bodyPr/>
        <a:lstStyle/>
        <a:p>
          <a:endParaRPr lang="en-US"/>
        </a:p>
      </dgm:t>
    </dgm:pt>
    <dgm:pt modelId="{A4E1ECC7-E2C5-49A0-9C1B-93CD2578B4E0}">
      <dgm:prSet/>
      <dgm:spPr/>
      <dgm:t>
        <a:bodyPr/>
        <a:lstStyle/>
        <a:p>
          <a:r>
            <a:rPr lang="en-US" dirty="0"/>
            <a:t>Modify files related with xml configuration to enable SZ compression</a:t>
          </a:r>
        </a:p>
      </dgm:t>
    </dgm:pt>
    <dgm:pt modelId="{9A101557-E781-47DE-BEDF-BCC2F3188328}" type="parTrans" cxnId="{A17CB6AB-368B-45F0-8F51-8145F7D902BC}">
      <dgm:prSet/>
      <dgm:spPr/>
      <dgm:t>
        <a:bodyPr/>
        <a:lstStyle/>
        <a:p>
          <a:endParaRPr lang="en-US"/>
        </a:p>
      </dgm:t>
    </dgm:pt>
    <dgm:pt modelId="{2511D0E3-1BFD-47B0-85DA-B579A04A64BF}" type="sibTrans" cxnId="{A17CB6AB-368B-45F0-8F51-8145F7D902BC}">
      <dgm:prSet/>
      <dgm:spPr/>
      <dgm:t>
        <a:bodyPr/>
        <a:lstStyle/>
        <a:p>
          <a:endParaRPr lang="en-US"/>
        </a:p>
      </dgm:t>
    </dgm:pt>
    <dgm:pt modelId="{77D8C4E5-7B4E-0A49-ACCA-D34FC3603496}" type="pres">
      <dgm:prSet presAssocID="{7D59B8E8-4603-4F6E-ABFF-F51B749CCD0C}" presName="linear" presStyleCnt="0">
        <dgm:presLayoutVars>
          <dgm:dir/>
          <dgm:animLvl val="lvl"/>
          <dgm:resizeHandles val="exact"/>
        </dgm:presLayoutVars>
      </dgm:prSet>
      <dgm:spPr/>
    </dgm:pt>
    <dgm:pt modelId="{6C5DEC59-EA5C-DA47-8B71-D3AEAEA929F9}" type="pres">
      <dgm:prSet presAssocID="{98987B61-88AE-4AEF-AFC0-61D96953AFC2}" presName="parentLin" presStyleCnt="0"/>
      <dgm:spPr/>
    </dgm:pt>
    <dgm:pt modelId="{8A8B5BE6-AD0E-434A-A04A-02C8E465E341}" type="pres">
      <dgm:prSet presAssocID="{98987B61-88AE-4AEF-AFC0-61D96953AFC2}" presName="parentLeftMargin" presStyleLbl="node1" presStyleIdx="0" presStyleCnt="2"/>
      <dgm:spPr/>
    </dgm:pt>
    <dgm:pt modelId="{155ADBCD-247E-3F4E-801B-35DAACDDA69D}" type="pres">
      <dgm:prSet presAssocID="{98987B61-88AE-4AEF-AFC0-61D96953AFC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2396A93-E29C-CE4C-9363-2C16D42E1ACF}" type="pres">
      <dgm:prSet presAssocID="{98987B61-88AE-4AEF-AFC0-61D96953AFC2}" presName="negativeSpace" presStyleCnt="0"/>
      <dgm:spPr/>
    </dgm:pt>
    <dgm:pt modelId="{889AEC91-61D6-5746-963C-B2801260E5B4}" type="pres">
      <dgm:prSet presAssocID="{98987B61-88AE-4AEF-AFC0-61D96953AFC2}" presName="childText" presStyleLbl="conFgAcc1" presStyleIdx="0" presStyleCnt="2">
        <dgm:presLayoutVars>
          <dgm:bulletEnabled val="1"/>
        </dgm:presLayoutVars>
      </dgm:prSet>
      <dgm:spPr/>
    </dgm:pt>
    <dgm:pt modelId="{10717BBE-DB1C-C84C-A8B7-66A88ABBBC89}" type="pres">
      <dgm:prSet presAssocID="{08235CD0-0570-4D7A-A468-B0C9D8BCB7EA}" presName="spaceBetweenRectangles" presStyleCnt="0"/>
      <dgm:spPr/>
    </dgm:pt>
    <dgm:pt modelId="{5F3A1B67-90E5-6A46-AB28-99D5FAED402E}" type="pres">
      <dgm:prSet presAssocID="{A8F02EC7-EBA7-4E59-B701-0CD9E43E6F7F}" presName="parentLin" presStyleCnt="0"/>
      <dgm:spPr/>
    </dgm:pt>
    <dgm:pt modelId="{0AE60F54-B638-2C4E-B0B6-F45CBE8B85E8}" type="pres">
      <dgm:prSet presAssocID="{A8F02EC7-EBA7-4E59-B701-0CD9E43E6F7F}" presName="parentLeftMargin" presStyleLbl="node1" presStyleIdx="0" presStyleCnt="2"/>
      <dgm:spPr/>
    </dgm:pt>
    <dgm:pt modelId="{2A260745-3EAF-C14E-8104-095963368AA7}" type="pres">
      <dgm:prSet presAssocID="{A8F02EC7-EBA7-4E59-B701-0CD9E43E6F7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7FD9BE6-37AD-3647-9044-DAD943EB2FA0}" type="pres">
      <dgm:prSet presAssocID="{A8F02EC7-EBA7-4E59-B701-0CD9E43E6F7F}" presName="negativeSpace" presStyleCnt="0"/>
      <dgm:spPr/>
    </dgm:pt>
    <dgm:pt modelId="{CB0BF6C4-C461-BB49-9F54-227DE09AAE08}" type="pres">
      <dgm:prSet presAssocID="{A8F02EC7-EBA7-4E59-B701-0CD9E43E6F7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F8C8307-4EA7-4F4B-A610-FB3F906D5C0B}" srcId="{7D59B8E8-4603-4F6E-ABFF-F51B749CCD0C}" destId="{A8F02EC7-EBA7-4E59-B701-0CD9E43E6F7F}" srcOrd="1" destOrd="0" parTransId="{A72D48F9-DAF2-4BE3-82C8-24C103AF98EC}" sibTransId="{5C496E74-8C66-4D9E-A6C9-B84242FF594E}"/>
    <dgm:cxn modelId="{8D42D025-73D7-6E4E-80F0-F6B599F3124B}" type="presOf" srcId="{A4E1ECC7-E2C5-49A0-9C1B-93CD2578B4E0}" destId="{CB0BF6C4-C461-BB49-9F54-227DE09AAE08}" srcOrd="0" destOrd="0" presId="urn:microsoft.com/office/officeart/2005/8/layout/list1"/>
    <dgm:cxn modelId="{23939638-9E5F-A945-A07A-05AFC832E7A5}" type="presOf" srcId="{98987B61-88AE-4AEF-AFC0-61D96953AFC2}" destId="{155ADBCD-247E-3F4E-801B-35DAACDDA69D}" srcOrd="1" destOrd="0" presId="urn:microsoft.com/office/officeart/2005/8/layout/list1"/>
    <dgm:cxn modelId="{3E2CC739-D5BA-2F46-99F8-D3DEEA3B2F5E}" type="presOf" srcId="{A8F02EC7-EBA7-4E59-B701-0CD9E43E6F7F}" destId="{2A260745-3EAF-C14E-8104-095963368AA7}" srcOrd="1" destOrd="0" presId="urn:microsoft.com/office/officeart/2005/8/layout/list1"/>
    <dgm:cxn modelId="{5ED4883F-3E84-FF48-A73B-F4325849BE92}" type="presOf" srcId="{98987B61-88AE-4AEF-AFC0-61D96953AFC2}" destId="{8A8B5BE6-AD0E-434A-A04A-02C8E465E341}" srcOrd="0" destOrd="0" presId="urn:microsoft.com/office/officeart/2005/8/layout/list1"/>
    <dgm:cxn modelId="{AE52AF48-138D-374C-8C5A-E3111F2EAFED}" type="presOf" srcId="{A8F02EC7-EBA7-4E59-B701-0CD9E43E6F7F}" destId="{0AE60F54-B638-2C4E-B0B6-F45CBE8B85E8}" srcOrd="0" destOrd="0" presId="urn:microsoft.com/office/officeart/2005/8/layout/list1"/>
    <dgm:cxn modelId="{9A5B2A55-716B-4B09-B861-61A33578A2E1}" srcId="{7D59B8E8-4603-4F6E-ABFF-F51B749CCD0C}" destId="{98987B61-88AE-4AEF-AFC0-61D96953AFC2}" srcOrd="0" destOrd="0" parTransId="{B0D63182-169F-4EF6-8E79-8896AFAFC078}" sibTransId="{08235CD0-0570-4D7A-A468-B0C9D8BCB7EA}"/>
    <dgm:cxn modelId="{843F8058-F15B-2C45-8462-C849419EF686}" type="presOf" srcId="{5ED82060-080C-423C-878B-359669C87276}" destId="{889AEC91-61D6-5746-963C-B2801260E5B4}" srcOrd="0" destOrd="0" presId="urn:microsoft.com/office/officeart/2005/8/layout/list1"/>
    <dgm:cxn modelId="{63ABA565-C82D-6542-BE2C-D5E33433D6C1}" type="presOf" srcId="{0D00A9C1-C23E-4019-B499-B2FD8881F924}" destId="{889AEC91-61D6-5746-963C-B2801260E5B4}" srcOrd="0" destOrd="1" presId="urn:microsoft.com/office/officeart/2005/8/layout/list1"/>
    <dgm:cxn modelId="{6266E9A3-790D-454D-9304-7CEECAAEE2D4}" srcId="{98987B61-88AE-4AEF-AFC0-61D96953AFC2}" destId="{5ED82060-080C-423C-878B-359669C87276}" srcOrd="0" destOrd="0" parTransId="{B7E7D576-D1E8-4A5A-A50C-57BBC5528A40}" sibTransId="{7147A734-0EA0-4373-9DFC-D4423C8F7B61}"/>
    <dgm:cxn modelId="{060591A5-A0A1-D145-9A5F-300FEC62E7B2}" type="presOf" srcId="{7D59B8E8-4603-4F6E-ABFF-F51B749CCD0C}" destId="{77D8C4E5-7B4E-0A49-ACCA-D34FC3603496}" srcOrd="0" destOrd="0" presId="urn:microsoft.com/office/officeart/2005/8/layout/list1"/>
    <dgm:cxn modelId="{A992ABA5-BD66-4539-BE11-F8FC9E3455FF}" srcId="{98987B61-88AE-4AEF-AFC0-61D96953AFC2}" destId="{D0463C35-CC03-4A3F-B2C5-66F5669F401E}" srcOrd="2" destOrd="0" parTransId="{A1E67C3F-CCD7-4F98-A492-43B86053477E}" sibTransId="{20E6559F-E19C-4A58-BC15-E20549AB889F}"/>
    <dgm:cxn modelId="{A17CB6AB-368B-45F0-8F51-8145F7D902BC}" srcId="{A8F02EC7-EBA7-4E59-B701-0CD9E43E6F7F}" destId="{A4E1ECC7-E2C5-49A0-9C1B-93CD2578B4E0}" srcOrd="0" destOrd="0" parTransId="{9A101557-E781-47DE-BEDF-BCC2F3188328}" sibTransId="{2511D0E3-1BFD-47B0-85DA-B579A04A64BF}"/>
    <dgm:cxn modelId="{C5839BB3-05F6-414C-84A2-B7E0A445735C}" type="presOf" srcId="{D0463C35-CC03-4A3F-B2C5-66F5669F401E}" destId="{889AEC91-61D6-5746-963C-B2801260E5B4}" srcOrd="0" destOrd="2" presId="urn:microsoft.com/office/officeart/2005/8/layout/list1"/>
    <dgm:cxn modelId="{59F792FB-418A-48F4-B71A-8E6194637314}" srcId="{98987B61-88AE-4AEF-AFC0-61D96953AFC2}" destId="{0D00A9C1-C23E-4019-B499-B2FD8881F924}" srcOrd="1" destOrd="0" parTransId="{EBF096D1-3FD4-495E-9900-3BDA5079A640}" sibTransId="{76DE5897-A188-47C5-B7A6-F5EE46199E43}"/>
    <dgm:cxn modelId="{5E1A0E45-03D5-8C4A-B686-EEC7CA1585E9}" type="presParOf" srcId="{77D8C4E5-7B4E-0A49-ACCA-D34FC3603496}" destId="{6C5DEC59-EA5C-DA47-8B71-D3AEAEA929F9}" srcOrd="0" destOrd="0" presId="urn:microsoft.com/office/officeart/2005/8/layout/list1"/>
    <dgm:cxn modelId="{E2EC6DE1-0ACA-1B48-8F0A-45B1AAC369CC}" type="presParOf" srcId="{6C5DEC59-EA5C-DA47-8B71-D3AEAEA929F9}" destId="{8A8B5BE6-AD0E-434A-A04A-02C8E465E341}" srcOrd="0" destOrd="0" presId="urn:microsoft.com/office/officeart/2005/8/layout/list1"/>
    <dgm:cxn modelId="{2C641722-5612-8249-9687-D5A8C4CD4B54}" type="presParOf" srcId="{6C5DEC59-EA5C-DA47-8B71-D3AEAEA929F9}" destId="{155ADBCD-247E-3F4E-801B-35DAACDDA69D}" srcOrd="1" destOrd="0" presId="urn:microsoft.com/office/officeart/2005/8/layout/list1"/>
    <dgm:cxn modelId="{C327FAAC-CB6B-0C48-92AC-66D324EA13D2}" type="presParOf" srcId="{77D8C4E5-7B4E-0A49-ACCA-D34FC3603496}" destId="{72396A93-E29C-CE4C-9363-2C16D42E1ACF}" srcOrd="1" destOrd="0" presId="urn:microsoft.com/office/officeart/2005/8/layout/list1"/>
    <dgm:cxn modelId="{3DBD783C-804A-444C-AEA3-A76FF14F1BDA}" type="presParOf" srcId="{77D8C4E5-7B4E-0A49-ACCA-D34FC3603496}" destId="{889AEC91-61D6-5746-963C-B2801260E5B4}" srcOrd="2" destOrd="0" presId="urn:microsoft.com/office/officeart/2005/8/layout/list1"/>
    <dgm:cxn modelId="{1AF53164-2B31-7644-8CBD-584ACD73CF0B}" type="presParOf" srcId="{77D8C4E5-7B4E-0A49-ACCA-D34FC3603496}" destId="{10717BBE-DB1C-C84C-A8B7-66A88ABBBC89}" srcOrd="3" destOrd="0" presId="urn:microsoft.com/office/officeart/2005/8/layout/list1"/>
    <dgm:cxn modelId="{D746EA60-123F-874B-9173-9B647D00F252}" type="presParOf" srcId="{77D8C4E5-7B4E-0A49-ACCA-D34FC3603496}" destId="{5F3A1B67-90E5-6A46-AB28-99D5FAED402E}" srcOrd="4" destOrd="0" presId="urn:microsoft.com/office/officeart/2005/8/layout/list1"/>
    <dgm:cxn modelId="{E17F5745-1F38-CE4A-9EC0-798C9C78E7CB}" type="presParOf" srcId="{5F3A1B67-90E5-6A46-AB28-99D5FAED402E}" destId="{0AE60F54-B638-2C4E-B0B6-F45CBE8B85E8}" srcOrd="0" destOrd="0" presId="urn:microsoft.com/office/officeart/2005/8/layout/list1"/>
    <dgm:cxn modelId="{987784A6-E23F-7A47-B17B-45400886F616}" type="presParOf" srcId="{5F3A1B67-90E5-6A46-AB28-99D5FAED402E}" destId="{2A260745-3EAF-C14E-8104-095963368AA7}" srcOrd="1" destOrd="0" presId="urn:microsoft.com/office/officeart/2005/8/layout/list1"/>
    <dgm:cxn modelId="{3699B8A4-4365-7A4C-A926-F18F41969275}" type="presParOf" srcId="{77D8C4E5-7B4E-0A49-ACCA-D34FC3603496}" destId="{B7FD9BE6-37AD-3647-9044-DAD943EB2FA0}" srcOrd="5" destOrd="0" presId="urn:microsoft.com/office/officeart/2005/8/layout/list1"/>
    <dgm:cxn modelId="{8655AA5D-E373-424E-938B-DCDC94B5060C}" type="presParOf" srcId="{77D8C4E5-7B4E-0A49-ACCA-D34FC3603496}" destId="{CB0BF6C4-C461-BB49-9F54-227DE09AAE0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AAD1F2-9EA2-4F67-937B-FC2DA72620B6}">
      <dsp:nvSpPr>
        <dsp:cNvPr id="0" name=""/>
        <dsp:cNvSpPr/>
      </dsp:nvSpPr>
      <dsp:spPr>
        <a:xfrm>
          <a:off x="0" y="4366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CFC855-9E3B-480B-B189-5622D41F4EDB}">
      <dsp:nvSpPr>
        <dsp:cNvPr id="0" name=""/>
        <dsp:cNvSpPr/>
      </dsp:nvSpPr>
      <dsp:spPr>
        <a:xfrm>
          <a:off x="281355" y="213639"/>
          <a:ext cx="511556" cy="5115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48BBC1-5D18-4110-9F1A-7F91146B387E}">
      <dsp:nvSpPr>
        <dsp:cNvPr id="0" name=""/>
        <dsp:cNvSpPr/>
      </dsp:nvSpPr>
      <dsp:spPr>
        <a:xfrm>
          <a:off x="1074268" y="4366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Low GloSea6</a:t>
          </a:r>
        </a:p>
      </dsp:txBody>
      <dsp:txXfrm>
        <a:off x="1074268" y="4366"/>
        <a:ext cx="5170996" cy="930102"/>
      </dsp:txXfrm>
    </dsp:sp>
    <dsp:sp modelId="{63183D4D-59FB-4698-967B-2CF24E5D4BFA}">
      <dsp:nvSpPr>
        <dsp:cNvPr id="0" name=""/>
        <dsp:cNvSpPr/>
      </dsp:nvSpPr>
      <dsp:spPr>
        <a:xfrm>
          <a:off x="0" y="1166994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CF46DE-DDF0-402D-90E0-4DABA87285E1}">
      <dsp:nvSpPr>
        <dsp:cNvPr id="0" name=""/>
        <dsp:cNvSpPr/>
      </dsp:nvSpPr>
      <dsp:spPr>
        <a:xfrm>
          <a:off x="281355" y="1376267"/>
          <a:ext cx="511556" cy="5115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3ABA81-B282-48F1-9525-5C3AE58642AC}">
      <dsp:nvSpPr>
        <dsp:cNvPr id="0" name=""/>
        <dsp:cNvSpPr/>
      </dsp:nvSpPr>
      <dsp:spPr>
        <a:xfrm>
          <a:off x="1074268" y="1166994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Code Modification</a:t>
          </a:r>
        </a:p>
      </dsp:txBody>
      <dsp:txXfrm>
        <a:off x="1074268" y="1166994"/>
        <a:ext cx="5170996" cy="930102"/>
      </dsp:txXfrm>
    </dsp:sp>
    <dsp:sp modelId="{03533A35-77AA-4B69-92D1-C5D30A901CAF}">
      <dsp:nvSpPr>
        <dsp:cNvPr id="0" name=""/>
        <dsp:cNvSpPr/>
      </dsp:nvSpPr>
      <dsp:spPr>
        <a:xfrm>
          <a:off x="0" y="2329622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D7E441-A1D3-466B-A1F1-88CC3A7E9A41}">
      <dsp:nvSpPr>
        <dsp:cNvPr id="0" name=""/>
        <dsp:cNvSpPr/>
      </dsp:nvSpPr>
      <dsp:spPr>
        <a:xfrm>
          <a:off x="281355" y="2538895"/>
          <a:ext cx="511556" cy="5115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2F373C-1AB1-4D2D-ABF9-E011A0D3B605}">
      <dsp:nvSpPr>
        <dsp:cNvPr id="0" name=""/>
        <dsp:cNvSpPr/>
      </dsp:nvSpPr>
      <dsp:spPr>
        <a:xfrm>
          <a:off x="1074268" y="2329622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Test Result</a:t>
          </a:r>
        </a:p>
      </dsp:txBody>
      <dsp:txXfrm>
        <a:off x="1074268" y="2329622"/>
        <a:ext cx="5170996" cy="930102"/>
      </dsp:txXfrm>
    </dsp:sp>
    <dsp:sp modelId="{C44B7C06-F5A5-4CF1-999A-B57C2FCF31A0}">
      <dsp:nvSpPr>
        <dsp:cNvPr id="0" name=""/>
        <dsp:cNvSpPr/>
      </dsp:nvSpPr>
      <dsp:spPr>
        <a:xfrm>
          <a:off x="0" y="3492250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217072-B6A3-49E2-B235-BC104131E6D7}">
      <dsp:nvSpPr>
        <dsp:cNvPr id="0" name=""/>
        <dsp:cNvSpPr/>
      </dsp:nvSpPr>
      <dsp:spPr>
        <a:xfrm>
          <a:off x="281355" y="3701523"/>
          <a:ext cx="511556" cy="5115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6B20B6-F8F9-46E9-95A6-759E8EDD098D}">
      <dsp:nvSpPr>
        <dsp:cNvPr id="0" name=""/>
        <dsp:cNvSpPr/>
      </dsp:nvSpPr>
      <dsp:spPr>
        <a:xfrm>
          <a:off x="1074268" y="3492250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Feedback</a:t>
          </a:r>
        </a:p>
      </dsp:txBody>
      <dsp:txXfrm>
        <a:off x="1074268" y="3492250"/>
        <a:ext cx="5170996" cy="930102"/>
      </dsp:txXfrm>
    </dsp:sp>
    <dsp:sp modelId="{22DE942E-F995-41E5-A454-7E833CEBC78F}">
      <dsp:nvSpPr>
        <dsp:cNvPr id="0" name=""/>
        <dsp:cNvSpPr/>
      </dsp:nvSpPr>
      <dsp:spPr>
        <a:xfrm>
          <a:off x="0" y="4654878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93554A-CF77-4C19-93D4-4B3851CD4001}">
      <dsp:nvSpPr>
        <dsp:cNvPr id="0" name=""/>
        <dsp:cNvSpPr/>
      </dsp:nvSpPr>
      <dsp:spPr>
        <a:xfrm>
          <a:off x="281355" y="4864151"/>
          <a:ext cx="511556" cy="5115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3C5AF1-8D99-43BA-B66B-0B87919BC3A0}">
      <dsp:nvSpPr>
        <dsp:cNvPr id="0" name=""/>
        <dsp:cNvSpPr/>
      </dsp:nvSpPr>
      <dsp:spPr>
        <a:xfrm>
          <a:off x="1074268" y="4654878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Plan</a:t>
          </a:r>
        </a:p>
      </dsp:txBody>
      <dsp:txXfrm>
        <a:off x="1074268" y="4654878"/>
        <a:ext cx="5170996" cy="9301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CFD371-2093-0645-947F-67874F1635AD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A8C8E0-ECDA-C54A-AB57-B262294F8D1B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CICE and NEMO generate output files in </a:t>
          </a:r>
          <a:r>
            <a:rPr lang="en-US" sz="2800" kern="1200" dirty="0" err="1"/>
            <a:t>netCDF</a:t>
          </a:r>
          <a:r>
            <a:rPr lang="en-US" sz="2800" kern="1200" dirty="0"/>
            <a:t>-classic and netCDF-4 formats.</a:t>
          </a:r>
        </a:p>
      </dsp:txBody>
      <dsp:txXfrm>
        <a:off x="0" y="0"/>
        <a:ext cx="6900512" cy="1384035"/>
      </dsp:txXfrm>
    </dsp:sp>
    <dsp:sp modelId="{59275B01-4DB1-1645-A5FF-97661D2CD4CC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2B542F-726E-DD4E-AA54-0F7854AA53DC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The difference between these two formats is the structure of the library.</a:t>
          </a:r>
        </a:p>
      </dsp:txBody>
      <dsp:txXfrm>
        <a:off x="0" y="1384035"/>
        <a:ext cx="6900512" cy="1384035"/>
      </dsp:txXfrm>
    </dsp:sp>
    <dsp:sp modelId="{96F6A5FC-10DC-8046-9E9B-317C29B289BD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D6654F-6549-7D4D-92BC-3D9374780EB7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netCDF-4 supports HDF5 library, while </a:t>
          </a:r>
          <a:r>
            <a:rPr lang="en-US" sz="2800" kern="1200" dirty="0" err="1"/>
            <a:t>netCDF</a:t>
          </a:r>
          <a:r>
            <a:rPr lang="en-US" sz="2800" kern="1200" dirty="0"/>
            <a:t>-classic does not support HDF5 library.</a:t>
          </a:r>
        </a:p>
      </dsp:txBody>
      <dsp:txXfrm>
        <a:off x="0" y="2768070"/>
        <a:ext cx="6900512" cy="1384035"/>
      </dsp:txXfrm>
    </dsp:sp>
    <dsp:sp modelId="{68A7760A-D6CB-CE4C-834C-6A00E1E745B4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8CE628-1D7A-2C4E-BF8C-B439907C7671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HDF5 library supports is important because NetCDF filters are based on HDF5 mechanism</a:t>
          </a:r>
        </a:p>
      </dsp:txBody>
      <dsp:txXfrm>
        <a:off x="0" y="4152105"/>
        <a:ext cx="6900512" cy="13840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ADB46F-1D3A-4156-A776-E68C9C972FD2}">
      <dsp:nvSpPr>
        <dsp:cNvPr id="0" name=""/>
        <dsp:cNvSpPr/>
      </dsp:nvSpPr>
      <dsp:spPr>
        <a:xfrm>
          <a:off x="15765" y="589133"/>
          <a:ext cx="1234459" cy="123445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1BE67D-4BEF-40BB-B00F-68DB02C55CA8}">
      <dsp:nvSpPr>
        <dsp:cNvPr id="0" name=""/>
        <dsp:cNvSpPr/>
      </dsp:nvSpPr>
      <dsp:spPr>
        <a:xfrm>
          <a:off x="275001" y="848370"/>
          <a:ext cx="715986" cy="7159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A53323-968B-4D08-B9E3-7BE8225387BD}">
      <dsp:nvSpPr>
        <dsp:cNvPr id="0" name=""/>
        <dsp:cNvSpPr/>
      </dsp:nvSpPr>
      <dsp:spPr>
        <a:xfrm>
          <a:off x="1514751" y="589133"/>
          <a:ext cx="2909797" cy="1234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Changing the relErrBound value after code modification does not decrease the model output size.</a:t>
          </a:r>
        </a:p>
      </dsp:txBody>
      <dsp:txXfrm>
        <a:off x="1514751" y="589133"/>
        <a:ext cx="2909797" cy="1234459"/>
      </dsp:txXfrm>
    </dsp:sp>
    <dsp:sp modelId="{0818B61D-4B73-4207-9CC4-6EAD6957250B}">
      <dsp:nvSpPr>
        <dsp:cNvPr id="0" name=""/>
        <dsp:cNvSpPr/>
      </dsp:nvSpPr>
      <dsp:spPr>
        <a:xfrm>
          <a:off x="4931558" y="589133"/>
          <a:ext cx="1234459" cy="123445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A20AF9-1B82-4471-B0E5-77E64E94F1F8}">
      <dsp:nvSpPr>
        <dsp:cNvPr id="0" name=""/>
        <dsp:cNvSpPr/>
      </dsp:nvSpPr>
      <dsp:spPr>
        <a:xfrm>
          <a:off x="5190795" y="848370"/>
          <a:ext cx="715986" cy="7159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5CE7DE-0BA3-4D86-812A-50246F19D72E}">
      <dsp:nvSpPr>
        <dsp:cNvPr id="0" name=""/>
        <dsp:cNvSpPr/>
      </dsp:nvSpPr>
      <dsp:spPr>
        <a:xfrm>
          <a:off x="6430544" y="589133"/>
          <a:ext cx="2909797" cy="1234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size of restart files is decreasing but not the size of the model output.</a:t>
          </a:r>
        </a:p>
      </dsp:txBody>
      <dsp:txXfrm>
        <a:off x="6430544" y="589133"/>
        <a:ext cx="2909797" cy="1234459"/>
      </dsp:txXfrm>
    </dsp:sp>
    <dsp:sp modelId="{FF58EFE0-835B-4C43-8546-1F97FDFB06E9}">
      <dsp:nvSpPr>
        <dsp:cNvPr id="0" name=""/>
        <dsp:cNvSpPr/>
      </dsp:nvSpPr>
      <dsp:spPr>
        <a:xfrm>
          <a:off x="15765" y="2570607"/>
          <a:ext cx="1234459" cy="123445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03A221-7607-4BEB-B71E-FB6260D0A6DA}">
      <dsp:nvSpPr>
        <dsp:cNvPr id="0" name=""/>
        <dsp:cNvSpPr/>
      </dsp:nvSpPr>
      <dsp:spPr>
        <a:xfrm>
          <a:off x="275001" y="2829843"/>
          <a:ext cx="715986" cy="7159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BC4CB9-1D17-4058-A602-045A2CA47D87}">
      <dsp:nvSpPr>
        <dsp:cNvPr id="0" name=""/>
        <dsp:cNvSpPr/>
      </dsp:nvSpPr>
      <dsp:spPr>
        <a:xfrm>
          <a:off x="1514751" y="2570607"/>
          <a:ext cx="2909797" cy="1234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modified code was compressing the restart file not the output of Low GlowSea6.</a:t>
          </a:r>
        </a:p>
      </dsp:txBody>
      <dsp:txXfrm>
        <a:off x="1514751" y="2570607"/>
        <a:ext cx="2909797" cy="1234459"/>
      </dsp:txXfrm>
    </dsp:sp>
    <dsp:sp modelId="{3228F66C-BF49-4571-ACB3-71866E921807}">
      <dsp:nvSpPr>
        <dsp:cNvPr id="0" name=""/>
        <dsp:cNvSpPr/>
      </dsp:nvSpPr>
      <dsp:spPr>
        <a:xfrm>
          <a:off x="4931558" y="2570607"/>
          <a:ext cx="1234459" cy="123445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0804BE-6957-47FB-902C-094A50BDA194}">
      <dsp:nvSpPr>
        <dsp:cNvPr id="0" name=""/>
        <dsp:cNvSpPr/>
      </dsp:nvSpPr>
      <dsp:spPr>
        <a:xfrm>
          <a:off x="5190795" y="2829843"/>
          <a:ext cx="715986" cy="71598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5916D5-1F26-4066-946F-FFED36AC4921}">
      <dsp:nvSpPr>
        <dsp:cNvPr id="0" name=""/>
        <dsp:cNvSpPr/>
      </dsp:nvSpPr>
      <dsp:spPr>
        <a:xfrm>
          <a:off x="6430544" y="2570607"/>
          <a:ext cx="2909797" cy="1234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restart file is used as an input for the models, loss compression should not be performed.</a:t>
          </a:r>
        </a:p>
      </dsp:txBody>
      <dsp:txXfrm>
        <a:off x="6430544" y="2570607"/>
        <a:ext cx="2909797" cy="12344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AEC91-61D6-5746-963C-B2801260E5B4}">
      <dsp:nvSpPr>
        <dsp:cNvPr id="0" name=""/>
        <dsp:cNvSpPr/>
      </dsp:nvSpPr>
      <dsp:spPr>
        <a:xfrm>
          <a:off x="0" y="370549"/>
          <a:ext cx="9356107" cy="2286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138" tIns="458216" rIns="726138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Modify </a:t>
          </a:r>
          <a:r>
            <a:rPr lang="en-US" sz="2200" kern="1200" dirty="0" err="1"/>
            <a:t>make_xios</a:t>
          </a:r>
          <a:r>
            <a:rPr lang="en-US" sz="2200" kern="1200" dirty="0"/>
            <a:t> script to add SZ and </a:t>
          </a:r>
          <a:r>
            <a:rPr lang="en-US" sz="2200" kern="1200" dirty="0" err="1"/>
            <a:t>Zstandard</a:t>
          </a:r>
          <a:r>
            <a:rPr lang="en-US" sz="2200" kern="1200" dirty="0"/>
            <a:t> library into XIOS project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Modify files related with writing </a:t>
          </a:r>
          <a:r>
            <a:rPr lang="en-US" sz="2200" kern="1200" dirty="0" err="1"/>
            <a:t>netcdf</a:t>
          </a:r>
          <a:r>
            <a:rPr lang="en-US" sz="2200" kern="1200" dirty="0"/>
            <a:t> output (</a:t>
          </a:r>
          <a:r>
            <a:rPr lang="en-US" sz="2200" kern="1200" dirty="0" err="1"/>
            <a:t>e.g</a:t>
          </a:r>
          <a:r>
            <a:rPr lang="en-US" sz="2200" kern="1200" dirty="0"/>
            <a:t> nc4_data_output.hpp, nc4_data_output.cpp </a:t>
          </a:r>
          <a:r>
            <a:rPr lang="en-US" sz="2200" kern="1200" dirty="0" err="1"/>
            <a:t>etc</a:t>
          </a:r>
          <a:r>
            <a:rPr lang="en-US" sz="2200" kern="1200" dirty="0"/>
            <a:t>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Modify </a:t>
          </a:r>
          <a:r>
            <a:rPr lang="en-US" sz="2200" kern="1200" dirty="0" err="1"/>
            <a:t>fortran</a:t>
          </a:r>
          <a:r>
            <a:rPr lang="en-US" sz="2200" kern="1200" dirty="0"/>
            <a:t> interface if needed</a:t>
          </a:r>
        </a:p>
      </dsp:txBody>
      <dsp:txXfrm>
        <a:off x="0" y="370549"/>
        <a:ext cx="9356107" cy="2286900"/>
      </dsp:txXfrm>
    </dsp:sp>
    <dsp:sp modelId="{155ADBCD-247E-3F4E-801B-35DAACDDA69D}">
      <dsp:nvSpPr>
        <dsp:cNvPr id="0" name=""/>
        <dsp:cNvSpPr/>
      </dsp:nvSpPr>
      <dsp:spPr>
        <a:xfrm>
          <a:off x="467805" y="45829"/>
          <a:ext cx="6549274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547" tIns="0" rIns="247547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XIOS Library modification</a:t>
          </a:r>
        </a:p>
      </dsp:txBody>
      <dsp:txXfrm>
        <a:off x="499508" y="77532"/>
        <a:ext cx="6485868" cy="586034"/>
      </dsp:txXfrm>
    </dsp:sp>
    <dsp:sp modelId="{CB0BF6C4-C461-BB49-9F54-227DE09AAE08}">
      <dsp:nvSpPr>
        <dsp:cNvPr id="0" name=""/>
        <dsp:cNvSpPr/>
      </dsp:nvSpPr>
      <dsp:spPr>
        <a:xfrm>
          <a:off x="0" y="3100970"/>
          <a:ext cx="9356107" cy="124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138" tIns="458216" rIns="726138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Modify files related with xml configuration to enable SZ compression</a:t>
          </a:r>
        </a:p>
      </dsp:txBody>
      <dsp:txXfrm>
        <a:off x="0" y="3100970"/>
        <a:ext cx="9356107" cy="1247400"/>
      </dsp:txXfrm>
    </dsp:sp>
    <dsp:sp modelId="{2A260745-3EAF-C14E-8104-095963368AA7}">
      <dsp:nvSpPr>
        <dsp:cNvPr id="0" name=""/>
        <dsp:cNvSpPr/>
      </dsp:nvSpPr>
      <dsp:spPr>
        <a:xfrm>
          <a:off x="467805" y="2776249"/>
          <a:ext cx="6549274" cy="6494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547" tIns="0" rIns="247547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NEMO</a:t>
          </a:r>
        </a:p>
      </dsp:txBody>
      <dsp:txXfrm>
        <a:off x="499508" y="2807952"/>
        <a:ext cx="6485868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B9954-B0AA-8244-875D-FCEEBDF220EA}" type="datetimeFigureOut">
              <a:rPr lang="en-US" smtClean="0"/>
              <a:t>3/28/23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BD35B-8DB8-B74A-8D3F-7D2CB406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61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BD35B-8DB8-B74A-8D3F-7D2CB40608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BD35B-8DB8-B74A-8D3F-7D2CB40608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01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28F17-8494-D8DA-22A2-DCDBDADFE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531831-3A89-684C-1D35-9155F0133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92033-6231-586F-FC6D-960F1709C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9F81-84ED-404E-B1E4-02DFF3FCF410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D3C6E-8F89-1767-C9ED-3BEF95FF5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50D07-BBCD-8950-76DD-3ABCAAB93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19EB-1506-F547-B858-1FEE71855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60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1A9DF-B253-EC62-1664-9C54948E3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042B9-E55E-044D-EB96-61763C445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CA670-0A4A-54B8-24D2-ED6C0EB2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9F81-84ED-404E-B1E4-02DFF3FCF410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6A409-4B3D-30F5-6336-B95EAB578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F08F9-4257-158E-D367-BBC722F80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19EB-1506-F547-B858-1FEE71855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E26679-9BE0-FD28-2ABF-8087AF0A9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B820C-9C77-BE94-A3A7-8326D440D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75066-9943-713E-40C3-DCF25B769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9F81-84ED-404E-B1E4-02DFF3FCF410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0F0C0-D709-249B-00FC-0B94F50E7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1099C-53F2-651B-E770-472A5DDBE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19EB-1506-F547-B858-1FEE71855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26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CE9E-BF9A-9A37-E9F7-8DE11261A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5FECB-FD89-8912-7BB7-65948AC78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161F3-34EB-40BC-9D5E-4160EDBAE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9F81-84ED-404E-B1E4-02DFF3FCF410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0A2C9-4A3B-A2CC-D206-B0DCDDAE6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038A2-41E3-8B86-94E2-9871722E5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19EB-1506-F547-B858-1FEE71855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5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5E1C-6493-E18F-E964-6CB4D6CB3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EB8CB-8B72-8C73-69A5-10F108BC2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9F318-36C3-A784-3A90-6E1086984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9F81-84ED-404E-B1E4-02DFF3FCF410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9100C-3405-DAB7-64C4-53224E20C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73552-2F82-DFB5-E808-90A276BFD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19EB-1506-F547-B858-1FEE71855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66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AA15C-8963-C4D7-1634-09BB5680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409DC-49CA-5CFB-78D8-C8C104839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C54B14-FC0C-AA6C-09CF-639E8FC50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99349-DD70-B548-A8CE-29714A977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9F81-84ED-404E-B1E4-02DFF3FCF410}" type="datetimeFigureOut">
              <a:rPr lang="en-US" smtClean="0"/>
              <a:t>3/28/23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A9265-5490-26A9-D72A-DF31508F1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0C700-A868-026E-677C-4CAF09176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19EB-1506-F547-B858-1FEE71855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03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867BE-F4E7-496A-5CEB-210AE36A9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96107-992F-1B68-DBA1-20CF18F49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3A9C1-F590-F69A-1AD2-33B8263B6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A6FC84-B8C7-0DB6-D5D2-0DEF9AF4CB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DD2D3A-766C-0083-A267-BC3B87EEB1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BFC8F2-B836-D939-2D09-A49308553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9F81-84ED-404E-B1E4-02DFF3FCF410}" type="datetimeFigureOut">
              <a:rPr lang="en-US" smtClean="0"/>
              <a:t>3/28/23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EAC05B-01D3-E851-41E8-AFE13CE2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D647D7-3ABF-B589-B67C-7BB578E50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19EB-1506-F547-B858-1FEE71855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00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D78CA-0C05-88E0-F8D8-51E1B7381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FB69FF-5A7C-7BF6-42CB-D9170E018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9F81-84ED-404E-B1E4-02DFF3FCF410}" type="datetimeFigureOut">
              <a:rPr lang="en-US" smtClean="0"/>
              <a:t>3/28/23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C204A5-E434-319B-B905-2230A8E8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F09256-D332-9101-3899-CA167EA2A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19EB-1506-F547-B858-1FEE71855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74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9021EF-A9C8-917C-23B1-12C0870AC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9F81-84ED-404E-B1E4-02DFF3FCF410}" type="datetimeFigureOut">
              <a:rPr lang="en-US" smtClean="0"/>
              <a:t>3/28/23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2D5A60-F025-B36C-64E8-BEDBC287F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0A1661-3CEF-7AD8-8C38-38525676D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19EB-1506-F547-B858-1FEE71855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9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4FD1-7D02-52CD-FD4F-9EB1AD555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BFBF1-6263-416E-B574-07C5FD148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6567F-5B54-FB65-EF99-F4121879C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6B45E-6564-427F-9825-F65FCA021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9F81-84ED-404E-B1E4-02DFF3FCF410}" type="datetimeFigureOut">
              <a:rPr lang="en-US" smtClean="0"/>
              <a:t>3/28/23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3ACFA-D3AA-4E95-DB56-E55738D1D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C10BC-0D66-945A-240A-1525986B4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19EB-1506-F547-B858-1FEE71855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5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EFB87-948F-024D-47CE-86E46394F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AD3D5C-DB18-4075-8BF5-6EC5FD87B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B461B-99F2-CDD9-33E3-4D6D94B37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DAB5D-E357-8D91-02BF-0D1806144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9F81-84ED-404E-B1E4-02DFF3FCF410}" type="datetimeFigureOut">
              <a:rPr lang="en-US" smtClean="0"/>
              <a:t>3/28/23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BA8E1-8FB9-DF7C-0FCB-81C35B379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F7271-1B8B-C16A-CFC6-A06B8C927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19EB-1506-F547-B858-1FEE71855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8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0B8DCA-C427-48DE-857C-C7B7BF8CA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A611D-34E9-077C-66DA-32C854792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D44B-AD58-4B15-6AF5-B3830EA91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C9F81-84ED-404E-B1E4-02DFF3FCF410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241F3-DC8A-1B99-24E3-B2C7056964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715B0-50F2-522F-5DF8-67F758A32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A19EB-1506-F547-B858-1FEE71855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94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ssier-andreas.net/software_architecture/pipe_and_filter.html" TargetMode="External"/><Relationship Id="rId2" Type="http://schemas.openxmlformats.org/officeDocument/2006/relationships/hyperlink" Target="https://docs.unidata.ucar.edu/netcdf-c/current/filter__example_8c_sourc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bm.com/topics/data-pipelin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03F41AC-F690-4E67-BC22-50049D14C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9BBCA1-89BA-4CF6-9CE0-7E8BEB04C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1"/>
              </a:gs>
              <a:gs pos="100000">
                <a:schemeClr val="accent2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716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E2BB4C-A8FC-1974-D33B-E560DEA355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13574" r="9219" b="-1"/>
          <a:stretch/>
        </p:blipFill>
        <p:spPr>
          <a:xfrm>
            <a:off x="6902452" y="6716"/>
            <a:ext cx="5289548" cy="6851284"/>
          </a:xfrm>
          <a:prstGeom prst="rect">
            <a:avLst/>
          </a:prstGeom>
          <a:effectLst>
            <a:softEdge rad="4445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20532E-CA12-CA27-6B83-65F0FD289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043" y="590062"/>
            <a:ext cx="5347266" cy="2838938"/>
          </a:xfrm>
        </p:spPr>
        <p:txBody>
          <a:bodyPr>
            <a:normAutofit fontScale="90000"/>
          </a:bodyPr>
          <a:lstStyle/>
          <a:p>
            <a:pPr algn="l"/>
            <a:r>
              <a:rPr lang="en-US" sz="5600" dirty="0">
                <a:solidFill>
                  <a:srgbClr val="FFFFFF"/>
                </a:solidFill>
              </a:rPr>
              <a:t>Current and Plan Modification of applying SZ Compression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9A25A0-0DA9-0E21-716A-5B00F9F51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8043" y="3739764"/>
            <a:ext cx="5324405" cy="1198120"/>
          </a:xfrm>
        </p:spPr>
        <p:txBody>
          <a:bodyPr>
            <a:normAutofit/>
          </a:bodyPr>
          <a:lstStyle/>
          <a:p>
            <a:pPr algn="l"/>
            <a:endParaRPr lang="en-US" sz="2000" dirty="0">
              <a:solidFill>
                <a:srgbClr val="FFFFFF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B65D8A2-EC69-49A4-8897-4C4FE08B7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3696" y="1606411"/>
            <a:ext cx="465456" cy="581432"/>
            <a:chOff x="653696" y="1606411"/>
            <a:chExt cx="465456" cy="581432"/>
          </a:xfrm>
          <a:solidFill>
            <a:srgbClr val="FFFFFF"/>
          </a:solidFill>
        </p:grpSpPr>
        <p:sp>
          <p:nvSpPr>
            <p:cNvPr id="26" name="Graphic 13">
              <a:extLst>
                <a:ext uri="{FF2B5EF4-FFF2-40B4-BE49-F238E27FC236}">
                  <a16:creationId xmlns:a16="http://schemas.microsoft.com/office/drawing/2014/main" id="{C5CB530E-515E-412C-9DF1-5F8FFBD6F3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9236" y="1606411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712D4376-A578-4FF1-94FC-245E7A6A4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014" y="1835705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AEA7509D-F04F-40CB-A0B3-EEF16499C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3696" y="2060130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505200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345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F85BF2-CFA6-4FD0-F287-448E67FD4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9356106" cy="1200329"/>
          </a:xfrm>
        </p:spPr>
        <p:txBody>
          <a:bodyPr anchor="t">
            <a:normAutofit/>
          </a:bodyPr>
          <a:lstStyle/>
          <a:p>
            <a:r>
              <a:rPr lang="en-US" sz="8000"/>
              <a:t>Plan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</p:grpSpPr>
        <p:sp>
          <p:nvSpPr>
            <p:cNvPr id="12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2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solidFill>
              <a:schemeClr val="accent2"/>
            </a:solidFill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2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7A1AC3-8682-CD19-F3A9-7082697BF5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0831034"/>
              </p:ext>
            </p:extLst>
          </p:nvPr>
        </p:nvGraphicFramePr>
        <p:xfrm>
          <a:off x="1188062" y="1825625"/>
          <a:ext cx="9356107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2787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F3BB4D-BED0-9B07-C79C-2987427B7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873" y="2271449"/>
            <a:ext cx="6347918" cy="36700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4BC00ED-D64F-163A-6F43-5B07EDC5B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49798" y="3544059"/>
            <a:ext cx="3633923" cy="2397488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0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767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8D7512-B210-1105-A2DB-3D2F781DA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8000"/>
              <a:t>Outline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AFED87-D94C-BB5C-ABA0-1891D43B4B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2429642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7790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9BEC5-80AF-B5C9-D959-D2F0BAB3F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GloSea6 Model</a:t>
            </a:r>
          </a:p>
        </p:txBody>
      </p:sp>
      <p:pic>
        <p:nvPicPr>
          <p:cNvPr id="4" name="그림 1">
            <a:extLst>
              <a:ext uri="{FF2B5EF4-FFF2-40B4-BE49-F238E27FC236}">
                <a16:creationId xmlns:a16="http://schemas.microsoft.com/office/drawing/2014/main" id="{07B97915-FB8E-0CA4-EAFC-A55B309E56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2343944"/>
            <a:ext cx="73914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705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0940AE-39B7-0817-A72F-6A37363A0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CICE and NEMO Format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74465C-C3AA-778D-BC6B-B0CF4BA949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8077601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6332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4B15A1-46A3-6168-070B-0C7585763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000"/>
              <a:t>Low GloSea6 Code Identification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049BC-A86F-D7EB-55E7-8206D9504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 dirty="0"/>
              <a:t>Searching related to </a:t>
            </a:r>
            <a:r>
              <a:rPr lang="en-US" sz="2200" dirty="0" err="1"/>
              <a:t>netCDF</a:t>
            </a:r>
            <a:r>
              <a:rPr lang="en-US" sz="2200" dirty="0"/>
              <a:t> and HDF5 as keywords are needed to apply the SZ filter to Low GloSea6 using </a:t>
            </a:r>
            <a:r>
              <a:rPr lang="en-US" sz="2200" dirty="0" err="1"/>
              <a:t>netCDF</a:t>
            </a:r>
            <a:r>
              <a:rPr lang="en-US" sz="2200" dirty="0"/>
              <a:t> API</a:t>
            </a:r>
          </a:p>
          <a:p>
            <a:r>
              <a:rPr lang="en-US" sz="2200" dirty="0"/>
              <a:t>Mostly examples and references using </a:t>
            </a:r>
            <a:r>
              <a:rPr lang="en-US" sz="2200" dirty="0" err="1"/>
              <a:t>netCDF</a:t>
            </a:r>
            <a:r>
              <a:rPr lang="en-US" sz="2200" dirty="0"/>
              <a:t> C API (the difference with </a:t>
            </a:r>
            <a:r>
              <a:rPr lang="en-US" sz="2200" dirty="0" err="1"/>
              <a:t>netCDF</a:t>
            </a:r>
            <a:r>
              <a:rPr lang="en-US" sz="2200" dirty="0"/>
              <a:t> Fortran API is the prefix NF90_ for functions declaration)</a:t>
            </a:r>
          </a:p>
          <a:p>
            <a:r>
              <a:rPr lang="en-US" sz="2200" dirty="0" err="1"/>
              <a:t>netCDF</a:t>
            </a:r>
            <a:r>
              <a:rPr lang="en-US" sz="2200" dirty="0"/>
              <a:t> filter references</a:t>
            </a:r>
          </a:p>
          <a:p>
            <a:pPr lvl="1"/>
            <a:r>
              <a:rPr lang="en-US" sz="2200" dirty="0">
                <a:hlinkClick r:id="rId2"/>
              </a:rPr>
              <a:t>https://docs.unidata.ucar.edu/netcdf-c/current/filter__example_8c_source.html</a:t>
            </a:r>
            <a:endParaRPr lang="en-US" sz="2200" dirty="0"/>
          </a:p>
          <a:p>
            <a:pPr lvl="1"/>
            <a:r>
              <a:rPr lang="en-US" sz="2200" dirty="0">
                <a:hlinkClick r:id="rId3"/>
              </a:rPr>
              <a:t>https://www.dossier-andreas.net/software_architecture/pipe_and_filter.html</a:t>
            </a:r>
            <a:endParaRPr lang="en-US" sz="2200" dirty="0"/>
          </a:p>
          <a:p>
            <a:pPr lvl="1"/>
            <a:r>
              <a:rPr lang="en-US" sz="2200" dirty="0">
                <a:hlinkClick r:id="rId4"/>
              </a:rPr>
              <a:t>https://www.ibm.com/topics/data-pipeline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753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780E38-C366-F378-4B4B-E5B17F8DD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9356106" cy="12003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Code Modification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</p:grpSpPr>
        <p:sp>
          <p:nvSpPr>
            <p:cNvPr id="16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2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solidFill>
              <a:schemeClr val="accent2"/>
            </a:solidFill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2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CE5FA6-3396-CFCB-08EA-7A7AF677A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8062" y="2025340"/>
            <a:ext cx="4610256" cy="3871541"/>
          </a:xfrm>
        </p:spPr>
        <p:txBody>
          <a:bodyPr>
            <a:normAutofit/>
          </a:bodyPr>
          <a:lstStyle/>
          <a:p>
            <a:pPr marL="201168" indent="-201168" defTabSz="804672">
              <a:spcBef>
                <a:spcPts val="880"/>
              </a:spcBef>
            </a:pP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SZ filter application is implemented by adding function in </a:t>
            </a:r>
            <a:r>
              <a:rPr lang="en-US" sz="17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nc4interface.F90</a:t>
            </a:r>
          </a:p>
          <a:p>
            <a:pPr marL="201168" indent="-201168" defTabSz="804672">
              <a:spcBef>
                <a:spcPts val="880"/>
              </a:spcBef>
            </a:pP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nc4interface is a file that defines chunk settings and lossless compression functions</a:t>
            </a:r>
            <a:endParaRPr lang="en-US" sz="1700" b="1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01168" indent="-201168" defTabSz="804672">
              <a:spcBef>
                <a:spcPts val="880"/>
              </a:spcBef>
            </a:pP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function receive </a:t>
            </a:r>
            <a:r>
              <a:rPr lang="en-US" sz="17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nfid</a:t>
            </a: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7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NetCDF</a:t>
            </a: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ID, </a:t>
            </a:r>
            <a:r>
              <a:rPr lang="en-US" sz="17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nvid</a:t>
            </a: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Variable ID, </a:t>
            </a:r>
            <a:r>
              <a:rPr lang="en-US" sz="17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filterid</a:t>
            </a: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7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HDFGroup</a:t>
            </a: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filter id, </a:t>
            </a:r>
            <a:r>
              <a:rPr lang="en-US" sz="17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nparams</a:t>
            </a: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params. The function return integer number that represents codes (</a:t>
            </a:r>
            <a:r>
              <a:rPr lang="en-US" sz="17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i.e</a:t>
            </a: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NF90_NOERR, NF90_BADID </a:t>
            </a:r>
            <a:r>
              <a:rPr lang="en-US" sz="17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etc</a:t>
            </a: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en-US" sz="1700"/>
          </a:p>
        </p:txBody>
      </p:sp>
      <p:pic>
        <p:nvPicPr>
          <p:cNvPr id="7" name="그림 1027" descr="텍스트이(가) 표시된 사진&#10;&#10;자동 생성된 설명">
            <a:extLst>
              <a:ext uri="{FF2B5EF4-FFF2-40B4-BE49-F238E27FC236}">
                <a16:creationId xmlns:a16="http://schemas.microsoft.com/office/drawing/2014/main" id="{0FEBCF2C-BED5-9525-64FE-9D69B09E79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913" y="2873244"/>
            <a:ext cx="4610256" cy="21757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5377EE-0A37-EEA4-AA3F-E1F6206DBE25}"/>
              </a:ext>
            </a:extLst>
          </p:cNvPr>
          <p:cNvSpPr txBox="1"/>
          <p:nvPr/>
        </p:nvSpPr>
        <p:spPr>
          <a:xfrm>
            <a:off x="1371986" y="5773653"/>
            <a:ext cx="6046848" cy="254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altLang="ko-KR" sz="1056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*nc4interface.F90 location</a:t>
            </a:r>
            <a:r>
              <a:rPr lang="en-US" altLang="ko-KR" sz="105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dev_r5518_GO6_package/NEMOGCM/EXTERNAL/IOIPSL/src/nc4interface.F90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341715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2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71E61A-148C-65BD-F096-F63C0ECE8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/>
              <a:t>Code Modification</a:t>
            </a:r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46D18-5D64-9D52-0B6A-517B34F42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448" y="1737360"/>
            <a:ext cx="10012589" cy="2363177"/>
          </a:xfrm>
        </p:spPr>
        <p:txBody>
          <a:bodyPr>
            <a:normAutofit/>
          </a:bodyPr>
          <a:lstStyle/>
          <a:p>
            <a:pPr marL="217170" indent="-217170" defTabSz="868680">
              <a:spcBef>
                <a:spcPts val="950"/>
              </a:spcBef>
            </a:pPr>
            <a:r>
              <a:rPr lang="en-US" sz="13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filter function </a:t>
            </a:r>
            <a:r>
              <a:rPr lang="en-US" sz="13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SET_NF90_DEF_VAR_FILTER</a:t>
            </a:r>
            <a:r>
              <a:rPr lang="en-US" sz="13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called in </a:t>
            </a:r>
            <a:r>
              <a:rPr lang="en-US" sz="13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iom_nf90.F90 </a:t>
            </a:r>
            <a:r>
              <a:rPr lang="en-US" sz="13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apply lossless compression SZ filter in the subroutine </a:t>
            </a:r>
            <a:r>
              <a:rPr lang="en-US" sz="13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iom_nf90_rp0123d</a:t>
            </a:r>
          </a:p>
          <a:p>
            <a:pPr marL="217170" indent="-217170" defTabSz="868680">
              <a:spcBef>
                <a:spcPts val="950"/>
              </a:spcBef>
            </a:pPr>
            <a:r>
              <a:rPr lang="en-US" sz="13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SZ compression filter is identified by ID </a:t>
            </a:r>
            <a:r>
              <a:rPr lang="en-US" sz="13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32017</a:t>
            </a:r>
            <a:r>
              <a:rPr lang="en-US" sz="13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(SZ_ID)</a:t>
            </a:r>
          </a:p>
          <a:p>
            <a:pPr marL="217170" indent="-217170" defTabSz="868680">
              <a:spcBef>
                <a:spcPts val="950"/>
              </a:spcBef>
            </a:pPr>
            <a:r>
              <a:rPr lang="en-US" sz="13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values of the </a:t>
            </a:r>
            <a:r>
              <a:rPr lang="en-US" sz="13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nparams</a:t>
            </a:r>
            <a:r>
              <a:rPr lang="en-US" sz="13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params (SZ_LEVEL) parameters (SET_NF90_DEF_VAR_FILTER function) are set to zero because SZ using separate configuration files (</a:t>
            </a:r>
            <a:r>
              <a:rPr lang="en-US" sz="13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sz.config</a:t>
            </a:r>
            <a:r>
              <a:rPr lang="en-US" sz="13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217170" indent="-217170" defTabSz="868680">
              <a:spcBef>
                <a:spcPts val="950"/>
              </a:spcBef>
            </a:pPr>
            <a:r>
              <a:rPr lang="en-US" sz="13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SZ sets the filter parameters in the </a:t>
            </a:r>
            <a:r>
              <a:rPr lang="en-US" sz="13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sz.config</a:t>
            </a:r>
            <a:r>
              <a:rPr lang="en-US" sz="13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file</a:t>
            </a:r>
          </a:p>
          <a:p>
            <a:pPr marL="217170" indent="-217170" defTabSz="868680">
              <a:spcBef>
                <a:spcPts val="950"/>
              </a:spcBef>
            </a:pPr>
            <a:r>
              <a:rPr lang="en-US" sz="13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3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sz.config</a:t>
            </a:r>
            <a:r>
              <a:rPr lang="en-US" sz="13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need to be linked in </a:t>
            </a:r>
            <a:r>
              <a:rPr lang="en-US" sz="13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suite.rc</a:t>
            </a:r>
            <a:r>
              <a:rPr lang="en-US" sz="13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file implemented in the jinja2 language</a:t>
            </a:r>
            <a:endParaRPr lang="en-US" sz="1300"/>
          </a:p>
        </p:txBody>
      </p:sp>
      <p:pic>
        <p:nvPicPr>
          <p:cNvPr id="5" name="그림 52">
            <a:extLst>
              <a:ext uri="{FF2B5EF4-FFF2-40B4-BE49-F238E27FC236}">
                <a16:creationId xmlns:a16="http://schemas.microsoft.com/office/drawing/2014/main" id="{3190A777-4CA0-8E5C-9C6A-5C0AB45916D3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96" y="3758185"/>
            <a:ext cx="5563748" cy="1430678"/>
          </a:xfrm>
          <a:prstGeom prst="rect">
            <a:avLst/>
          </a:prstGeom>
        </p:spPr>
      </p:pic>
      <p:pic>
        <p:nvPicPr>
          <p:cNvPr id="6" name="그림 11" descr="EMB000086c41dc2">
            <a:extLst>
              <a:ext uri="{FF2B5EF4-FFF2-40B4-BE49-F238E27FC236}">
                <a16:creationId xmlns:a16="http://schemas.microsoft.com/office/drawing/2014/main" id="{3A188C78-087A-82E3-2330-94A019B1FF75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84"/>
          <a:stretch/>
        </p:blipFill>
        <p:spPr bwMode="auto">
          <a:xfrm>
            <a:off x="5344814" y="5010517"/>
            <a:ext cx="6002890" cy="69169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856C02-B714-15E0-14D2-003E45F5F590}"/>
              </a:ext>
            </a:extLst>
          </p:cNvPr>
          <p:cNvSpPr txBox="1"/>
          <p:nvPr/>
        </p:nvSpPr>
        <p:spPr>
          <a:xfrm>
            <a:off x="1923169" y="6009035"/>
            <a:ext cx="6197530" cy="26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68680">
              <a:spcAft>
                <a:spcPts val="600"/>
              </a:spcAft>
            </a:pPr>
            <a:r>
              <a:rPr lang="en-US" altLang="ko-KR" sz="11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</a:t>
            </a:r>
            <a:r>
              <a:rPr lang="en-US" altLang="ko-KR" sz="114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iom_nf90.F90 location</a:t>
            </a:r>
            <a:r>
              <a:rPr lang="en-US" altLang="ko-KR" sz="11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dev_r5518_GO6_package/NEMOGCM/NEMO/OPA_SRC/IOM/iom_nf90.F90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749610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82236B-E5AF-9AAF-223B-EEA978C76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9356106" cy="1200329"/>
          </a:xfrm>
        </p:spPr>
        <p:txBody>
          <a:bodyPr anchor="t">
            <a:normAutofit/>
          </a:bodyPr>
          <a:lstStyle/>
          <a:p>
            <a:r>
              <a:rPr lang="en-US" sz="8000"/>
              <a:t>Test Result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</p:grpSpPr>
        <p:sp>
          <p:nvSpPr>
            <p:cNvPr id="12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2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solidFill>
              <a:schemeClr val="accent2"/>
            </a:solidFill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2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37AFB8-7A6C-65AB-17AD-C107CEF83A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2156981"/>
              </p:ext>
            </p:extLst>
          </p:nvPr>
        </p:nvGraphicFramePr>
        <p:xfrm>
          <a:off x="1188062" y="1825625"/>
          <a:ext cx="9356107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27308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6BA98-987E-FADA-A2AE-B7DAFA34C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Feedback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C3681-949D-6037-5E71-C9E1CDC4B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Researcher Johan Lee gives some feedback:</a:t>
            </a:r>
          </a:p>
          <a:p>
            <a:pPr lvl="1"/>
            <a:r>
              <a:rPr lang="en-US" sz="2200"/>
              <a:t>Model performance</a:t>
            </a:r>
          </a:p>
          <a:p>
            <a:pPr lvl="2"/>
            <a:r>
              <a:rPr lang="en-US" sz="2200"/>
              <a:t>Model output compression at the writing stage using the compress (deflate) function of netCDF</a:t>
            </a:r>
          </a:p>
          <a:p>
            <a:pPr lvl="2"/>
            <a:r>
              <a:rPr lang="en-US" sz="2200"/>
              <a:t>Check the corresponding function in the XIOS Library for output compression</a:t>
            </a:r>
          </a:p>
          <a:p>
            <a:pPr lvl="2"/>
            <a:r>
              <a:rPr lang="en-US" sz="2200"/>
              <a:t>Enable compression options on XML files in the steps of performing the combined model (XIOS Library code and IOM/iom.F90 code modification is required)</a:t>
            </a:r>
          </a:p>
          <a:p>
            <a:pPr lvl="1"/>
            <a:r>
              <a:rPr lang="en-US" sz="2200"/>
              <a:t>Post processing</a:t>
            </a:r>
          </a:p>
          <a:p>
            <a:pPr lvl="2"/>
            <a:r>
              <a:rPr lang="en-US" sz="2200"/>
              <a:t>Compression of the NEMO output using utilities such as ncks during post-processing step.</a:t>
            </a:r>
          </a:p>
        </p:txBody>
      </p:sp>
    </p:spTree>
    <p:extLst>
      <p:ext uri="{BB962C8B-B14F-4D97-AF65-F5344CB8AC3E}">
        <p14:creationId xmlns:p14="http://schemas.microsoft.com/office/powerpoint/2010/main" val="2110919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639</Words>
  <Application>Microsoft Macintosh PowerPoint</Application>
  <PresentationFormat>Widescreen</PresentationFormat>
  <Paragraphs>55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Current and Plan Modification of applying SZ Compression</vt:lpstr>
      <vt:lpstr>Outline</vt:lpstr>
      <vt:lpstr>Low GloSea6 Model</vt:lpstr>
      <vt:lpstr>CICE and NEMO Format</vt:lpstr>
      <vt:lpstr>Low GloSea6 Code Identification</vt:lpstr>
      <vt:lpstr>Code Modification</vt:lpstr>
      <vt:lpstr>Code Modification</vt:lpstr>
      <vt:lpstr>Test Result</vt:lpstr>
      <vt:lpstr>Feedback</vt:lpstr>
      <vt:lpstr>Plan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Subhi Dian Hanifudin</dc:creator>
  <cp:lastModifiedBy>Subhi Dian Hanifudin</cp:lastModifiedBy>
  <cp:revision>18</cp:revision>
  <dcterms:created xsi:type="dcterms:W3CDTF">2023-03-28T00:59:39Z</dcterms:created>
  <dcterms:modified xsi:type="dcterms:W3CDTF">2023-03-28T09:46:37Z</dcterms:modified>
</cp:coreProperties>
</file>