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61" r:id="rId5"/>
    <p:sldId id="282" r:id="rId6"/>
    <p:sldId id="302" r:id="rId7"/>
    <p:sldId id="287" r:id="rId8"/>
    <p:sldId id="303" r:id="rId9"/>
    <p:sldId id="304" r:id="rId10"/>
    <p:sldId id="263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9" autoAdjust="0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102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2/9/23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-ran-sc/sim-e2-interf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yuwireless-unipd/ns3-mmwave" TargetMode="External"/><Relationship Id="rId4" Type="http://schemas.openxmlformats.org/officeDocument/2006/relationships/hyperlink" Target="https://github.com/o-ran-sc/sim-ns3-o-ran-e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-ran-sc/sim-e2-interfa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-ran-sc/sim-ns3-o-ran-e2" TargetMode="External"/><Relationship Id="rId2" Type="http://schemas.openxmlformats.org/officeDocument/2006/relationships/hyperlink" Target="https://github.com/nsnam/ns-3-dev-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uwireless-unipd/ns3-mmwav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snam.org/doxygen/mod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O-RAN interface ns3 module failed to install in the current server</a:t>
            </a:r>
          </a:p>
          <a:p>
            <a:r>
              <a:rPr lang="en-US" dirty="0">
                <a:solidFill>
                  <a:srgbClr val="0432FF"/>
                </a:solidFill>
              </a:rPr>
              <a:t>There are missing headers that not found when installing O-RAN interface ns3 module</a:t>
            </a:r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The missing headers are defined in the e2sim library but not compiled</a:t>
            </a:r>
          </a:p>
          <a:p>
            <a:r>
              <a:rPr lang="en-US" dirty="0">
                <a:solidFill>
                  <a:srgbClr val="0432FF"/>
                </a:solidFill>
              </a:rPr>
              <a:t>Exclude the source that has problems so the ns3 module can successfully be compiled</a:t>
            </a:r>
          </a:p>
        </p:txBody>
      </p:sp>
    </p:spTree>
    <p:extLst>
      <p:ext uri="{BB962C8B-B14F-4D97-AF65-F5344CB8AC3E}">
        <p14:creationId xmlns:p14="http://schemas.microsoft.com/office/powerpoint/2010/main" val="97313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Find resources related to missing headers solution</a:t>
            </a:r>
          </a:p>
          <a:p>
            <a:r>
              <a:rPr lang="en-US" dirty="0">
                <a:solidFill>
                  <a:srgbClr val="0432FF"/>
                </a:solidFill>
              </a:rPr>
              <a:t>Find documentation related with ns3 module setup</a:t>
            </a: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C00A2-AB76-4BDB-955F-5D0029D0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7531" y="1836862"/>
            <a:ext cx="6273279" cy="43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Find related projects with O-RAN integration with ns3</a:t>
            </a:r>
          </a:p>
          <a:p>
            <a:r>
              <a:rPr lang="en-US" dirty="0">
                <a:solidFill>
                  <a:srgbClr val="0432FF"/>
                </a:solidFill>
              </a:rPr>
              <a:t>Testing setup ns3 with O-RAN</a:t>
            </a:r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related project o-ran and ns3?</a:t>
            </a:r>
          </a:p>
          <a:p>
            <a:r>
              <a:rPr lang="en-US" dirty="0">
                <a:solidFill>
                  <a:srgbClr val="0432FF"/>
                </a:solidFill>
              </a:rPr>
              <a:t>What’s requirement to setup ns3 simulation and o-ran?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related projects</a:t>
            </a:r>
            <a:endParaRPr lang="x-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38368-9770-A75F-48BF-A1B41209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27737"/>
            <a:ext cx="8543925" cy="4049225"/>
          </a:xfrm>
        </p:spPr>
        <p:txBody>
          <a:bodyPr/>
          <a:lstStyle/>
          <a:p>
            <a:r>
              <a:rPr lang="en-US" dirty="0"/>
              <a:t>e2sim library </a:t>
            </a:r>
            <a:r>
              <a:rPr lang="en-US" dirty="0">
                <a:hlinkClick r:id="rId3"/>
              </a:rPr>
              <a:t>https://github.com/o-ran-sc/sim-e2-interface</a:t>
            </a:r>
            <a:endParaRPr lang="en-US" dirty="0"/>
          </a:p>
          <a:p>
            <a:r>
              <a:rPr lang="en-US" dirty="0"/>
              <a:t>ns3-o-ran-e2 </a:t>
            </a:r>
            <a:r>
              <a:rPr lang="en-US" dirty="0">
                <a:hlinkClick r:id="rId4"/>
              </a:rPr>
              <a:t>https://github.com/o-ran-sc/sim-ns3-o-ran-e2</a:t>
            </a:r>
            <a:endParaRPr lang="en-US" dirty="0"/>
          </a:p>
          <a:p>
            <a:r>
              <a:rPr lang="en-US" dirty="0"/>
              <a:t>ns3-mmwave </a:t>
            </a:r>
            <a:r>
              <a:rPr lang="en-US" dirty="0">
                <a:hlinkClick r:id="rId5"/>
              </a:rPr>
              <a:t>https://github.com/nyuwireless-unipd/ns3-mmwave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Simulate large UE and Cells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e2sim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Install dependencies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-y build-essential git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libsctp</a:t>
            </a:r>
            <a:r>
              <a:rPr lang="en-US" dirty="0"/>
              <a:t>-dev </a:t>
            </a:r>
            <a:r>
              <a:rPr lang="en-US" dirty="0" err="1"/>
              <a:t>lksctp</a:t>
            </a:r>
            <a:r>
              <a:rPr lang="en-US" dirty="0"/>
              <a:t>-tools </a:t>
            </a:r>
            <a:r>
              <a:rPr lang="en-US" dirty="0" err="1"/>
              <a:t>autoconf</a:t>
            </a:r>
            <a:r>
              <a:rPr lang="en-US" dirty="0"/>
              <a:t> </a:t>
            </a:r>
            <a:r>
              <a:rPr lang="en-US" dirty="0" err="1"/>
              <a:t>automake</a:t>
            </a:r>
            <a:r>
              <a:rPr lang="en-US" dirty="0"/>
              <a:t> </a:t>
            </a:r>
            <a:r>
              <a:rPr lang="en-US" dirty="0" err="1"/>
              <a:t>libtool</a:t>
            </a:r>
            <a:r>
              <a:rPr lang="en-US" dirty="0"/>
              <a:t> bison flex </a:t>
            </a:r>
            <a:r>
              <a:rPr lang="en-US" dirty="0" err="1"/>
              <a:t>libboost</a:t>
            </a:r>
            <a:r>
              <a:rPr lang="en-US" dirty="0"/>
              <a:t>-all-dev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https://github.com/o-ran-sc/sim-e2-interface</a:t>
            </a:r>
            <a:endParaRPr lang="en-US" dirty="0"/>
          </a:p>
          <a:p>
            <a:r>
              <a:rPr lang="en-US" dirty="0"/>
              <a:t>cd sim-e2-interface/e2sim</a:t>
            </a:r>
          </a:p>
          <a:p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r>
              <a:rPr lang="en-US" dirty="0"/>
              <a:t>cd build</a:t>
            </a:r>
          </a:p>
          <a:p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r>
              <a:rPr lang="en-US" dirty="0"/>
              <a:t>make package</a:t>
            </a:r>
          </a:p>
          <a:p>
            <a:r>
              <a:rPr lang="en-US" dirty="0" err="1"/>
              <a:t>cmake</a:t>
            </a:r>
            <a:r>
              <a:rPr lang="en-US" dirty="0"/>
              <a:t> .. -DDEV_PKG=1</a:t>
            </a:r>
          </a:p>
          <a:p>
            <a:r>
              <a:rPr lang="en-US" dirty="0"/>
              <a:t>make package</a:t>
            </a:r>
          </a:p>
          <a:p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e2sim_1.0.0_amd64.deb</a:t>
            </a:r>
          </a:p>
          <a:p>
            <a:r>
              <a:rPr lang="en-US" dirty="0" err="1"/>
              <a:t>dpkg</a:t>
            </a:r>
            <a:r>
              <a:rPr lang="en-US" dirty="0"/>
              <a:t> -I e2sim_dev_1.0.0_amd64.deb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Installation instructions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ns3-o-ran-e2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Clone ns3 projects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https://github.com/nsnam/ns-3-dev-git</a:t>
            </a:r>
            <a:endParaRPr lang="en-US" dirty="0"/>
          </a:p>
          <a:p>
            <a:r>
              <a:rPr lang="en-US" dirty="0"/>
              <a:t>git checkout ns-3.35</a:t>
            </a:r>
          </a:p>
          <a:p>
            <a:r>
              <a:rPr lang="en-US" dirty="0"/>
              <a:t>Navigate into </a:t>
            </a:r>
            <a:r>
              <a:rPr lang="en-US" dirty="0" err="1"/>
              <a:t>contrib</a:t>
            </a:r>
            <a:r>
              <a:rPr lang="en-US" dirty="0"/>
              <a:t> directory then clone </a:t>
            </a:r>
            <a:r>
              <a:rPr lang="en-US" dirty="0" err="1"/>
              <a:t>oran</a:t>
            </a:r>
            <a:r>
              <a:rPr lang="en-US" dirty="0"/>
              <a:t>-interface module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https://github.com/o-ran-sc/sim-ns3-o-ran-e2</a:t>
            </a:r>
            <a:r>
              <a:rPr lang="en-US" dirty="0"/>
              <a:t> </a:t>
            </a:r>
            <a:r>
              <a:rPr lang="en-US" dirty="0" err="1"/>
              <a:t>oran</a:t>
            </a:r>
            <a:r>
              <a:rPr lang="en-US" dirty="0"/>
              <a:t>-interface</a:t>
            </a:r>
          </a:p>
          <a:p>
            <a:r>
              <a:rPr lang="en-US" dirty="0"/>
              <a:t>run ./</a:t>
            </a:r>
            <a:r>
              <a:rPr lang="en-US" dirty="0" err="1"/>
              <a:t>waf</a:t>
            </a:r>
            <a:r>
              <a:rPr lang="en-US" dirty="0"/>
              <a:t> configure --enable-examples</a:t>
            </a:r>
          </a:p>
          <a:p>
            <a:r>
              <a:rPr lang="en-US" dirty="0"/>
              <a:t>run ./</a:t>
            </a:r>
            <a:r>
              <a:rPr lang="en-US" dirty="0" err="1"/>
              <a:t>waf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Installation instructions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0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ns3-o-ran-e2</a:t>
            </a:r>
            <a:endParaRPr lang="x-non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5C8E974-D206-BB0E-0CC0-1373B1409F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456" y="1825625"/>
            <a:ext cx="3361213" cy="43513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BCF141-66A7-B3B3-3E17-DB5FD077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2145323"/>
            <a:ext cx="4210050" cy="4031640"/>
          </a:xfrm>
        </p:spPr>
        <p:txBody>
          <a:bodyPr/>
          <a:lstStyle/>
          <a:p>
            <a:r>
              <a:rPr lang="en-US" dirty="0"/>
              <a:t>Missing some headers</a:t>
            </a:r>
          </a:p>
          <a:p>
            <a:r>
              <a:rPr lang="en-US" dirty="0"/>
              <a:t>Possible solutions -&gt; Find resources to compile ns3-module or related projects</a:t>
            </a:r>
          </a:p>
          <a:p>
            <a:pPr lvl="1"/>
            <a:r>
              <a:rPr lang="en-US" dirty="0">
                <a:hlinkClick r:id="rId3"/>
              </a:rPr>
              <a:t>https://github.com/nyuwireless-unipd/ns3-mmwave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https://www.nsnam.org/doxygen/modules.html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9"/>
            <a:ext cx="8543925" cy="5830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Problems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340</Words>
  <Application>Microsoft Macintosh PowerPoint</Application>
  <PresentationFormat>A4 Paper (210x297 mm)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Find related projects</vt:lpstr>
      <vt:lpstr>Setup e2sim</vt:lpstr>
      <vt:lpstr>Setup ns3-o-ran-e2</vt:lpstr>
      <vt:lpstr>Setup ns3-o-ran-e2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79</cp:revision>
  <dcterms:created xsi:type="dcterms:W3CDTF">2022-01-25T08:08:04Z</dcterms:created>
  <dcterms:modified xsi:type="dcterms:W3CDTF">2023-02-09T03:04:42Z</dcterms:modified>
</cp:coreProperties>
</file>