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12" r:id="rId10"/>
    <p:sldId id="287" r:id="rId11"/>
    <p:sldId id="318" r:id="rId12"/>
    <p:sldId id="319" r:id="rId13"/>
    <p:sldId id="308" r:id="rId14"/>
    <p:sldId id="263" r:id="rId15"/>
    <p:sldId id="264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0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sctp-client can’t access onos-e2t sctp service</a:t>
            </a:r>
            <a:endParaRPr lang="en-US" dirty="0"/>
          </a:p>
          <a:p>
            <a:r>
              <a:rPr lang="en-US" dirty="0"/>
              <a:t>sctp-client can access onos-e2t grpc service using telnet</a:t>
            </a:r>
            <a:endParaRPr lang="en-US" dirty="0"/>
          </a:p>
          <a:p>
            <a:r>
              <a:rPr lang="en-US" dirty="0"/>
              <a:t>ns-o-ran using sctp protocol to communicate between OpenRAN Gym and ns-3</a:t>
            </a:r>
            <a:endParaRPr lang="en-US" dirty="0"/>
          </a:p>
        </p:txBody>
      </p:sp>
      <p:pic>
        <p:nvPicPr>
          <p:cNvPr id="5" name="Content Placeholder 4" descr="/home/dhs/Pictures/Screenshots/window_2023-03-02 09-41-49.pngwindow_2023-03-02 09-41-49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00750" y="2814955"/>
            <a:ext cx="223901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onos-e2t and sctp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Bundle ns-o-ran into helm package</a:t>
            </a:r>
            <a:endParaRPr lang="en-US" dirty="0"/>
          </a:p>
          <a:p>
            <a:r>
              <a:rPr lang="en-US" dirty="0"/>
              <a:t>Kubernetes pod require to define of the service</a:t>
            </a:r>
            <a:endParaRPr lang="en-US" dirty="0"/>
          </a:p>
          <a:p>
            <a:r>
              <a:rPr lang="en-US" dirty="0"/>
              <a:t>We need to create dummy service to keep ns-3 pod running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 ns3 oran module inside Kubernetes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There are problems with sctp communication between ns-3 and onos-e2t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Integration between ns-o-ran with SD-RAN requires deploying ns-o-ran as Kubernetes pod.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connectivity between e2 termination using simple SCTP client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Enable log dashboard to gather log information easily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another alternative communication, using onos-e2t grpc service to communicate with ns-3. Similar approach used by ransim tools.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Bundle ns-o-ran into helm package and optimize compilation times.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log related with ns-o-ran and OpenRan Gym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2 09-19-46.pngwindow_2023-03-02 09-19-4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981" y="1919097"/>
            <a:ext cx="608838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issue compatibility between ns-o-ran and SD-RAN?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endParaRPr lang="en-US" dirty="0"/>
          </a:p>
          <a:p>
            <a:pPr lvl="1"/>
            <a:r>
              <a:rPr lang="en-US" dirty="0"/>
              <a:t>https://openrangym.com/tutorials/ns-o-ran 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219325"/>
            <a:ext cx="4210050" cy="3957955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OpenRAN Gym</a:t>
            </a:r>
            <a:endParaRPr lang="en-US"/>
          </a:p>
          <a:p>
            <a:pPr lvl="1"/>
            <a:r>
              <a:rPr lang="en-US"/>
              <a:t>ns-3 oran interface</a:t>
            </a:r>
            <a:endParaRPr lang="en-US"/>
          </a:p>
          <a:p>
            <a:pPr lvl="1"/>
            <a:r>
              <a:rPr lang="en-US"/>
              <a:t>e2sim</a:t>
            </a:r>
            <a:endParaRPr lang="en-US"/>
          </a:p>
          <a:p>
            <a:pPr lvl="1"/>
            <a:r>
              <a:rPr lang="en-US"/>
              <a:t>ns-3-mmwave-oran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325370"/>
            <a:ext cx="8543925" cy="3851910"/>
          </a:xfrm>
        </p:spPr>
        <p:txBody>
          <a:bodyPr/>
          <a:p>
            <a:r>
              <a:rPr lang="en-US"/>
              <a:t>Result</a:t>
            </a:r>
            <a:endParaRPr lang="en-US"/>
          </a:p>
          <a:p>
            <a:pPr lvl="1"/>
            <a:r>
              <a:rPr lang="en-US"/>
              <a:t>xApp run without error</a:t>
            </a:r>
            <a:endParaRPr lang="en-US"/>
          </a:p>
          <a:p>
            <a:pPr lvl="1"/>
            <a:r>
              <a:rPr lang="en-US"/>
              <a:t>The simulation sometime is working </a:t>
            </a:r>
            <a:endParaRPr lang="en-US"/>
          </a:p>
          <a:p>
            <a:pPr lvl="1"/>
            <a:r>
              <a:rPr lang="en-US"/>
              <a:t>E2term can’t receive message from ns-3</a:t>
            </a:r>
            <a:endParaRPr lang="en-US"/>
          </a:p>
          <a:p>
            <a:pPr lvl="1"/>
            <a:r>
              <a:rPr lang="en-US"/>
              <a:t>ns-3 is waiting for SCTP data from e2term</a:t>
            </a:r>
            <a:endParaRPr lang="en-US"/>
          </a:p>
          <a:p>
            <a:pPr lvl="1"/>
            <a:r>
              <a:rPr lang="en-US"/>
              <a:t>There are no error from log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ns-o-ran using SCTP protocol to communicate between o-ran and ns-3</a:t>
            </a:r>
            <a:endParaRPr lang="en-US" dirty="0"/>
          </a:p>
          <a:p>
            <a:r>
              <a:rPr lang="en-US" dirty="0"/>
              <a:t>SCTP protocol based on UDP protocol</a:t>
            </a:r>
            <a:endParaRPr lang="en-US" dirty="0"/>
          </a:p>
          <a:p>
            <a:r>
              <a:rPr lang="en-US" dirty="0"/>
              <a:t>Kubernetes doesn’t support port forward UDP directly</a:t>
            </a:r>
            <a:endParaRPr lang="en-US" dirty="0"/>
          </a:p>
          <a:p>
            <a:r>
              <a:rPr lang="en-US" dirty="0"/>
              <a:t>Approach:</a:t>
            </a:r>
            <a:endParaRPr lang="en-US" dirty="0"/>
          </a:p>
          <a:p>
            <a:pPr lvl="1"/>
            <a:r>
              <a:rPr lang="en-US" dirty="0"/>
              <a:t>Build sctp-server and sctp-client as Kubernetes pod</a:t>
            </a:r>
            <a:endParaRPr lang="en-US" dirty="0"/>
          </a:p>
        </p:txBody>
      </p:sp>
      <p:pic>
        <p:nvPicPr>
          <p:cNvPr id="5" name="Content Placeholder 4" descr="/home/dhs/Pictures/Screenshots/window_2023-03-02 09-38-14.pngwindow_2023-03-02 09-38-1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798445"/>
            <a:ext cx="421005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sctp server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sctp-client: sctp client tools test</a:t>
            </a:r>
            <a:endParaRPr lang="en-US" dirty="0"/>
          </a:p>
          <a:p>
            <a:r>
              <a:rPr lang="en-US" dirty="0"/>
              <a:t>sctp-server: sctp dummy server</a:t>
            </a:r>
            <a:endParaRPr lang="en-US" dirty="0"/>
          </a:p>
          <a:p>
            <a:r>
              <a:rPr lang="en-US" dirty="0"/>
              <a:t>ns-sd-ran: ns3 with oran-interface docker image</a:t>
            </a:r>
            <a:endParaRPr lang="en-US" dirty="0"/>
          </a:p>
        </p:txBody>
      </p:sp>
      <p:pic>
        <p:nvPicPr>
          <p:cNvPr id="5" name="Content Placeholder 4" descr="/home/dhs/Pictures/Screenshots/window_2023-03-02 09-27-41.pngwindow_2023-03-02 09-27-4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548890"/>
            <a:ext cx="4210050" cy="203200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Build tools as docker image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2127</Words>
  <Application>WPS Presentation</Application>
  <PresentationFormat>A4 Paper (210x297 mm)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related works</vt:lpstr>
      <vt:lpstr>Testing Kubernetes Environment</vt:lpstr>
      <vt:lpstr>Testing Kubernetes Environment</vt:lpstr>
      <vt:lpstr>Testing Kubernetes Environment</vt:lpstr>
      <vt:lpstr>Testing In SD-RAN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82</cp:revision>
  <dcterms:created xsi:type="dcterms:W3CDTF">2023-03-02T00:45:58Z</dcterms:created>
  <dcterms:modified xsi:type="dcterms:W3CDTF">2023-03-02T00:45:58Z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