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1161" r:id="rId2"/>
    <p:sldId id="1129" r:id="rId3"/>
    <p:sldId id="1184" r:id="rId4"/>
    <p:sldId id="1185" r:id="rId5"/>
    <p:sldId id="1181" r:id="rId6"/>
    <p:sldId id="1179" r:id="rId7"/>
    <p:sldId id="1186" r:id="rId8"/>
    <p:sldId id="1187" r:id="rId9"/>
    <p:sldId id="1188" r:id="rId10"/>
    <p:sldId id="1183" r:id="rId11"/>
    <p:sldId id="1120" r:id="rId12"/>
  </p:sldIdLst>
  <p:sldSz cx="9144000" cy="6858000" type="screen4x3"/>
  <p:notesSz cx="6797675" cy="9928225"/>
  <p:custDataLst>
    <p:tags r:id="rId14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0" autoAdjust="0"/>
    <p:restoredTop sz="94394" autoAdjust="0"/>
  </p:normalViewPr>
  <p:slideViewPr>
    <p:cSldViewPr snapToGrid="0">
      <p:cViewPr varScale="1">
        <p:scale>
          <a:sx n="85" d="100"/>
          <a:sy n="85" d="100"/>
        </p:scale>
        <p:origin x="184" y="1496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0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4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9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1" y="1692877"/>
            <a:ext cx="8517449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XIOS default </a:t>
            </a:r>
            <a:r>
              <a:rPr lang="en-US" sz="1800" dirty="0" err="1"/>
              <a:t>gzip</a:t>
            </a:r>
            <a:r>
              <a:rPr lang="en-US" sz="1800" dirty="0"/>
              <a:t> compression has been enabled from Low GloSea6 and can improve the I/O performance</a:t>
            </a:r>
          </a:p>
          <a:p>
            <a:r>
              <a:rPr lang="en-US" sz="1800" dirty="0"/>
              <a:t>The SZ filter needs to be investigated further to solve the current issues.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9117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XIOS has default compression using </a:t>
            </a:r>
            <a:r>
              <a:rPr lang="en-US" sz="1800" dirty="0" err="1"/>
              <a:t>gzip</a:t>
            </a:r>
            <a:r>
              <a:rPr lang="en-US" sz="1800" dirty="0"/>
              <a:t>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can be enabled by adding </a:t>
            </a:r>
            <a:r>
              <a:rPr lang="en-US" sz="1800" dirty="0" err="1"/>
              <a:t>compression_level</a:t>
            </a:r>
            <a:r>
              <a:rPr lang="en-US" sz="1800" dirty="0"/>
              <a:t> to </a:t>
            </a:r>
            <a:r>
              <a:rPr lang="en-US" sz="1800" dirty="0" err="1"/>
              <a:t>iodef.xml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gzip</a:t>
            </a:r>
            <a:r>
              <a:rPr lang="en-US" sz="1800" dirty="0"/>
              <a:t> has compression level 0 - 9.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71E12AD8-0216-B853-B1A7-373CCC3E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3429000"/>
            <a:ext cx="7772400" cy="22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/>
              <a:t>iodef.xml</a:t>
            </a:r>
            <a:r>
              <a:rPr lang="en-US" sz="1800" dirty="0"/>
              <a:t> filename is defined as </a:t>
            </a:r>
            <a:r>
              <a:rPr lang="en-US" sz="1800" dirty="0" err="1"/>
              <a:t>iodef-foam.xml</a:t>
            </a:r>
            <a:r>
              <a:rPr lang="en-US" sz="1800" dirty="0"/>
              <a:t> in NEMO Low GloSea6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NEMO is hosted in subversion and built using FCM. The new branch is needed to support the </a:t>
            </a:r>
            <a:r>
              <a:rPr lang="en-US" sz="1800" dirty="0" err="1"/>
              <a:t>gzip</a:t>
            </a:r>
            <a:r>
              <a:rPr lang="en-US" sz="1800" dirty="0"/>
              <a:t> configuration.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66C58ED2-5979-5B43-1495-D987B54A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" y="2082916"/>
            <a:ext cx="7772400" cy="10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Result modification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610441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Modify the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iodef.xml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configuration on NEMO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2" name="Picture 1" descr="gzip compression">
            <a:extLst>
              <a:ext uri="{FF2B5EF4-FFF2-40B4-BE49-F238E27FC236}">
                <a16:creationId xmlns:a16="http://schemas.microsoft.com/office/drawing/2014/main" id="{5ADBFEF7-8809-2269-A910-AF09B9BF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6" y="2286318"/>
            <a:ext cx="5892800" cy="1295400"/>
          </a:xfrm>
          <a:prstGeom prst="rect">
            <a:avLst/>
          </a:prstGeom>
        </p:spPr>
      </p:pic>
      <p:pic>
        <p:nvPicPr>
          <p:cNvPr id="3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84B745-5733-14C5-261A-6ACDADC9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36" y="4733197"/>
            <a:ext cx="5892800" cy="1186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AB65B-2EE0-94B8-B8FC-B1633BAB1B8A}"/>
              </a:ext>
            </a:extLst>
          </p:cNvPr>
          <p:cNvSpPr txBox="1"/>
          <p:nvPr/>
        </p:nvSpPr>
        <p:spPr>
          <a:xfrm>
            <a:off x="3496320" y="3581718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gzip</a:t>
            </a:r>
            <a:r>
              <a:rPr lang="en-US" dirty="0"/>
              <a:t> compression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668FC-C4B1-D479-76FD-B58532F1C993}"/>
              </a:ext>
            </a:extLst>
          </p:cNvPr>
          <p:cNvSpPr txBox="1"/>
          <p:nvPr/>
        </p:nvSpPr>
        <p:spPr>
          <a:xfrm>
            <a:off x="3686212" y="6015872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218A759-1AB6-CE10-9DF2-CF836A86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9245" y="3429000"/>
            <a:ext cx="8525510" cy="2266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6E127-6C09-DEC3-4AA6-4FF5F062059C}"/>
              </a:ext>
            </a:extLst>
          </p:cNvPr>
          <p:cNvSpPr txBox="1"/>
          <p:nvPr/>
        </p:nvSpPr>
        <p:spPr>
          <a:xfrm>
            <a:off x="552450" y="1752600"/>
            <a:ext cx="804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H5Z-SZ filter support to apply SZ compression for NetCDF4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approach to implementing SZ compression is shown below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Adjust the </a:t>
            </a:r>
            <a:r>
              <a:rPr lang="en-US" sz="1800" dirty="0" err="1"/>
              <a:t>NetCDF</a:t>
            </a:r>
            <a:r>
              <a:rPr lang="en-US" sz="1800" dirty="0"/>
              <a:t> library in XIOS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The SZ compression using SZ filter doesn’t support </a:t>
            </a:r>
            <a:r>
              <a:rPr lang="en-US" sz="1400" dirty="0" err="1"/>
              <a:t>PnetCDF</a:t>
            </a:r>
            <a:r>
              <a:rPr lang="en-US" sz="1400" dirty="0"/>
              <a:t> library</a:t>
            </a:r>
          </a:p>
          <a:p>
            <a:pPr marL="742950" lvl="2" indent="-342900" algn="just">
              <a:buFont typeface="Courier New" panose="02070309020205020404" pitchFamily="49" charset="0"/>
              <a:buChar char="o"/>
            </a:pPr>
            <a:r>
              <a:rPr lang="en-US" sz="1400" dirty="0"/>
              <a:t>Adjust the environment variables for recompilation is required</a:t>
            </a:r>
          </a:p>
          <a:p>
            <a:pPr marL="400050" lvl="2" indent="0" algn="just">
              <a:buNone/>
            </a:pPr>
            <a:endParaRPr lang="en-US" sz="1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9C9920-D08A-82E2-69F2-B2639986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8" y="3073265"/>
            <a:ext cx="4001122" cy="2063229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8F58925-B259-1EBC-877F-D697368A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" y="3073265"/>
            <a:ext cx="4158598" cy="2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Declare </a:t>
            </a:r>
            <a:r>
              <a:rPr lang="en-US" sz="1800" dirty="0" err="1"/>
              <a:t>defVarFilter</a:t>
            </a:r>
            <a:r>
              <a:rPr lang="en-US" sz="1800" dirty="0"/>
              <a:t> at io/</a:t>
            </a:r>
            <a:r>
              <a:rPr lang="en-US" sz="1800" dirty="0" err="1"/>
              <a:t>netCdfInterface.hpp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Add implementation at io/</a:t>
            </a:r>
            <a:r>
              <a:rPr lang="en-US" sz="1800" dirty="0" err="1"/>
              <a:t>netCdfInterface.cpp</a:t>
            </a: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E8146-93E5-1466-BB37-3D0EB643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2437454"/>
            <a:ext cx="7772400" cy="487915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D66F46F-D32C-F491-E969-87AF25C09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8" y="3487824"/>
            <a:ext cx="7772400" cy="25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Modification at io/onetcdf4.cpp 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2628205-F61D-4F0F-25AF-238434F42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4" y="3084226"/>
            <a:ext cx="7772400" cy="23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14068" y="1692877"/>
            <a:ext cx="8013940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Result Modification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 SZ compression using SZ filter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5869C95D-08DC-6308-48EB-91ABAAC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2" y="2927778"/>
            <a:ext cx="7772400" cy="1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13814</TotalTime>
  <Words>303</Words>
  <Application>Microsoft Macintosh PowerPoint</Application>
  <PresentationFormat>On-screen Show 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Modify the iodef.xml configuration on NEMO</vt:lpstr>
      <vt:lpstr>□ Modify the iodef.xml configuration on NEMO</vt:lpstr>
      <vt:lpstr>□ Modify the iodef.xml configuration on NEMO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Implement SZ compression using SZ filter</vt:lpstr>
      <vt:lpstr>□ 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835</cp:revision>
  <cp:lastPrinted>2016-04-20T08:06:29Z</cp:lastPrinted>
  <dcterms:created xsi:type="dcterms:W3CDTF">2014-09-28T22:58:24Z</dcterms:created>
  <dcterms:modified xsi:type="dcterms:W3CDTF">2023-06-13T06:57:05Z</dcterms:modified>
</cp:coreProperties>
</file>