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62" r:id="rId4"/>
    <p:sldId id="257" r:id="rId5"/>
    <p:sldId id="261" r:id="rId6"/>
    <p:sldId id="282" r:id="rId7"/>
    <p:sldId id="302" r:id="rId8"/>
    <p:sldId id="312" r:id="rId10"/>
    <p:sldId id="287" r:id="rId11"/>
    <p:sldId id="318" r:id="rId12"/>
    <p:sldId id="319" r:id="rId13"/>
    <p:sldId id="308" r:id="rId14"/>
    <p:sldId id="263" r:id="rId15"/>
    <p:sldId id="264" r:id="rId16"/>
    <p:sldId id="265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7" autoAdjust="0"/>
    <p:restoredTop sz="94691"/>
  </p:normalViewPr>
  <p:slideViewPr>
    <p:cSldViewPr snapToGrid="0" snapToObjects="1">
      <p:cViewPr varScale="1">
        <p:scale>
          <a:sx n="122" d="100"/>
          <a:sy n="122" d="100"/>
        </p:scale>
        <p:origin x="200" y="536"/>
      </p:cViewPr>
      <p:guideLst>
        <p:guide orient="horz" pos="2160"/>
        <p:guide pos="30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RAN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Kubernetes Environment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81355" y="2272665"/>
            <a:ext cx="4210050" cy="3904615"/>
          </a:xfrm>
        </p:spPr>
        <p:txBody>
          <a:bodyPr>
            <a:normAutofit lnSpcReduction="20000"/>
          </a:bodyPr>
          <a:lstStyle/>
          <a:p>
            <a:r>
              <a:rPr lang="en-US" dirty="0"/>
              <a:t>sctp-client can’t access onos-e2t sctp service</a:t>
            </a:r>
            <a:endParaRPr lang="en-US" dirty="0"/>
          </a:p>
          <a:p>
            <a:r>
              <a:rPr lang="en-US" dirty="0"/>
              <a:t>sctp-client can access onos-e2t grpc service using telnet</a:t>
            </a:r>
            <a:endParaRPr lang="en-US" dirty="0"/>
          </a:p>
          <a:p>
            <a:r>
              <a:rPr lang="en-US" dirty="0"/>
              <a:t>ns-o-ran using sctp protocol to communicate between OpenRAN Gym and ns-3</a:t>
            </a:r>
            <a:endParaRPr lang="en-US" dirty="0"/>
          </a:p>
        </p:txBody>
      </p:sp>
      <p:pic>
        <p:nvPicPr>
          <p:cNvPr id="5" name="Content Placeholder 4" descr="/home/dhs/Pictures/Screenshots/window_2023-03-02 09-41-49.pngwindow_2023-03-02 09-41-49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6000750" y="2814955"/>
            <a:ext cx="2239010" cy="1532890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Testing onos-e2t and sctp client communication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SD-RAN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1355" y="2193925"/>
            <a:ext cx="8543925" cy="3983355"/>
          </a:xfrm>
        </p:spPr>
        <p:txBody>
          <a:bodyPr>
            <a:normAutofit/>
          </a:bodyPr>
          <a:lstStyle/>
          <a:p>
            <a:r>
              <a:rPr lang="en-US" dirty="0"/>
              <a:t>Bundle ns-o-ran into helm package</a:t>
            </a:r>
            <a:endParaRPr lang="en-US" dirty="0"/>
          </a:p>
          <a:p>
            <a:r>
              <a:rPr lang="en-US" dirty="0"/>
              <a:t>Kubernetes pod require to define of the service</a:t>
            </a:r>
            <a:endParaRPr lang="en-US" dirty="0"/>
          </a:p>
          <a:p>
            <a:r>
              <a:rPr lang="en-US" dirty="0"/>
              <a:t>We need to create dummy service to keep ns-3 pod running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Run ns3 oran module inside Kubernetes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Unstable simulation using ns-o-ran with OpenRAN Gym stack.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There are problems with sctp communication between ns-3 and onos-e2t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Integration between ns-o-ran with SD-RAN requires deploying ns-o-ran as Kubernetes pod.</a:t>
            </a:r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Test connectivity between e2 termination using simple SCTP client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Enable log dashboard to gather log information easily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another alternative communication, using onos-e2t grpc service to communicate with ns-3.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Bundle ns-o-ran into helm package and optimize compilation times.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Find information log related with ns-o-ran and OpenRan Gym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  <a:endParaRPr lang="x-none" dirty="0"/>
          </a:p>
        </p:txBody>
      </p:sp>
      <p:pic>
        <p:nvPicPr>
          <p:cNvPr id="6" name="Content Placeholder 5" descr="/home/dhs/Pictures/Screenshots/window_2023-03-02 09-19-46.pngwindow_2023-03-02 09-19-46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09981" y="1919097"/>
            <a:ext cx="6088380" cy="4165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Integrate ns-3 with SD-RAN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What’s the issue compatibility between ns-o-ran and SD-RAN?</a:t>
            </a:r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related works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Setup ns-o-ran</a:t>
            </a:r>
            <a:endParaRPr lang="x-none" dirty="0">
              <a:solidFill>
                <a:srgbClr val="0432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014913" y="2238233"/>
            <a:ext cx="4210050" cy="3938730"/>
          </a:xfrm>
        </p:spPr>
        <p:txBody>
          <a:bodyPr>
            <a:normAutofit/>
          </a:bodyPr>
          <a:lstStyle/>
          <a:p>
            <a:r>
              <a:rPr lang="en-US" dirty="0"/>
              <a:t>References:</a:t>
            </a:r>
            <a:endParaRPr lang="en-US" dirty="0"/>
          </a:p>
          <a:p>
            <a:pPr lvl="1"/>
            <a:r>
              <a:rPr lang="en-US" dirty="0"/>
              <a:t>https://openrangym.com/tutorials/ns-o-ran </a:t>
            </a:r>
            <a:endParaRPr lang="en-US" dirty="0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681355" y="2219325"/>
            <a:ext cx="4210050" cy="3957955"/>
          </a:xfrm>
        </p:spPr>
        <p:txBody>
          <a:bodyPr/>
          <a:p>
            <a:r>
              <a:rPr lang="en-US"/>
              <a:t>Environments:</a:t>
            </a:r>
            <a:endParaRPr lang="en-US"/>
          </a:p>
          <a:p>
            <a:pPr lvl="1"/>
            <a:r>
              <a:rPr lang="en-US"/>
              <a:t>OpenRAN Gym</a:t>
            </a:r>
            <a:endParaRPr lang="en-US"/>
          </a:p>
          <a:p>
            <a:pPr lvl="1"/>
            <a:r>
              <a:rPr lang="en-US"/>
              <a:t>ns-3 oran interface</a:t>
            </a:r>
            <a:endParaRPr lang="en-US"/>
          </a:p>
          <a:p>
            <a:pPr lvl="1"/>
            <a:r>
              <a:rPr lang="en-US"/>
              <a:t>e2sim</a:t>
            </a:r>
            <a:endParaRPr lang="en-US"/>
          </a:p>
          <a:p>
            <a:pPr lvl="1"/>
            <a:r>
              <a:rPr lang="en-US"/>
              <a:t>ns-3-mmwave-oran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related works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Setup ns-o-ran</a:t>
            </a:r>
            <a:endParaRPr lang="x-none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81355" y="2325370"/>
            <a:ext cx="8543925" cy="3851910"/>
          </a:xfrm>
        </p:spPr>
        <p:txBody>
          <a:bodyPr/>
          <a:p>
            <a:r>
              <a:rPr lang="en-US"/>
              <a:t>Result</a:t>
            </a:r>
            <a:endParaRPr lang="en-US"/>
          </a:p>
          <a:p>
            <a:pPr lvl="1"/>
            <a:r>
              <a:rPr lang="en-US"/>
              <a:t>xApp run without error</a:t>
            </a:r>
            <a:endParaRPr lang="en-US"/>
          </a:p>
          <a:p>
            <a:pPr lvl="1"/>
            <a:r>
              <a:rPr lang="en-US"/>
              <a:t>The simulation sometime is working </a:t>
            </a:r>
            <a:endParaRPr lang="en-US"/>
          </a:p>
          <a:p>
            <a:pPr lvl="1"/>
            <a:r>
              <a:rPr lang="en-US"/>
              <a:t>E2term can’t receive message from ns-3</a:t>
            </a:r>
            <a:endParaRPr lang="en-US"/>
          </a:p>
          <a:p>
            <a:pPr lvl="1"/>
            <a:r>
              <a:rPr lang="en-US"/>
              <a:t>ns-3 is waiting for SCTP data from e2term</a:t>
            </a:r>
            <a:endParaRPr lang="en-US"/>
          </a:p>
          <a:p>
            <a:pPr lvl="1"/>
            <a:r>
              <a:rPr lang="en-US"/>
              <a:t>There are no error from log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Kubernetes Environment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81355" y="2272665"/>
            <a:ext cx="4210050" cy="3904615"/>
          </a:xfrm>
        </p:spPr>
        <p:txBody>
          <a:bodyPr>
            <a:normAutofit fontScale="90000" lnSpcReduction="20000"/>
          </a:bodyPr>
          <a:lstStyle/>
          <a:p>
            <a:r>
              <a:rPr lang="en-US" dirty="0"/>
              <a:t>ns-o-ran using SCTP protocol to communicate between o-ran and ns-3</a:t>
            </a:r>
            <a:endParaRPr lang="en-US" dirty="0"/>
          </a:p>
          <a:p>
            <a:r>
              <a:rPr lang="en-US" dirty="0"/>
              <a:t>SCTP protocol based on UDP protocol</a:t>
            </a:r>
            <a:endParaRPr lang="en-US" dirty="0"/>
          </a:p>
          <a:p>
            <a:r>
              <a:rPr lang="en-US" dirty="0"/>
              <a:t>Kubernetes doesn’t support port forward UDP directly</a:t>
            </a:r>
            <a:endParaRPr lang="en-US" dirty="0"/>
          </a:p>
          <a:p>
            <a:r>
              <a:rPr lang="en-US" dirty="0"/>
              <a:t>Approach:</a:t>
            </a:r>
            <a:endParaRPr lang="en-US" dirty="0"/>
          </a:p>
          <a:p>
            <a:pPr lvl="1"/>
            <a:r>
              <a:rPr lang="en-US" dirty="0"/>
              <a:t>Build sctp-server and sctp-client as Kubernetes pod</a:t>
            </a:r>
            <a:endParaRPr lang="en-US" dirty="0"/>
          </a:p>
        </p:txBody>
      </p:sp>
      <p:pic>
        <p:nvPicPr>
          <p:cNvPr id="5" name="Content Placeholder 4" descr="/home/dhs/Pictures/Screenshots/window_2023-03-02 09-38-14.pngwindow_2023-03-02 09-38-14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015230" y="2798445"/>
            <a:ext cx="4210050" cy="1532890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Testing sctp server client communication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Image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81355" y="2272665"/>
            <a:ext cx="4210050" cy="3904615"/>
          </a:xfrm>
        </p:spPr>
        <p:txBody>
          <a:bodyPr>
            <a:normAutofit/>
          </a:bodyPr>
          <a:lstStyle/>
          <a:p>
            <a:r>
              <a:rPr lang="en-US" dirty="0"/>
              <a:t>sctp-client: sctp client tools test</a:t>
            </a:r>
            <a:endParaRPr lang="en-US" dirty="0"/>
          </a:p>
          <a:p>
            <a:r>
              <a:rPr lang="en-US" dirty="0"/>
              <a:t>sctp-server: sctp dummy server</a:t>
            </a:r>
            <a:endParaRPr lang="en-US" dirty="0"/>
          </a:p>
          <a:p>
            <a:r>
              <a:rPr lang="en-US" dirty="0"/>
              <a:t>ns-sd-ran: ns3 with oran-interface docker image</a:t>
            </a:r>
            <a:endParaRPr lang="en-US" dirty="0"/>
          </a:p>
        </p:txBody>
      </p:sp>
      <p:pic>
        <p:nvPicPr>
          <p:cNvPr id="5" name="Content Placeholder 4" descr="/home/dhs/Pictures/Screenshots/window_2023-03-02 09-27-41.pngwindow_2023-03-02 09-27-41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015230" y="2548890"/>
            <a:ext cx="4210050" cy="2032000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Build tools as docker image</a:t>
            </a:r>
            <a:endParaRPr lang="en-US" alt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2088</Words>
  <Application>WPS Presentation</Application>
  <PresentationFormat>A4 Paper (210x297 mm)</PresentationFormat>
  <Paragraphs>100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Trebuchet MS</vt:lpstr>
      <vt:lpstr>Microsoft YaHei</vt:lpstr>
      <vt:lpstr>方正黑体_GBK</vt:lpstr>
      <vt:lpstr>Arial Unicode MS</vt:lpstr>
      <vt:lpstr>Office Theme</vt:lpstr>
      <vt:lpstr>Open RAN</vt:lpstr>
      <vt:lpstr>Outline</vt:lpstr>
      <vt:lpstr>Weekly report</vt:lpstr>
      <vt:lpstr>Summary of work this week</vt:lpstr>
      <vt:lpstr>Question to be Answered</vt:lpstr>
      <vt:lpstr>Testing related works</vt:lpstr>
      <vt:lpstr>Testing related works</vt:lpstr>
      <vt:lpstr>Testing Kubernetes Environment</vt:lpstr>
      <vt:lpstr>Building Image</vt:lpstr>
      <vt:lpstr>Testing Kubernetes Environment</vt:lpstr>
      <vt:lpstr>Testing In SD-RAN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dhs</cp:lastModifiedBy>
  <cp:revision>83</cp:revision>
  <dcterms:created xsi:type="dcterms:W3CDTF">2023-03-02T02:08:56Z</dcterms:created>
  <dcterms:modified xsi:type="dcterms:W3CDTF">2023-03-02T02:08:56Z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