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1" r:id="rId5"/>
    <p:sldId id="282" r:id="rId6"/>
    <p:sldId id="337" r:id="rId7"/>
    <p:sldId id="352" r:id="rId8"/>
    <p:sldId id="355" r:id="rId9"/>
    <p:sldId id="325" r:id="rId10"/>
    <p:sldId id="339" r:id="rId11"/>
    <p:sldId id="340" r:id="rId12"/>
    <p:sldId id="342" r:id="rId13"/>
    <p:sldId id="341" r:id="rId14"/>
    <p:sldId id="343" r:id="rId15"/>
    <p:sldId id="354" r:id="rId16"/>
    <p:sldId id="326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263" r:id="rId25"/>
    <p:sldId id="264" r:id="rId26"/>
    <p:sldId id="26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5" autoAdjust="0"/>
    <p:restoredTop sz="94691"/>
  </p:normalViewPr>
  <p:slideViewPr>
    <p:cSldViewPr snapToGrid="0" snapToObjects="1">
      <p:cViewPr varScale="1">
        <p:scale>
          <a:sx n="92" d="100"/>
          <a:sy n="92" d="100"/>
        </p:scale>
        <p:origin x="184" y="1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llel-NetCDF/PnetCDF-S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 and Low GloSea6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Test SZ Integration into XIOS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Add include header for SZ library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Modify the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/io/nc4_data_output.hpp for testing</a:t>
            </a:r>
          </a:p>
        </p:txBody>
      </p:sp>
      <p:pic>
        <p:nvPicPr>
          <p:cNvPr id="5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80F79EF-8F69-D23E-F72E-87BB825D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3429000"/>
            <a:ext cx="3911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F7CB-DBB7-E75D-57FA-611BD95C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67467"/>
            <a:ext cx="8543925" cy="4009496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Rerun compilation command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./</a:t>
            </a:r>
            <a:r>
              <a:rPr lang="en-US" altLang="ko-KR" sz="2800" dirty="0" err="1"/>
              <a:t>make_xios</a:t>
            </a:r>
            <a:r>
              <a:rPr lang="en-US" altLang="ko-KR" sz="2800" dirty="0"/>
              <a:t> --full --</a:t>
            </a:r>
            <a:r>
              <a:rPr lang="en-US" altLang="ko-KR" sz="2800" dirty="0" err="1"/>
              <a:t>use_extern_boost</a:t>
            </a:r>
            <a:r>
              <a:rPr lang="en-US" altLang="ko-KR" sz="2800" dirty="0"/>
              <a:t> true --</a:t>
            </a:r>
            <a:r>
              <a:rPr lang="en-US" altLang="ko-KR" sz="2800" dirty="0" err="1"/>
              <a:t>use_oasis</a:t>
            </a:r>
            <a:r>
              <a:rPr lang="en-US" altLang="ko-KR" sz="2800" dirty="0"/>
              <a:t> oasis3_mct --prod --arch </a:t>
            </a:r>
            <a:r>
              <a:rPr lang="en-US" altLang="ko-KR" sz="2800" dirty="0" err="1"/>
              <a:t>GCC_local</a:t>
            </a:r>
            <a:endParaRPr lang="en-US" altLang="ko-KR" sz="2800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Compilation for XIOS Project</a:t>
            </a:r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2F58E64-5CE4-13C2-0948-1427ADBE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77813"/>
            <a:ext cx="5181600" cy="2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PnetCDF-SZ</a:t>
            </a:r>
            <a:r>
              <a:rPr lang="en-US" sz="2800" dirty="0"/>
              <a:t>: Integration of SZ compression into </a:t>
            </a:r>
            <a:r>
              <a:rPr lang="en-US" sz="2800" dirty="0" err="1"/>
              <a:t>PnetCDF</a:t>
            </a:r>
            <a:r>
              <a:rPr lang="en-US" sz="2800" dirty="0"/>
              <a:t> (Parallel </a:t>
            </a:r>
            <a:r>
              <a:rPr lang="en-US" sz="2800" dirty="0" err="1"/>
              <a:t>netCDF</a:t>
            </a:r>
            <a:r>
              <a:rPr lang="en-US" sz="2800" dirty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Only support SZ compression for </a:t>
            </a:r>
            <a:r>
              <a:rPr lang="en-US" sz="2800" dirty="0" err="1"/>
              <a:t>netcdf</a:t>
            </a:r>
            <a:r>
              <a:rPr lang="en-US" sz="2800" dirty="0"/>
              <a:t> classic and cdf5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It’s written on C (XIOS using C++ with C wrapper)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Provides SZ compression logic flow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3C0B-7250-854E-1406-AA1D8005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Performing SZ compression required </a:t>
            </a:r>
            <a:r>
              <a:rPr lang="en-US" sz="2800" dirty="0" err="1"/>
              <a:t>sz.config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Compression will be performed for each variable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CB7AF7C-53DC-863B-8AC1-C63B8C2C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067410"/>
            <a:ext cx="3724132" cy="50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41CFAC-D37A-02A4-3113-DB7D044A7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718" y="2141192"/>
            <a:ext cx="317774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078DA-04C1-4574-4DA1-0BDD53FFC3A7}"/>
              </a:ext>
            </a:extLst>
          </p:cNvPr>
          <p:cNvSpPr txBox="1"/>
          <p:nvPr/>
        </p:nvSpPr>
        <p:spPr>
          <a:xfrm>
            <a:off x="5809091" y="2747201"/>
            <a:ext cx="3134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SZ API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void* data,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r2,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6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2D0760C2-9600-FD55-74A5-D7D09FD1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34" y="1421638"/>
            <a:ext cx="5157787" cy="2177862"/>
          </a:xfrm>
          <a:prstGeom prst="rect">
            <a:avLst/>
          </a:prstGeom>
        </p:spPr>
      </p:pic>
      <p:pic>
        <p:nvPicPr>
          <p:cNvPr id="8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EA62234-FBE8-F76B-1644-1A7E0B64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4" y="3635979"/>
            <a:ext cx="5183188" cy="2953416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48F113-DAE0-770D-DFCA-ABF801ACA6D8}"/>
              </a:ext>
            </a:extLst>
          </p:cNvPr>
          <p:cNvSpPr txBox="1">
            <a:spLocks/>
          </p:cNvSpPr>
          <p:nvPr/>
        </p:nvSpPr>
        <p:spPr>
          <a:xfrm>
            <a:off x="681038" y="2283047"/>
            <a:ext cx="2277224" cy="50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Original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1F4844-6ECE-16A3-FC31-23771C25F978}"/>
              </a:ext>
            </a:extLst>
          </p:cNvPr>
          <p:cNvSpPr txBox="1">
            <a:spLocks/>
          </p:cNvSpPr>
          <p:nvPr/>
        </p:nvSpPr>
        <p:spPr>
          <a:xfrm>
            <a:off x="681038" y="4288775"/>
            <a:ext cx="515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31889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Files Related to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io/nc4_data_output.cpp: Class that have write responsibility of variable, attribute and also dimension.</a:t>
            </a:r>
          </a:p>
          <a:p>
            <a:r>
              <a:rPr lang="en-US" dirty="0"/>
              <a:t>io/onetcdf4.cpp: Responsibility of general output of </a:t>
            </a:r>
            <a:r>
              <a:rPr lang="en-US" dirty="0" err="1"/>
              <a:t>netCDF</a:t>
            </a:r>
            <a:r>
              <a:rPr lang="en-US" dirty="0"/>
              <a:t> capability (open, close, definition and initialize).</a:t>
            </a:r>
          </a:p>
          <a:p>
            <a:r>
              <a:rPr lang="en-US" dirty="0"/>
              <a:t>io/</a:t>
            </a:r>
            <a:r>
              <a:rPr lang="en-US" dirty="0" err="1"/>
              <a:t>netCdfInterface.cpp</a:t>
            </a:r>
            <a:r>
              <a:rPr lang="en-US" dirty="0"/>
              <a:t>: C++ wrapper of </a:t>
            </a:r>
            <a:r>
              <a:rPr lang="en-US" dirty="0" err="1"/>
              <a:t>netCDF</a:t>
            </a:r>
            <a:r>
              <a:rPr lang="en-US" dirty="0"/>
              <a:t> C API function</a:t>
            </a:r>
          </a:p>
          <a:p>
            <a:r>
              <a:rPr lang="en-US" dirty="0"/>
              <a:t>node/</a:t>
            </a:r>
            <a:r>
              <a:rPr lang="en-US" dirty="0" err="1"/>
              <a:t>file.cpp</a:t>
            </a:r>
            <a:r>
              <a:rPr lang="en-US" dirty="0"/>
              <a:t>: Have responsibility model file, instantiate </a:t>
            </a:r>
            <a:r>
              <a:rPr lang="en-US" dirty="0" err="1"/>
              <a:t>netCDF</a:t>
            </a:r>
            <a:r>
              <a:rPr lang="en-US" dirty="0"/>
              <a:t> output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The default repository so huge, slow when navigate directory.</a:t>
            </a:r>
          </a:p>
          <a:p>
            <a:r>
              <a:rPr lang="en-US" dirty="0"/>
              <a:t>Create new git repository at </a:t>
            </a:r>
            <a:r>
              <a:rPr lang="en-US" dirty="0" err="1"/>
              <a:t>HPCLab</a:t>
            </a:r>
            <a:r>
              <a:rPr lang="en-US" dirty="0"/>
              <a:t> GitLab </a:t>
            </a:r>
            <a:r>
              <a:rPr lang="en-US" dirty="0" err="1"/>
              <a:t>dhs</a:t>
            </a:r>
            <a:r>
              <a:rPr lang="en-US" dirty="0"/>
              <a:t>/</a:t>
            </a:r>
            <a:r>
              <a:rPr lang="en-US" dirty="0" err="1"/>
              <a:t>xios</a:t>
            </a:r>
            <a:endParaRPr lang="en-US" dirty="0"/>
          </a:p>
          <a:p>
            <a:r>
              <a:rPr lang="en-US" dirty="0"/>
              <a:t>Remove/Ignore compiled files or generated files (reduce sized and faster clone/backup)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DE23EE-D6B2-7B85-E0A3-1A6706503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474892"/>
            <a:ext cx="4210050" cy="3052804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Development follow Git branching methodology</a:t>
            </a:r>
          </a:p>
          <a:p>
            <a:r>
              <a:rPr lang="en-US" dirty="0"/>
              <a:t>main branch: store main XIOS code (before modification)</a:t>
            </a:r>
          </a:p>
          <a:p>
            <a:r>
              <a:rPr lang="en-US" dirty="0"/>
              <a:t>develop branch: development version of XIOS (modified)</a:t>
            </a:r>
          </a:p>
          <a:p>
            <a:r>
              <a:rPr lang="en-US" dirty="0"/>
              <a:t>feature/*: feature specific development version</a:t>
            </a:r>
          </a:p>
          <a:p>
            <a:r>
              <a:rPr lang="en-US" dirty="0"/>
              <a:t>Branches can help to avoid bugs and easy to switch to a working version.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Branches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6A824-FD57-14CA-65B8-6DDD126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958379"/>
            <a:ext cx="4210050" cy="2085830"/>
          </a:xfrm>
        </p:spPr>
      </p:pic>
    </p:spTree>
    <p:extLst>
      <p:ext uri="{BB962C8B-B14F-4D97-AF65-F5344CB8AC3E}">
        <p14:creationId xmlns:p14="http://schemas.microsoft.com/office/powerpoint/2010/main" val="1028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useSZCompression</a:t>
            </a:r>
            <a:r>
              <a:rPr lang="en-US" dirty="0"/>
              <a:t> property in onetcdf4.cpp, onetcdf4.hpp, nc4_data_output.cpp, nc4_data_output.hpp</a:t>
            </a:r>
          </a:p>
          <a:p>
            <a:r>
              <a:rPr lang="en-US" dirty="0"/>
              <a:t>Modify the constructor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94C6FE-A888-4858-4A7C-FDFB5FA54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8EF2E61-13D5-55F8-6864-1D72D1DA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" y="5144324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SZ_Init</a:t>
            </a:r>
            <a:r>
              <a:rPr lang="en-US" dirty="0"/>
              <a:t> if </a:t>
            </a:r>
            <a:r>
              <a:rPr lang="en-US" dirty="0" err="1"/>
              <a:t>useSZCompression</a:t>
            </a:r>
            <a:r>
              <a:rPr lang="en-US" dirty="0"/>
              <a:t> is enabled </a:t>
            </a:r>
            <a:r>
              <a:rPr lang="en-US"/>
              <a:t>on initialize() function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SZ_Finalize</a:t>
            </a:r>
            <a:r>
              <a:rPr lang="en-US" dirty="0"/>
              <a:t>() when close the file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23DF6A7-0FA9-D71E-02D1-791D88EDC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5879" y="2025507"/>
            <a:ext cx="4210050" cy="2013898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E8BB5D-685B-BCD4-21A2-CE037AA1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29" y="4088967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91312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274436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0D41E920-60DB-6011-5EB1-78E148E3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293" y="1825625"/>
            <a:ext cx="6585414" cy="4351338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0138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for bigger UE has been conducted</a:t>
            </a:r>
          </a:p>
          <a:p>
            <a:r>
              <a:rPr lang="en-US" dirty="0">
                <a:solidFill>
                  <a:srgbClr val="0432FF"/>
                </a:solidFill>
              </a:rPr>
              <a:t>Resource utilization performance of simulation can be gathered via </a:t>
            </a:r>
            <a:r>
              <a:rPr lang="en-US" dirty="0" err="1">
                <a:solidFill>
                  <a:srgbClr val="0432FF"/>
                </a:solidFill>
              </a:rPr>
              <a:t>grafana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SZ library integration into XIOS has been implemented</a:t>
            </a:r>
          </a:p>
          <a:p>
            <a:r>
              <a:rPr lang="en-US" dirty="0">
                <a:solidFill>
                  <a:srgbClr val="0432FF"/>
                </a:solidFill>
              </a:rPr>
              <a:t>applied </a:t>
            </a:r>
            <a:r>
              <a:rPr lang="en-US" dirty="0" err="1">
                <a:solidFill>
                  <a:srgbClr val="0432FF"/>
                </a:solidFill>
              </a:rPr>
              <a:t>netCDF</a:t>
            </a:r>
            <a:r>
              <a:rPr lang="en-US" dirty="0">
                <a:solidFill>
                  <a:srgbClr val="0432FF"/>
                </a:solidFill>
              </a:rPr>
              <a:t> compression using SZ needs to gather dimensions, datatype and recalculate new dimensions.</a:t>
            </a:r>
          </a:p>
          <a:p>
            <a:r>
              <a:rPr lang="en-US" dirty="0">
                <a:solidFill>
                  <a:srgbClr val="0432FF"/>
                </a:solidFill>
              </a:rPr>
              <a:t>Basic flow of compression has been implemented. Verification and testing is required.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evaluation of another metrics using same topology is required</a:t>
            </a:r>
          </a:p>
          <a:p>
            <a:r>
              <a:rPr lang="en-US" dirty="0">
                <a:solidFill>
                  <a:srgbClr val="0432FF"/>
                </a:solidFill>
              </a:rPr>
              <a:t>Ensure the compression process is perform on the right input model (not the restart file)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Modify the topology of </a:t>
            </a:r>
            <a:r>
              <a:rPr lang="en-US" dirty="0" err="1">
                <a:solidFill>
                  <a:srgbClr val="0432FF"/>
                </a:solidFill>
              </a:rPr>
              <a:t>ransim</a:t>
            </a:r>
            <a:r>
              <a:rPr lang="en-US" dirty="0">
                <a:solidFill>
                  <a:srgbClr val="0432FF"/>
                </a:solidFill>
              </a:rPr>
              <a:t> and ns-o-ran using the same topology</a:t>
            </a:r>
          </a:p>
          <a:p>
            <a:r>
              <a:rPr lang="en-US" dirty="0">
                <a:solidFill>
                  <a:srgbClr val="0432FF"/>
                </a:solidFill>
              </a:rPr>
              <a:t>Evaluate SZ compression model result</a:t>
            </a:r>
          </a:p>
          <a:p>
            <a:r>
              <a:rPr lang="en-US" dirty="0">
                <a:solidFill>
                  <a:srgbClr val="0432FF"/>
                </a:solidFill>
              </a:rPr>
              <a:t>Implement logging to ensure the applied right compression.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339A09D-CB29-2C01-5C4A-22EA6F6A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58" y="1825625"/>
            <a:ext cx="701488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Running simulation and gathering metrics performance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Gathering resource utilization via </a:t>
            </a:r>
            <a:r>
              <a:rPr lang="en-US" altLang="x-none" dirty="0" err="1">
                <a:solidFill>
                  <a:srgbClr val="0432FF"/>
                </a:solidFill>
              </a:rPr>
              <a:t>onos</a:t>
            </a:r>
            <a:r>
              <a:rPr lang="en-US" altLang="x-none" dirty="0">
                <a:solidFill>
                  <a:srgbClr val="0432FF"/>
                </a:solidFill>
              </a:rPr>
              <a:t>-exporter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Resource utilization metrics for </a:t>
            </a:r>
            <a:r>
              <a:rPr lang="en-US" dirty="0" err="1"/>
              <a:t>ransim</a:t>
            </a:r>
            <a:r>
              <a:rPr lang="en-US" dirty="0"/>
              <a:t> pod and ns-o-ran pod</a:t>
            </a:r>
          </a:p>
          <a:p>
            <a:r>
              <a:rPr lang="en-US" dirty="0"/>
              <a:t>helm -n </a:t>
            </a:r>
            <a:r>
              <a:rPr lang="en-US" dirty="0" err="1"/>
              <a:t>riab</a:t>
            </a:r>
            <a:r>
              <a:rPr lang="en-US" dirty="0"/>
              <a:t> install </a:t>
            </a:r>
            <a:r>
              <a:rPr lang="en-US" dirty="0" err="1"/>
              <a:t>onos</a:t>
            </a:r>
            <a:r>
              <a:rPr lang="en-US" dirty="0"/>
              <a:t>-exporter </a:t>
            </a:r>
            <a:r>
              <a:rPr lang="en-US" dirty="0" err="1"/>
              <a:t>sdran</a:t>
            </a:r>
            <a:r>
              <a:rPr lang="en-US" dirty="0"/>
              <a:t>/</a:t>
            </a:r>
            <a:r>
              <a:rPr lang="en-US" dirty="0" err="1"/>
              <a:t>onos</a:t>
            </a:r>
            <a:r>
              <a:rPr lang="en-US" dirty="0"/>
              <a:t>-exporter --set </a:t>
            </a:r>
            <a:r>
              <a:rPr lang="en-US" dirty="0" err="1"/>
              <a:t>import.fluent-bit.enabled</a:t>
            </a:r>
            <a:r>
              <a:rPr lang="en-US" dirty="0"/>
              <a:t>=true --set </a:t>
            </a:r>
            <a:r>
              <a:rPr lang="en-US" dirty="0" err="1"/>
              <a:t>import.prometheus-stack.enabled</a:t>
            </a:r>
            <a:r>
              <a:rPr lang="en-US" dirty="0"/>
              <a:t>=true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Visualize metrics in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riab</a:t>
            </a:r>
            <a:r>
              <a:rPr lang="en-US" dirty="0"/>
              <a:t> port-forward svc/</a:t>
            </a:r>
            <a:r>
              <a:rPr lang="en-US" dirty="0" err="1"/>
              <a:t>onos</a:t>
            </a:r>
            <a:r>
              <a:rPr lang="en-US" dirty="0"/>
              <a:t>-exporter-</a:t>
            </a:r>
            <a:r>
              <a:rPr lang="en-US" dirty="0" err="1"/>
              <a:t>grafana</a:t>
            </a:r>
            <a:r>
              <a:rPr lang="en-US" dirty="0"/>
              <a:t> 3000:80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6831B-FE09-1D1B-C624-49185764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4023161"/>
            <a:ext cx="7772400" cy="1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Metrics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Other Performance metrics 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RAN throughput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0449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r>
              <a:rPr lang="en-US" altLang="x-none" dirty="0">
                <a:solidFill>
                  <a:srgbClr val="0432FF"/>
                </a:solidFill>
              </a:rPr>
              <a:t> script </a:t>
            </a:r>
            <a:r>
              <a:rPr lang="en-US" altLang="x-none" dirty="0" err="1">
                <a:solidFill>
                  <a:srgbClr val="0432FF"/>
                </a:solidFill>
              </a:rPr>
              <a:t>modificationn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Modify the </a:t>
            </a:r>
            <a:r>
              <a:rPr lang="en-US" sz="2800" dirty="0" err="1"/>
              <a:t>make_xios</a:t>
            </a:r>
            <a:r>
              <a:rPr lang="en-US" sz="2800" dirty="0"/>
              <a:t> script to include SZ library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include and linker related to SZ location path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flag for compiler options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2BEC9B4-7594-B200-B345-6B85773E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30157"/>
            <a:ext cx="7772400" cy="1947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786</Words>
  <Application>Microsoft Macintosh PowerPoint</Application>
  <PresentationFormat>A4 Paper (210x297 mm)</PresentationFormat>
  <Paragraphs>139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Open RAN and Low GloSea6</vt:lpstr>
      <vt:lpstr>Outline</vt:lpstr>
      <vt:lpstr>Weekly report</vt:lpstr>
      <vt:lpstr>Summary of work this week</vt:lpstr>
      <vt:lpstr>Question to be Answered</vt:lpstr>
      <vt:lpstr>Setup Grafana Dashboard</vt:lpstr>
      <vt:lpstr>Setup Grafana Dashboard</vt:lpstr>
      <vt:lpstr>Performance Metrics</vt:lpstr>
      <vt:lpstr>Integrate SZ into XIOS Project</vt:lpstr>
      <vt:lpstr>Integrate SZ into XIOS Project</vt:lpstr>
      <vt:lpstr>Integrate SZ into XIOS Project</vt:lpstr>
      <vt:lpstr>XIOS Modification</vt:lpstr>
      <vt:lpstr>Compression Flow</vt:lpstr>
      <vt:lpstr>Compression Flow</vt:lpstr>
      <vt:lpstr>Compression Flow</vt:lpstr>
      <vt:lpstr>Structure of XIOS Project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117</cp:revision>
  <dcterms:created xsi:type="dcterms:W3CDTF">2023-03-22T06:43:10Z</dcterms:created>
  <dcterms:modified xsi:type="dcterms:W3CDTF">2023-04-14T02:08:17Z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