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7" r:id="rId4"/>
    <p:sldId id="261" r:id="rId5"/>
    <p:sldId id="282" r:id="rId6"/>
    <p:sldId id="337" r:id="rId7"/>
    <p:sldId id="325" r:id="rId8"/>
    <p:sldId id="339" r:id="rId9"/>
    <p:sldId id="340" r:id="rId10"/>
    <p:sldId id="342" r:id="rId11"/>
    <p:sldId id="341" r:id="rId12"/>
    <p:sldId id="343" r:id="rId13"/>
    <p:sldId id="326" r:id="rId14"/>
    <p:sldId id="344" r:id="rId15"/>
    <p:sldId id="345" r:id="rId16"/>
    <p:sldId id="346" r:id="rId17"/>
    <p:sldId id="338" r:id="rId18"/>
    <p:sldId id="263" r:id="rId19"/>
    <p:sldId id="264" r:id="rId20"/>
    <p:sldId id="265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3" autoAdjust="0"/>
    <p:restoredTop sz="94682"/>
  </p:normalViewPr>
  <p:slideViewPr>
    <p:cSldViewPr snapToGrid="0" snapToObjects="1">
      <p:cViewPr varScale="1">
        <p:scale>
          <a:sx n="139" d="100"/>
          <a:sy n="139" d="100"/>
        </p:scale>
        <p:origin x="1408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76D26-8C30-2E4B-A173-C50811188F72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684FA-A857-1C43-8DE5-1668ADB2B9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64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5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24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684FA-A857-1C43-8DE5-1668ADB2B9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63952-EF9F-574F-8E67-8B7132D3334C}" type="datetimeFigureOut">
              <a:rPr lang="x-none" smtClean="0"/>
              <a:t>3/24/23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20BE6-EE1A-B145-9884-CF204F90630F}" type="slidenum">
              <a:rPr lang="x-none" smtClean="0"/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zcompressor/S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orge.ipsl.jussieu.fr/ioserver/svn/XIOS/branchs/xios-2.0%20xios-2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RAN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970" y="3896678"/>
            <a:ext cx="7429500" cy="1655762"/>
          </a:xfrm>
        </p:spPr>
        <p:txBody>
          <a:bodyPr/>
          <a:lstStyle/>
          <a:p>
            <a:r>
              <a:rPr lang="en-US" dirty="0"/>
              <a:t>Dian </a:t>
            </a:r>
            <a:r>
              <a:rPr lang="en-US" dirty="0" err="1"/>
              <a:t>Hanifudin</a:t>
            </a:r>
            <a:r>
              <a:rPr lang="en-US" dirty="0"/>
              <a:t> Subhi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Running </a:t>
            </a:r>
            <a:r>
              <a:rPr lang="en-US" altLang="x-none" dirty="0" err="1">
                <a:solidFill>
                  <a:srgbClr val="0432FF"/>
                </a:solidFill>
              </a:rPr>
              <a:t>make_xios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XIOS provided </a:t>
            </a:r>
            <a:r>
              <a:rPr lang="en-US" dirty="0" err="1"/>
              <a:t>make_xios</a:t>
            </a:r>
            <a:r>
              <a:rPr lang="en-US" dirty="0"/>
              <a:t> script to generate </a:t>
            </a:r>
            <a:r>
              <a:rPr lang="en-US" dirty="0" err="1"/>
              <a:t>Makefile</a:t>
            </a:r>
            <a:r>
              <a:rPr lang="en-US" dirty="0"/>
              <a:t> and download dependencies based on the flag argument.</a:t>
            </a:r>
          </a:p>
          <a:p>
            <a:r>
              <a:rPr lang="en-US" dirty="0"/>
              <a:t>Run </a:t>
            </a:r>
            <a:r>
              <a:rPr lang="en-US" dirty="0" err="1"/>
              <a:t>make_xios</a:t>
            </a:r>
            <a:r>
              <a:rPr lang="en-US" dirty="0"/>
              <a:t> script</a:t>
            </a:r>
          </a:p>
          <a:p>
            <a:r>
              <a:rPr lang="en-US" dirty="0"/>
              <a:t>./</a:t>
            </a:r>
            <a:r>
              <a:rPr lang="en-US" dirty="0" err="1"/>
              <a:t>make_xios</a:t>
            </a:r>
            <a:r>
              <a:rPr lang="en-US" dirty="0"/>
              <a:t> --full --prod --arch </a:t>
            </a:r>
            <a:r>
              <a:rPr lang="en-US" dirty="0" err="1"/>
              <a:t>GCC_local</a:t>
            </a:r>
            <a:r>
              <a:rPr lang="en-US" dirty="0"/>
              <a:t> -j2 |&amp; tee </a:t>
            </a:r>
            <a:r>
              <a:rPr lang="en-US" dirty="0" err="1"/>
              <a:t>compile_log.txt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EE6F8E-E7C8-32BC-E326-003E4516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r>
              <a:rPr lang="en-US" dirty="0"/>
              <a:t>SZ library prefix installed on /</a:t>
            </a:r>
            <a:r>
              <a:rPr lang="en-US" dirty="0" err="1"/>
              <a:t>usr</a:t>
            </a:r>
            <a:r>
              <a:rPr lang="en-US" dirty="0"/>
              <a:t>/local</a:t>
            </a:r>
          </a:p>
          <a:p>
            <a:r>
              <a:rPr lang="en-US" dirty="0"/>
              <a:t>Add variable inside the </a:t>
            </a:r>
            <a:r>
              <a:rPr lang="en-US" altLang="x-none" dirty="0"/>
              <a:t>arch-</a:t>
            </a:r>
            <a:r>
              <a:rPr lang="en-US" altLang="x-none" dirty="0" err="1"/>
              <a:t>GCC_lorcal.env</a:t>
            </a:r>
            <a:r>
              <a:rPr lang="en-US" dirty="0"/>
              <a:t> related with SZ library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CFLAGS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0E07-223F-BC06-FE03-254376B8F5B9}"/>
              </a:ext>
            </a:extLst>
          </p:cNvPr>
          <p:cNvSpPr txBox="1"/>
          <p:nvPr/>
        </p:nvSpPr>
        <p:spPr>
          <a:xfrm>
            <a:off x="5341818" y="2012762"/>
            <a:ext cx="4066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new config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HDF5_INC_DIR=/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HDF5_LIB_DIR=/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NETCDF_INC_DIR=/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NETCDF_LIB_DIR=/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BOOST_INC_DIR=/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BOOST_LIB_DIR=/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SZ_INC_DIR=/</a:t>
            </a:r>
            <a:r>
              <a:rPr lang="en-US" sz="1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/local/include</a:t>
            </a: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SZ_LIB_DIR=/</a:t>
            </a:r>
            <a:r>
              <a:rPr lang="en-US" sz="1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/local/lib</a:t>
            </a:r>
          </a:p>
        </p:txBody>
      </p:sp>
    </p:spTree>
    <p:extLst>
      <p:ext uri="{BB962C8B-B14F-4D97-AF65-F5344CB8AC3E}">
        <p14:creationId xmlns:p14="http://schemas.microsoft.com/office/powerpoint/2010/main" val="358263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EE6F8E-E7C8-32BC-E326-003E45166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2012761"/>
            <a:ext cx="4210050" cy="4164201"/>
          </a:xfrm>
        </p:spPr>
        <p:txBody>
          <a:bodyPr/>
          <a:lstStyle/>
          <a:p>
            <a:r>
              <a:rPr lang="en-US" dirty="0"/>
              <a:t>Add additional variable inside arch-</a:t>
            </a:r>
            <a:r>
              <a:rPr lang="en-US" dirty="0" err="1"/>
              <a:t>GCC_local.path</a:t>
            </a:r>
            <a:endParaRPr lang="en-US" dirty="0"/>
          </a:p>
          <a:p>
            <a:r>
              <a:rPr lang="en-US" dirty="0"/>
              <a:t>Add flag to linked SZ library -</a:t>
            </a:r>
            <a:r>
              <a:rPr lang="en-US" dirty="0" err="1"/>
              <a:t>lSZ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CFLAGS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00E07-223F-BC06-FE03-254376B8F5B9}"/>
              </a:ext>
            </a:extLst>
          </p:cNvPr>
          <p:cNvSpPr txBox="1"/>
          <p:nvPr/>
        </p:nvSpPr>
        <p:spPr>
          <a:xfrm>
            <a:off x="5341818" y="2012762"/>
            <a:ext cx="40660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NETCDF_INCDIR="-I $NETCDF_INC_DIR"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NETCDF_LIBDIR="-L $NETCDF_LIB_DIR"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NETCDF_LIB="-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MPI_INCDIR=""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MPI_LIBDIR=""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MPI_LIB="-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lcurl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HDF5_INCDIR="-I $HDF5_INC_DIR"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HDF5_LIBDIR="-L $HDF5_LIB_DIR"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HDF5_LIB="-lhdf5_hl -lhdf5 -lhdf5 -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BOOST_INCDIR="-I $BOOST_INC_DIR"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BOOST_LIBDIR="-L $BOOST_LIB_DIR"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BOOST_LIB="”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SZ_INCDIR=“-I $SZ_INC_DIR”</a:t>
            </a: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SZ_LIBDIR=“-L $SZ_LIB_DIR”</a:t>
            </a:r>
          </a:p>
          <a:p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SZ_LIB=“-</a:t>
            </a:r>
            <a:r>
              <a:rPr lang="en-US" sz="12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lSZ</a:t>
            </a:r>
            <a:r>
              <a:rPr lang="en-US" sz="12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OASIS_INCDIR="-I$PWD/../../oasis3-mct/BLD/build/lib/psmile.MPI1"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OASIS_LIBDIR="-L$PWD/../../oasis3-mct/BLD/lib"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OASIS_LIB="-lpsmile.MPI1 -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lscrip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lmct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lmpeu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46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Modify CFLAGS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r>
              <a:rPr lang="en-US" dirty="0"/>
              <a:t>add SZ header file into nc4_data_output.hpp</a:t>
            </a:r>
          </a:p>
          <a:p>
            <a:r>
              <a:rPr lang="en-US" dirty="0"/>
              <a:t>#include “</a:t>
            </a:r>
            <a:r>
              <a:rPr lang="en-US" dirty="0" err="1"/>
              <a:t>sz.h</a:t>
            </a:r>
            <a:r>
              <a:rPr lang="en-US" dirty="0"/>
              <a:t>”</a:t>
            </a:r>
          </a:p>
          <a:p>
            <a:r>
              <a:rPr lang="en-US" dirty="0"/>
              <a:t>Rerun </a:t>
            </a:r>
            <a:r>
              <a:rPr lang="en-US" dirty="0" err="1"/>
              <a:t>make_xios</a:t>
            </a:r>
            <a:r>
              <a:rPr lang="en-US" dirty="0"/>
              <a:t> to get new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make_xios</a:t>
            </a:r>
            <a:r>
              <a:rPr lang="en-US" dirty="0"/>
              <a:t> --full --prod --arch </a:t>
            </a:r>
            <a:r>
              <a:rPr lang="en-US" dirty="0" err="1"/>
              <a:t>GCC_local</a:t>
            </a:r>
            <a:r>
              <a:rPr lang="en-US" dirty="0"/>
              <a:t> -j2 |&amp; tee </a:t>
            </a:r>
            <a:r>
              <a:rPr lang="en-US" dirty="0" err="1"/>
              <a:t>compile_log.txt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075687"/>
            <a:ext cx="4210050" cy="4101275"/>
          </a:xfrm>
        </p:spPr>
        <p:txBody>
          <a:bodyPr/>
          <a:lstStyle/>
          <a:p>
            <a:r>
              <a:rPr lang="en-US" dirty="0"/>
              <a:t>No rule to make target ‘</a:t>
            </a:r>
            <a:r>
              <a:rPr lang="en-US" dirty="0" err="1"/>
              <a:t>sz.h</a:t>
            </a:r>
            <a:r>
              <a:rPr lang="en-US" dirty="0"/>
              <a:t>’, needed by `nc4_data_output.o’</a:t>
            </a:r>
          </a:p>
          <a:p>
            <a:r>
              <a:rPr lang="en-US" dirty="0"/>
              <a:t>It’s means the generated of </a:t>
            </a:r>
            <a:r>
              <a:rPr lang="en-US" dirty="0" err="1"/>
              <a:t>Makefile</a:t>
            </a:r>
            <a:r>
              <a:rPr lang="en-US" dirty="0"/>
              <a:t> still wrong, because the compiler can’t recognize the SZ header file</a:t>
            </a:r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Monitor </a:t>
            </a:r>
            <a:r>
              <a:rPr lang="en-US" altLang="x-none" dirty="0" err="1">
                <a:solidFill>
                  <a:srgbClr val="0432FF"/>
                </a:solidFill>
              </a:rPr>
              <a:t>log_compile.txt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5B35F-E506-866B-A51A-4E1837AF0067}"/>
              </a:ext>
            </a:extLst>
          </p:cNvPr>
          <p:cNvSpPr txBox="1"/>
          <p:nvPr/>
        </p:nvSpPr>
        <p:spPr>
          <a:xfrm>
            <a:off x="5250379" y="1304780"/>
            <a:ext cx="406602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mpicc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-o nc4_data_input.o -DUSING_NETCDF_PAR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ansi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-w -O3 -DBOOST_DISABLE_ASSERTS -I 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 -I 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 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/extern/boost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/extern/blitz -I 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/local/include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/extern/src_netcdf4 -I/home/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/extern/boost/include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rapidxml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/include -I/home/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/extern/blitz/include -c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data_input.cpp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touch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/flags/CFLAGS__xios__nc4_data_output.flags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touch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/flags/CPPKEYS__xios__nc4_data_output.flags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*** No rule to make target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sz.h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', needed by ‘nc4_data_output.o'.  Stop.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-f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-j 1 all failed (2) at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/Workspaces/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hpclab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kmiti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/tools/FCM/bin/../lib/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Build.pm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line 597.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Build failed on Thu Mar 23 03:49:12 2023.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-&gt;Make: 74 seconds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-&gt;TOTAL: 78 seconds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83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4654296"/>
            <a:ext cx="8726804" cy="1522666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Clone the SZ project into XIOS/extern/SZ</a:t>
            </a:r>
          </a:p>
          <a:p>
            <a:pPr lvl="1"/>
            <a:r>
              <a:rPr lang="en-US" dirty="0"/>
              <a:t>Remodify arch-</a:t>
            </a:r>
            <a:r>
              <a:rPr lang="en-US" dirty="0" err="1"/>
              <a:t>GCC_local.env</a:t>
            </a:r>
            <a:r>
              <a:rPr lang="en-US" dirty="0"/>
              <a:t>, then replace /</a:t>
            </a:r>
            <a:r>
              <a:rPr lang="en-US" dirty="0" err="1"/>
              <a:t>usr</a:t>
            </a:r>
            <a:r>
              <a:rPr lang="en-US" dirty="0"/>
              <a:t>/local/include with ${PWD}/extern/SZ</a:t>
            </a:r>
          </a:p>
          <a:p>
            <a:pPr lvl="1"/>
            <a:r>
              <a:rPr lang="en-US" dirty="0"/>
              <a:t>But the compilation error still exist because the compiler can’t recognize SZ library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Troubleshooting</a:t>
            </a:r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FEA52F-C326-8C16-D8B3-1A8503B4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44" y="1975945"/>
            <a:ext cx="7772400" cy="26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1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SZ into XIOS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9" y="2084831"/>
            <a:ext cx="4384737" cy="40921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Include SZ header file using absolute path</a:t>
            </a:r>
          </a:p>
          <a:p>
            <a:pPr lvl="1"/>
            <a:r>
              <a:rPr lang="en-US" dirty="0"/>
              <a:t>#include ”/</a:t>
            </a:r>
            <a:r>
              <a:rPr lang="en-US" dirty="0" err="1"/>
              <a:t>usr</a:t>
            </a:r>
            <a:r>
              <a:rPr lang="en-US" dirty="0"/>
              <a:t>/local/include/</a:t>
            </a:r>
            <a:r>
              <a:rPr lang="en-US" dirty="0" err="1"/>
              <a:t>sz.h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Rerun </a:t>
            </a:r>
            <a:r>
              <a:rPr lang="en-US" dirty="0" err="1"/>
              <a:t>make_xios</a:t>
            </a:r>
            <a:r>
              <a:rPr lang="en-US" dirty="0"/>
              <a:t> script again</a:t>
            </a:r>
          </a:p>
          <a:p>
            <a:pPr lvl="1"/>
            <a:r>
              <a:rPr lang="en-US" dirty="0"/>
              <a:t>The compilation script is error, but the compiler can recognize the SZ library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Troubleshooting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2DBB-34E9-46C4-E309-93A8399D0067}"/>
              </a:ext>
            </a:extLst>
          </p:cNvPr>
          <p:cNvSpPr txBox="1"/>
          <p:nvPr/>
        </p:nvSpPr>
        <p:spPr>
          <a:xfrm>
            <a:off x="5341818" y="2084831"/>
            <a:ext cx="4066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fcm_internal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load:F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server_main.o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creating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/lib__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xios_server.a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mpif90 -o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/xios-2.0_clena/obj/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server_main.o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-L/home/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/xios-2.0_clena/lib -l__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,'--allow-multiple-definition' -L /lib -L /lib -L /lib -L /lib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-lhdf5_hl -lhdf5 -lhdf5 -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lz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lmpi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lstdc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lnetcdff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-lhdf5_hl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-lhdf5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cannot find -lhdf5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collect2: error: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returned 1 exit status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fcm_internal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load failed (256)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/xios-2.0_clena/Makefile:7902: recipe for target '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' failed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: *** [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xios_server.exe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] Error 1</a:t>
            </a:r>
          </a:p>
          <a:p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gmake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-f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-j 1 all failed (2) at /home/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dhs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/xios-2.0_clena/tools/FCM/bin/../lib/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Fcm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Build.pm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line 597.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Build failed on Thu Mar 23 08:32:16 2023.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-&gt;Make: 872 seconds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-&gt;TOTAL: 876 seconds</a:t>
            </a:r>
            <a:endParaRPr lang="en-US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modification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Find related function to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244725"/>
            <a:ext cx="8543925" cy="3932555"/>
          </a:xfrm>
        </p:spPr>
        <p:txBody>
          <a:bodyPr/>
          <a:lstStyle/>
          <a:p>
            <a:pPr lvl="1"/>
            <a:r>
              <a:rPr lang="en-US" dirty="0"/>
              <a:t>NEMO using netcdf4 as output format</a:t>
            </a:r>
          </a:p>
          <a:p>
            <a:pPr lvl="1"/>
            <a:r>
              <a:rPr lang="en-US" dirty="0"/>
              <a:t>The file of XIOS project related netcdf4 is nc4_data_output.hpp and nc4_data_output.cpp</a:t>
            </a:r>
          </a:p>
          <a:p>
            <a:pPr lvl="1"/>
            <a:r>
              <a:rPr lang="en-US" dirty="0"/>
              <a:t>Grep nc4_data_output.hpp with keyword: write, compress, deflate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Decoding issue still occurred when decode the message</a:t>
            </a:r>
          </a:p>
          <a:p>
            <a:r>
              <a:rPr lang="en-US" dirty="0">
                <a:solidFill>
                  <a:srgbClr val="0432FF"/>
                </a:solidFill>
              </a:rPr>
              <a:t>SZ linked to XIOS project using absolute path</a:t>
            </a:r>
          </a:p>
          <a:p>
            <a:r>
              <a:rPr lang="en-US" dirty="0">
                <a:solidFill>
                  <a:srgbClr val="0432FF"/>
                </a:solidFill>
              </a:rPr>
              <a:t>Understanding about the logic inside nc4_data_output.hpp and nc4_data_output.ccp is mandatory to implement SZ compression.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opinion/thought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Grep with keyword of write/compress inside XIOS is needed</a:t>
            </a:r>
          </a:p>
          <a:p>
            <a:r>
              <a:rPr lang="en-US" dirty="0">
                <a:solidFill>
                  <a:srgbClr val="0432FF"/>
                </a:solidFill>
              </a:rPr>
              <a:t>Find similar project related with the implementation of SZ compression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dirty="0">
                <a:solidFill>
                  <a:srgbClr val="0432FF"/>
                </a:solidFill>
              </a:rPr>
              <a:t>Weekly report</a:t>
            </a:r>
          </a:p>
          <a:p>
            <a:r>
              <a:rPr lang="x-none" dirty="0">
                <a:solidFill>
                  <a:srgbClr val="0432FF"/>
                </a:solidFill>
              </a:rPr>
              <a:t>Summary of this week’s work</a:t>
            </a:r>
          </a:p>
          <a:p>
            <a:r>
              <a:rPr lang="x-none" dirty="0">
                <a:solidFill>
                  <a:srgbClr val="0432FF"/>
                </a:solidFill>
              </a:rPr>
              <a:t>Your work</a:t>
            </a:r>
          </a:p>
          <a:p>
            <a:r>
              <a:rPr lang="x-none" dirty="0">
                <a:solidFill>
                  <a:srgbClr val="0432FF"/>
                </a:solidFill>
              </a:rPr>
              <a:t>Conclusion</a:t>
            </a:r>
          </a:p>
          <a:p>
            <a:r>
              <a:rPr lang="x-none" dirty="0">
                <a:solidFill>
                  <a:srgbClr val="0432FF"/>
                </a:solidFill>
              </a:rPr>
              <a:t>Your opinion/thought</a:t>
            </a:r>
          </a:p>
          <a:p>
            <a:r>
              <a:rPr lang="x-none" dirty="0">
                <a:solidFill>
                  <a:srgbClr val="0432FF"/>
                </a:solidFill>
              </a:rPr>
              <a:t>Action item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Further action and direction based on Professor decision.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Weekly report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51714" y="1440877"/>
            <a:ext cx="768858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work this week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Troubleshooting decoding and trying simulation with basic scenario</a:t>
            </a:r>
          </a:p>
          <a:p>
            <a:r>
              <a:rPr lang="en-US" dirty="0">
                <a:solidFill>
                  <a:srgbClr val="0432FF"/>
                </a:solidFill>
              </a:rPr>
              <a:t>Study about XIOS modification related to SZ compression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to be Answered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690691"/>
            <a:ext cx="8543925" cy="4486272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How is the progress of ns3 integration with SD-RAN?</a:t>
            </a:r>
          </a:p>
          <a:p>
            <a:r>
              <a:rPr lang="en-US" dirty="0">
                <a:solidFill>
                  <a:srgbClr val="0432FF"/>
                </a:solidFill>
              </a:rPr>
              <a:t>What modification is needed to apply SZ compression?</a:t>
            </a:r>
          </a:p>
          <a:p>
            <a:endParaRPr 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ns3 integration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Compiling KPM one of E2SM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Compiling e2sim using new KPM is successful but the decoding issue still exist when decoded the message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SZ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SZ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/>
          <a:lstStyle/>
          <a:p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https://github.com/szcompressor/SZ</a:t>
            </a:r>
            <a:endParaRPr lang="en-US" dirty="0"/>
          </a:p>
          <a:p>
            <a:r>
              <a:rPr lang="en-US" dirty="0"/>
              <a:t>cd SZ</a:t>
            </a:r>
          </a:p>
          <a:p>
            <a:r>
              <a:rPr lang="en-US" dirty="0"/>
              <a:t>./configure --enable-</a:t>
            </a:r>
            <a:r>
              <a:rPr lang="en-US" dirty="0" err="1"/>
              <a:t>fortran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 err="1"/>
              <a:t>sudo</a:t>
            </a:r>
            <a:r>
              <a:rPr lang="en-US" dirty="0"/>
              <a:t> make install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XIOS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55" y="2486025"/>
            <a:ext cx="8543925" cy="36912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Setup reference: https://nemo-</a:t>
            </a:r>
            <a:r>
              <a:rPr lang="en-US" dirty="0" err="1"/>
              <a:t>related.readthedocs.io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compilation_notes</a:t>
            </a:r>
            <a:r>
              <a:rPr lang="en-US" dirty="0"/>
              <a:t>/nemo37.html</a:t>
            </a:r>
          </a:p>
          <a:p>
            <a:r>
              <a:rPr lang="en-US" dirty="0" err="1"/>
              <a:t>svn</a:t>
            </a:r>
            <a:r>
              <a:rPr lang="en-US" dirty="0"/>
              <a:t> checkout </a:t>
            </a:r>
            <a:r>
              <a:rPr lang="en-US" dirty="0">
                <a:hlinkClick r:id="rId3"/>
              </a:rPr>
              <a:t>http://forge.ipsl.jussieu.fr/ioserver/svn/XIOS/branchs/xios-2.0 xios-2.0</a:t>
            </a:r>
            <a:endParaRPr lang="en-US" dirty="0"/>
          </a:p>
          <a:p>
            <a:r>
              <a:rPr lang="en-US" dirty="0"/>
              <a:t>cd xios2.0/arch</a:t>
            </a:r>
          </a:p>
          <a:p>
            <a:r>
              <a:rPr lang="en-US" dirty="0"/>
              <a:t>cp arch-</a:t>
            </a:r>
            <a:r>
              <a:rPr lang="en-US" dirty="0" err="1"/>
              <a:t>GCC_LINUX.env</a:t>
            </a:r>
            <a:r>
              <a:rPr lang="en-US" dirty="0"/>
              <a:t> arch-</a:t>
            </a:r>
            <a:r>
              <a:rPr lang="en-US" dirty="0" err="1"/>
              <a:t>GCC_local.env</a:t>
            </a:r>
            <a:r>
              <a:rPr lang="en-US" dirty="0"/>
              <a:t> </a:t>
            </a:r>
          </a:p>
          <a:p>
            <a:r>
              <a:rPr lang="en-US" dirty="0"/>
              <a:t>cp arch-</a:t>
            </a:r>
            <a:r>
              <a:rPr lang="en-US" dirty="0" err="1"/>
              <a:t>GCC_LINUX.fcm</a:t>
            </a:r>
            <a:r>
              <a:rPr lang="en-US" dirty="0"/>
              <a:t> arch-</a:t>
            </a:r>
            <a:r>
              <a:rPr lang="en-US" dirty="0" err="1"/>
              <a:t>GCC_local.fcm</a:t>
            </a:r>
            <a:r>
              <a:rPr lang="en-US" dirty="0"/>
              <a:t> </a:t>
            </a:r>
          </a:p>
          <a:p>
            <a:r>
              <a:rPr lang="en-US" dirty="0"/>
              <a:t>cp arch-</a:t>
            </a:r>
            <a:r>
              <a:rPr lang="en-US" dirty="0" err="1"/>
              <a:t>GCC_LINUX.path</a:t>
            </a:r>
            <a:r>
              <a:rPr lang="en-US" dirty="0"/>
              <a:t> arch-</a:t>
            </a:r>
            <a:r>
              <a:rPr lang="en-US" dirty="0" err="1"/>
              <a:t>GCC_local.path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0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XIOS setup</a:t>
            </a:r>
            <a:endParaRPr lang="x-none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63917" y="1421638"/>
            <a:ext cx="8543925" cy="55430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x-none" dirty="0">
                <a:solidFill>
                  <a:srgbClr val="0432FF"/>
                </a:solidFill>
              </a:rPr>
              <a:t>Adjust arch-</a:t>
            </a:r>
            <a:r>
              <a:rPr lang="en-US" altLang="x-none" dirty="0" err="1">
                <a:solidFill>
                  <a:srgbClr val="0432FF"/>
                </a:solidFill>
              </a:rPr>
              <a:t>GCC_local.env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333E0-A1B0-3F25-FA8F-F8D27C3DC1B3}"/>
              </a:ext>
            </a:extLst>
          </p:cNvPr>
          <p:cNvSpPr txBox="1"/>
          <p:nvPr/>
        </p:nvSpPr>
        <p:spPr>
          <a:xfrm>
            <a:off x="787717" y="2016793"/>
            <a:ext cx="38025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old config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HDF5_INC_DIR=$HOME/hdf5/hdf5/include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HDF5_LIB_DIR=$HOME/hdf5/hdf5/lib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NETCDF_INC_DIR=$HOME/netcdf4/include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NETCDF_LIB_DIR=$HOME/netcdf4/lib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BOOST_INC_DIR=$HOME/boost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BOOST_LIB_DIR=$HOME/boost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D75A2-F031-1F72-428C-4B685CED3A04}"/>
              </a:ext>
            </a:extLst>
          </p:cNvPr>
          <p:cNvSpPr txBox="1"/>
          <p:nvPr/>
        </p:nvSpPr>
        <p:spPr>
          <a:xfrm>
            <a:off x="5341818" y="2012762"/>
            <a:ext cx="4066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# new config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HDF5_INC_DIR=$HOME/hdf5/hdf5/include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HDF5_LIB_DIR=$HOME/hdf5/hdf5/lib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NETCDF_INC_DIR=$HOME/netcdf4/include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NETCDF_LIB_DIR=$HOME/netcdf4/lib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BOOST_INC_DIR=$HOME/boost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export BOOST_LIB_DIR=$HOME/boost</a:t>
            </a:r>
          </a:p>
        </p:txBody>
      </p:sp>
    </p:spTree>
    <p:extLst>
      <p:ext uri="{BB962C8B-B14F-4D97-AF65-F5344CB8AC3E}">
        <p14:creationId xmlns:p14="http://schemas.microsoft.com/office/powerpoint/2010/main" val="169228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1741</Words>
  <Application>Microsoft Macintosh PowerPoint</Application>
  <PresentationFormat>A4 Paper (210x297 mm)</PresentationFormat>
  <Paragraphs>172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Open RAN</vt:lpstr>
      <vt:lpstr>Outline</vt:lpstr>
      <vt:lpstr>Weekly report</vt:lpstr>
      <vt:lpstr>Summary of work this week</vt:lpstr>
      <vt:lpstr>Question to be Answered</vt:lpstr>
      <vt:lpstr>ns3 integration</vt:lpstr>
      <vt:lpstr>SZ setup</vt:lpstr>
      <vt:lpstr>XIOS setup</vt:lpstr>
      <vt:lpstr>XIOS setup</vt:lpstr>
      <vt:lpstr>XIOS setup</vt:lpstr>
      <vt:lpstr>Link SZ into XIOS</vt:lpstr>
      <vt:lpstr>Link SZ into XIOS</vt:lpstr>
      <vt:lpstr>Link SZ into XIOS</vt:lpstr>
      <vt:lpstr>Link SZ into XIOS</vt:lpstr>
      <vt:lpstr>Link SZ into XIOS</vt:lpstr>
      <vt:lpstr>Link SZ into XIOS</vt:lpstr>
      <vt:lpstr>XIOS modification</vt:lpstr>
      <vt:lpstr>Conclusion</vt:lpstr>
      <vt:lpstr>Your opinion/thought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JungEunsung</dc:creator>
  <cp:lastModifiedBy>Subhi Dian Hanifudin</cp:lastModifiedBy>
  <cp:revision>100</cp:revision>
  <dcterms:created xsi:type="dcterms:W3CDTF">2023-03-22T06:43:10Z</dcterms:created>
  <dcterms:modified xsi:type="dcterms:W3CDTF">2023-03-24T00:34:14Z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