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2" r:id="rId3"/>
    <p:sldId id="257" r:id="rId4"/>
    <p:sldId id="261" r:id="rId5"/>
    <p:sldId id="282" r:id="rId6"/>
    <p:sldId id="302" r:id="rId7"/>
    <p:sldId id="287" r:id="rId8"/>
    <p:sldId id="263" r:id="rId9"/>
    <p:sldId id="264" r:id="rId10"/>
    <p:sldId id="265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7" autoAdjust="0"/>
    <p:restoredTop sz="94691"/>
  </p:normalViewPr>
  <p:slideViewPr>
    <p:cSldViewPr snapToGrid="0" snapToObjects="1">
      <p:cViewPr varScale="1">
        <p:scale>
          <a:sx n="122" d="100"/>
          <a:sy n="122" d="100"/>
        </p:scale>
        <p:origin x="200" y="53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76D26-8C30-2E4B-A173-C50811188F72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684FA-A857-1C43-8DE5-1668ADB2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50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1/25/23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0477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1/25/23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6391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1/25/23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6929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1/25/23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6358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1/25/23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8029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1/25/23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125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1/25/23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2838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1/25/23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8815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1/25/23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5102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1/25/23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7874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1/25/23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0968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x-none" smtClean="0"/>
              <a:t>1/25/23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775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d-ran.org/master/sdran-in-a-box/docs/Installation_OAI_nFAPI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0A15-1691-AA43-83DA-034008DCB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RAN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9FB89-AABC-5C43-AA09-B00A53206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970" y="3896678"/>
            <a:ext cx="7429500" cy="1655762"/>
          </a:xfrm>
        </p:spPr>
        <p:txBody>
          <a:bodyPr/>
          <a:lstStyle/>
          <a:p>
            <a:r>
              <a:rPr lang="en-US" dirty="0"/>
              <a:t>Dian </a:t>
            </a:r>
            <a:r>
              <a:rPr lang="en-US" dirty="0" err="1"/>
              <a:t>Hanifudin</a:t>
            </a:r>
            <a:r>
              <a:rPr lang="en-US" dirty="0"/>
              <a:t> Subhi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0097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Reduce delay, with push communication or without tunneling.</a:t>
            </a:r>
          </a:p>
          <a:p>
            <a:r>
              <a:rPr lang="en-US" dirty="0">
                <a:solidFill>
                  <a:srgbClr val="0432FF"/>
                </a:solidFill>
              </a:rPr>
              <a:t>Setup O-RAN server in another server</a:t>
            </a:r>
          </a:p>
        </p:txBody>
      </p:sp>
    </p:spTree>
    <p:extLst>
      <p:ext uri="{BB962C8B-B14F-4D97-AF65-F5344CB8AC3E}">
        <p14:creationId xmlns:p14="http://schemas.microsoft.com/office/powerpoint/2010/main" val="143424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>
                <a:solidFill>
                  <a:srgbClr val="0432FF"/>
                </a:solidFill>
              </a:rPr>
              <a:t>Weekly report</a:t>
            </a:r>
          </a:p>
          <a:p>
            <a:r>
              <a:rPr lang="x-none" dirty="0">
                <a:solidFill>
                  <a:srgbClr val="0432FF"/>
                </a:solidFill>
              </a:rPr>
              <a:t>Summary of this week’s work</a:t>
            </a:r>
          </a:p>
          <a:p>
            <a:r>
              <a:rPr lang="x-none" dirty="0">
                <a:solidFill>
                  <a:srgbClr val="0432FF"/>
                </a:solidFill>
              </a:rPr>
              <a:t>Your work</a:t>
            </a:r>
          </a:p>
          <a:p>
            <a:r>
              <a:rPr lang="x-none" dirty="0">
                <a:solidFill>
                  <a:srgbClr val="0432FF"/>
                </a:solidFill>
              </a:rPr>
              <a:t>Conclusion</a:t>
            </a:r>
          </a:p>
          <a:p>
            <a:r>
              <a:rPr lang="x-none" dirty="0">
                <a:solidFill>
                  <a:srgbClr val="0432FF"/>
                </a:solidFill>
              </a:rPr>
              <a:t>Your opinion/thought</a:t>
            </a:r>
          </a:p>
          <a:p>
            <a:r>
              <a:rPr lang="x-none" dirty="0">
                <a:solidFill>
                  <a:srgbClr val="0432FF"/>
                </a:solidFill>
              </a:rPr>
              <a:t>Action item</a:t>
            </a:r>
          </a:p>
        </p:txBody>
      </p:sp>
    </p:spTree>
    <p:extLst>
      <p:ext uri="{BB962C8B-B14F-4D97-AF65-F5344CB8AC3E}">
        <p14:creationId xmlns:p14="http://schemas.microsoft.com/office/powerpoint/2010/main" val="328183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Weekly report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AC00A2-AB76-4BDB-955F-5D0029D0B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17531" y="1836862"/>
            <a:ext cx="6273279" cy="43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6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this week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Simulate for large UE and Cells</a:t>
            </a:r>
          </a:p>
          <a:p>
            <a:r>
              <a:rPr lang="en-US" dirty="0">
                <a:solidFill>
                  <a:srgbClr val="0432FF"/>
                </a:solidFill>
              </a:rPr>
              <a:t>Evaluate network slicing environment in O-RAN</a:t>
            </a:r>
          </a:p>
        </p:txBody>
      </p:sp>
    </p:spTree>
    <p:extLst>
      <p:ext uri="{BB962C8B-B14F-4D97-AF65-F5344CB8AC3E}">
        <p14:creationId xmlns:p14="http://schemas.microsoft.com/office/powerpoint/2010/main" val="330424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Answered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What’s current issue to simulate large UE?</a:t>
            </a:r>
          </a:p>
          <a:p>
            <a:r>
              <a:rPr lang="en-US" dirty="0">
                <a:solidFill>
                  <a:srgbClr val="0432FF"/>
                </a:solidFill>
              </a:rPr>
              <a:t>What’s current issue of RAN slicing with current environment?</a:t>
            </a: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47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work</a:t>
            </a:r>
            <a:endParaRPr lang="x-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Simulate large UE and Cells</a:t>
            </a:r>
            <a:endParaRPr lang="x-none" dirty="0">
              <a:solidFill>
                <a:srgbClr val="0432FF"/>
              </a:solidFill>
            </a:endParaRP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249EF64F-4D00-FEDC-B5BA-8891B571D6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1038" y="2930980"/>
            <a:ext cx="4210050" cy="2140627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480607-04D0-0F2C-ED15-CE957961C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2238233"/>
            <a:ext cx="4210050" cy="393873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Visualization of simulation will be represented as web UI</a:t>
            </a:r>
          </a:p>
          <a:p>
            <a:r>
              <a:rPr lang="en-US" dirty="0"/>
              <a:t>Location of UE and cells will be grab from ran-simulator then provided by </a:t>
            </a:r>
            <a:r>
              <a:rPr lang="en-US" dirty="0" err="1"/>
              <a:t>ransim</a:t>
            </a:r>
            <a:r>
              <a:rPr lang="en-US" dirty="0"/>
              <a:t>-</a:t>
            </a:r>
            <a:r>
              <a:rPr lang="en-US" dirty="0" err="1"/>
              <a:t>api</a:t>
            </a:r>
            <a:r>
              <a:rPr lang="en-US" dirty="0"/>
              <a:t>-demo</a:t>
            </a:r>
          </a:p>
          <a:p>
            <a:r>
              <a:rPr lang="en-US" dirty="0"/>
              <a:t>No public IP in current VM, so we need to tunnel using </a:t>
            </a:r>
            <a:r>
              <a:rPr lang="en-US" dirty="0" err="1"/>
              <a:t>localtunnel</a:t>
            </a:r>
            <a:endParaRPr lang="en-US" dirty="0"/>
          </a:p>
          <a:p>
            <a:r>
              <a:rPr lang="en-US" dirty="0"/>
              <a:t>Tunneling causes a delay, so the pod becomes unhealthy for large simulation besides the memory issues.</a:t>
            </a:r>
          </a:p>
        </p:txBody>
      </p:sp>
    </p:spTree>
    <p:extLst>
      <p:ext uri="{BB962C8B-B14F-4D97-AF65-F5344CB8AC3E}">
        <p14:creationId xmlns:p14="http://schemas.microsoft.com/office/powerpoint/2010/main" val="320498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work</a:t>
            </a:r>
            <a:endParaRPr lang="x-non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EF7652-F271-45A1-8BE4-F8273F7C5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238233"/>
            <a:ext cx="8543925" cy="39387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Evaluate network slicing support using OAI </a:t>
            </a:r>
            <a:r>
              <a:rPr lang="en-US" dirty="0" err="1"/>
              <a:t>nFAPI</a:t>
            </a:r>
            <a:r>
              <a:rPr lang="en-US" dirty="0"/>
              <a:t> emulator based on </a:t>
            </a:r>
            <a:r>
              <a:rPr lang="en-US" dirty="0">
                <a:hlinkClick r:id="rId2"/>
              </a:rPr>
              <a:t>https://docs.sd-ran.org/master/sdran-in-a-box/docs/Installation_OAI_nFAPI.html</a:t>
            </a:r>
            <a:endParaRPr lang="en-US" dirty="0"/>
          </a:p>
          <a:p>
            <a:r>
              <a:rPr lang="en-US" dirty="0"/>
              <a:t>OAI </a:t>
            </a:r>
            <a:r>
              <a:rPr lang="en-US" dirty="0" err="1"/>
              <a:t>nFAPI</a:t>
            </a:r>
            <a:r>
              <a:rPr lang="en-US" dirty="0"/>
              <a:t> emulator support for 1-2 UEs</a:t>
            </a:r>
          </a:p>
          <a:p>
            <a:r>
              <a:rPr lang="en-US" dirty="0"/>
              <a:t>RAN slicing provided by </a:t>
            </a:r>
            <a:r>
              <a:rPr lang="en-US" dirty="0" err="1"/>
              <a:t>onos-rsm</a:t>
            </a:r>
            <a:r>
              <a:rPr lang="en-US" dirty="0"/>
              <a:t> component service</a:t>
            </a:r>
          </a:p>
          <a:p>
            <a:r>
              <a:rPr lang="en-US" dirty="0"/>
              <a:t>Some issues related with RAN slice in current setup.</a:t>
            </a:r>
          </a:p>
          <a:p>
            <a:pPr lvl="1"/>
            <a:r>
              <a:rPr lang="en-US" dirty="0"/>
              <a:t>Only support to create one slice.</a:t>
            </a:r>
          </a:p>
          <a:p>
            <a:pPr lvl="1"/>
            <a:r>
              <a:rPr lang="en-US" dirty="0"/>
              <a:t>UE detach randomly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Network slicing support on O-RAN</a:t>
            </a:r>
            <a:endParaRPr lang="x-none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Optimization to reduce delay needed to support large simulation</a:t>
            </a:r>
          </a:p>
          <a:p>
            <a:r>
              <a:rPr lang="en-US" dirty="0">
                <a:solidFill>
                  <a:srgbClr val="0432FF"/>
                </a:solidFill>
              </a:rPr>
              <a:t>Unstable RAN slicing in current setup</a:t>
            </a:r>
          </a:p>
        </p:txBody>
      </p:sp>
    </p:spTree>
    <p:extLst>
      <p:ext uri="{BB962C8B-B14F-4D97-AF65-F5344CB8AC3E}">
        <p14:creationId xmlns:p14="http://schemas.microsoft.com/office/powerpoint/2010/main" val="142054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opinion/thought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O-RAN server needs to be located in the same network with web visualization to reduce delay.</a:t>
            </a:r>
          </a:p>
          <a:p>
            <a:r>
              <a:rPr lang="en-US" dirty="0">
                <a:solidFill>
                  <a:srgbClr val="0432FF"/>
                </a:solidFill>
              </a:rPr>
              <a:t>Based on the information from slack ONF community, sometimes there is an issue with </a:t>
            </a:r>
            <a:r>
              <a:rPr lang="en-US" dirty="0" err="1">
                <a:solidFill>
                  <a:srgbClr val="0432FF"/>
                </a:solidFill>
              </a:rPr>
              <a:t>cpufreq</a:t>
            </a:r>
            <a:r>
              <a:rPr lang="en-US" dirty="0">
                <a:solidFill>
                  <a:srgbClr val="0432FF"/>
                </a:solidFill>
              </a:rPr>
              <a:t> that can cause unstable features on O-RAN. Possible solution, setup O-RAN server on another server.</a:t>
            </a:r>
          </a:p>
        </p:txBody>
      </p:sp>
    </p:spTree>
    <p:extLst>
      <p:ext uri="{BB962C8B-B14F-4D97-AF65-F5344CB8AC3E}">
        <p14:creationId xmlns:p14="http://schemas.microsoft.com/office/powerpoint/2010/main" val="97313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3387</TotalTime>
  <Words>287</Words>
  <Application>Microsoft Macintosh PowerPoint</Application>
  <PresentationFormat>A4 Paper (210x297 mm)</PresentationFormat>
  <Paragraphs>40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Open RAN</vt:lpstr>
      <vt:lpstr>Outline</vt:lpstr>
      <vt:lpstr>Weekly report</vt:lpstr>
      <vt:lpstr>Summary of work this week</vt:lpstr>
      <vt:lpstr>Question to be Answered</vt:lpstr>
      <vt:lpstr>Your work</vt:lpstr>
      <vt:lpstr>Your work</vt:lpstr>
      <vt:lpstr>Conclusion</vt:lpstr>
      <vt:lpstr>Your opinion/thought</vt:lpstr>
      <vt:lpstr>Action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Subhi Dian Hanifudin</cp:lastModifiedBy>
  <cp:revision>75</cp:revision>
  <dcterms:created xsi:type="dcterms:W3CDTF">2022-01-25T08:08:04Z</dcterms:created>
  <dcterms:modified xsi:type="dcterms:W3CDTF">2023-01-25T05:46:37Z</dcterms:modified>
</cp:coreProperties>
</file>