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61" r:id="rId5"/>
    <p:sldId id="282" r:id="rId6"/>
    <p:sldId id="302" r:id="rId7"/>
    <p:sldId id="287" r:id="rId8"/>
    <p:sldId id="300" r:id="rId9"/>
    <p:sldId id="301" r:id="rId10"/>
    <p:sldId id="263" r:id="rId11"/>
    <p:sldId id="264" r:id="rId12"/>
    <p:sldId id="265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7" autoAdjust="0"/>
    <p:restoredTop sz="94682"/>
  </p:normalViewPr>
  <p:slideViewPr>
    <p:cSldViewPr snapToGrid="0" snapToObjects="1">
      <p:cViewPr varScale="1">
        <p:scale>
          <a:sx n="144" d="100"/>
          <a:sy n="144" d="100"/>
        </p:scale>
        <p:origin x="1200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1/12/23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0477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1/12/23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6391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1/12/23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6929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1/12/23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6358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1/12/23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802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1/12/23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125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1/12/23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838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1/12/23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881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1/12/23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5102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1/12/23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787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1/12/23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096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1/12/23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775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0A15-1691-AA43-83DA-034008DCB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9FB89-AABC-5C43-AA09-B00A53206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097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E2SM_KPM needed to gather information from E2</a:t>
            </a:r>
          </a:p>
          <a:p>
            <a:r>
              <a:rPr lang="en-US" dirty="0">
                <a:solidFill>
                  <a:srgbClr val="0432FF"/>
                </a:solidFill>
              </a:rPr>
              <a:t>There are policy management candidates: SLA target, QoS target and </a:t>
            </a:r>
            <a:r>
              <a:rPr lang="en-US" dirty="0" err="1">
                <a:solidFill>
                  <a:srgbClr val="0432FF"/>
                </a:solidFill>
              </a:rPr>
              <a:t>QoE</a:t>
            </a:r>
            <a:r>
              <a:rPr lang="en-US" dirty="0">
                <a:solidFill>
                  <a:srgbClr val="0432FF"/>
                </a:solidFill>
              </a:rPr>
              <a:t> target.</a:t>
            </a:r>
          </a:p>
          <a:p>
            <a:r>
              <a:rPr lang="en-US" dirty="0">
                <a:solidFill>
                  <a:srgbClr val="0432FF"/>
                </a:solidFill>
              </a:rPr>
              <a:t>Integration with </a:t>
            </a:r>
            <a:r>
              <a:rPr lang="en-US" dirty="0" err="1">
                <a:solidFill>
                  <a:srgbClr val="0432FF"/>
                </a:solidFill>
              </a:rPr>
              <a:t>onos-rsm</a:t>
            </a:r>
            <a:r>
              <a:rPr lang="en-US" dirty="0">
                <a:solidFill>
                  <a:srgbClr val="0432FF"/>
                </a:solidFill>
              </a:rPr>
              <a:t> needed to support lab case.</a:t>
            </a:r>
          </a:p>
        </p:txBody>
      </p:sp>
    </p:spTree>
    <p:extLst>
      <p:ext uri="{BB962C8B-B14F-4D97-AF65-F5344CB8AC3E}">
        <p14:creationId xmlns:p14="http://schemas.microsoft.com/office/powerpoint/2010/main" val="142054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A suitable service model and policy management are required to support the Lab case.</a:t>
            </a:r>
          </a:p>
        </p:txBody>
      </p:sp>
    </p:spTree>
    <p:extLst>
      <p:ext uri="{BB962C8B-B14F-4D97-AF65-F5344CB8AC3E}">
        <p14:creationId xmlns:p14="http://schemas.microsoft.com/office/powerpoint/2010/main" val="97313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Implement Lab case using QRA-</a:t>
            </a:r>
            <a:r>
              <a:rPr lang="en-US" dirty="0" err="1">
                <a:solidFill>
                  <a:srgbClr val="0432FF"/>
                </a:solidFill>
              </a:rPr>
              <a:t>xApp</a:t>
            </a:r>
            <a:r>
              <a:rPr lang="en-US" dirty="0">
                <a:solidFill>
                  <a:srgbClr val="0432FF"/>
                </a:solidFill>
              </a:rPr>
              <a:t> as a reference</a:t>
            </a:r>
          </a:p>
          <a:p>
            <a:r>
              <a:rPr lang="en-US" dirty="0">
                <a:solidFill>
                  <a:srgbClr val="0432FF"/>
                </a:solidFill>
              </a:rPr>
              <a:t>Trial and error for available service model and policy management</a:t>
            </a:r>
          </a:p>
        </p:txBody>
      </p:sp>
    </p:spTree>
    <p:extLst>
      <p:ext uri="{BB962C8B-B14F-4D97-AF65-F5344CB8AC3E}">
        <p14:creationId xmlns:p14="http://schemas.microsoft.com/office/powerpoint/2010/main" val="143424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</a:p>
        </p:txBody>
      </p:sp>
    </p:spTree>
    <p:extLst>
      <p:ext uri="{BB962C8B-B14F-4D97-AF65-F5344CB8AC3E}">
        <p14:creationId xmlns:p14="http://schemas.microsoft.com/office/powerpoint/2010/main" val="328183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AC00A2-AB76-4BDB-955F-5D0029D0B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17531" y="1836862"/>
            <a:ext cx="6273279" cy="43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6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Explore communication </a:t>
            </a:r>
            <a:r>
              <a:rPr lang="en-US" dirty="0" err="1">
                <a:solidFill>
                  <a:srgbClr val="0432FF"/>
                </a:solidFill>
              </a:rPr>
              <a:t>xApp</a:t>
            </a:r>
            <a:r>
              <a:rPr lang="en-US" dirty="0">
                <a:solidFill>
                  <a:srgbClr val="0432FF"/>
                </a:solidFill>
              </a:rPr>
              <a:t> to support Lab case</a:t>
            </a:r>
          </a:p>
        </p:txBody>
      </p:sp>
    </p:spTree>
    <p:extLst>
      <p:ext uri="{BB962C8B-B14F-4D97-AF65-F5344CB8AC3E}">
        <p14:creationId xmlns:p14="http://schemas.microsoft.com/office/powerpoint/2010/main" val="330424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How basic flow communication </a:t>
            </a:r>
            <a:r>
              <a:rPr lang="en-US" dirty="0" err="1">
                <a:solidFill>
                  <a:srgbClr val="0432FF"/>
                </a:solidFill>
              </a:rPr>
              <a:t>xApp</a:t>
            </a:r>
            <a:r>
              <a:rPr lang="en-US" dirty="0">
                <a:solidFill>
                  <a:srgbClr val="0432FF"/>
                </a:solidFill>
              </a:rPr>
              <a:t>?</a:t>
            </a:r>
          </a:p>
          <a:p>
            <a:r>
              <a:rPr lang="en-US" dirty="0">
                <a:solidFill>
                  <a:srgbClr val="0432FF"/>
                </a:solidFill>
              </a:rPr>
              <a:t>What’s service needed to support lab case?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7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work</a:t>
            </a:r>
            <a:endParaRPr lang="x-non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EF7652-F271-45A1-8BE4-F8273F7C5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2238233"/>
            <a:ext cx="4210050" cy="1325563"/>
          </a:xfrm>
        </p:spPr>
        <p:txBody>
          <a:bodyPr/>
          <a:lstStyle/>
          <a:p>
            <a:r>
              <a:rPr lang="en-US" dirty="0"/>
              <a:t>Postman Rest Client:</a:t>
            </a:r>
          </a:p>
          <a:p>
            <a:pPr lvl="1"/>
            <a:r>
              <a:rPr lang="en-US" dirty="0"/>
              <a:t>Testing A1T endpoint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AEE4D1-0DDE-D757-4E9A-81CA77519E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277344" y="3115765"/>
            <a:ext cx="7227488" cy="3586338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A1T Postman Testing</a:t>
            </a:r>
            <a:endParaRPr lang="x-none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work</a:t>
            </a:r>
            <a:endParaRPr lang="x-non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EF7652-F271-45A1-8BE4-F8273F7C5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2238233"/>
            <a:ext cx="4210050" cy="3938730"/>
          </a:xfrm>
        </p:spPr>
        <p:txBody>
          <a:bodyPr/>
          <a:lstStyle/>
          <a:p>
            <a:r>
              <a:rPr lang="en-US" dirty="0"/>
              <a:t>One policy management represented as one </a:t>
            </a:r>
            <a:r>
              <a:rPr lang="en-US" dirty="0" err="1"/>
              <a:t>xApp</a:t>
            </a:r>
            <a:endParaRPr lang="en-US" dirty="0"/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8AEE4D1-0DDE-D757-4E9A-81CA77519E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14914" y="2414429"/>
            <a:ext cx="4210050" cy="3586338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A1T Postman Testing</a:t>
            </a:r>
            <a:endParaRPr lang="x-none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work</a:t>
            </a:r>
            <a:endParaRPr lang="x-none" dirty="0"/>
          </a:p>
        </p:txBody>
      </p:sp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A774ADA4-B3F8-3E4E-AEA8-661DED104E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57956"/>
            <a:ext cx="4210050" cy="228667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6D1FA-3B4B-A064-05C4-C289582FF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2228295"/>
            <a:ext cx="4210050" cy="3948668"/>
          </a:xfrm>
        </p:spPr>
        <p:txBody>
          <a:bodyPr>
            <a:normAutofit fontScale="92500"/>
          </a:bodyPr>
          <a:lstStyle/>
          <a:p>
            <a:r>
              <a:rPr lang="en-US" dirty="0"/>
              <a:t>To be discussed</a:t>
            </a:r>
          </a:p>
          <a:p>
            <a:pPr lvl="1"/>
            <a:r>
              <a:rPr lang="en-US" dirty="0" err="1"/>
              <a:t>ServiceModel</a:t>
            </a:r>
            <a:r>
              <a:rPr lang="en-US" dirty="0"/>
              <a:t> needed to support Lab case</a:t>
            </a:r>
          </a:p>
          <a:p>
            <a:pPr lvl="2"/>
            <a:r>
              <a:rPr lang="en-US" dirty="0"/>
              <a:t>ONF Slack recommend using Key Performance Metrics (E2SM_KPM) or develop own service model.</a:t>
            </a:r>
          </a:p>
          <a:p>
            <a:pPr lvl="1"/>
            <a:r>
              <a:rPr lang="en-US" dirty="0"/>
              <a:t>Policy management to support Lab case candidates:</a:t>
            </a:r>
          </a:p>
          <a:p>
            <a:pPr lvl="2"/>
            <a:r>
              <a:rPr lang="en-US" dirty="0"/>
              <a:t>Slice SLA target (QRA-</a:t>
            </a:r>
            <a:r>
              <a:rPr lang="en-US" dirty="0" err="1"/>
              <a:t>xApp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QoS Target</a:t>
            </a:r>
          </a:p>
          <a:p>
            <a:pPr lvl="2"/>
            <a:r>
              <a:rPr lang="en-US" dirty="0" err="1"/>
              <a:t>QoE</a:t>
            </a:r>
            <a:r>
              <a:rPr lang="en-US" dirty="0"/>
              <a:t> Target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63917" y="1421639"/>
            <a:ext cx="8543925" cy="5768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Basic flow of </a:t>
            </a:r>
            <a:r>
              <a:rPr lang="en-US" dirty="0" err="1">
                <a:solidFill>
                  <a:srgbClr val="0432FF"/>
                </a:solidFill>
              </a:rPr>
              <a:t>xApp</a:t>
            </a:r>
            <a:endParaRPr lang="x-none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1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work</a:t>
            </a:r>
            <a:endParaRPr lang="x-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63917" y="1421639"/>
            <a:ext cx="8543925" cy="5758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Additional component to support Lab case</a:t>
            </a:r>
            <a:endParaRPr lang="x-none" dirty="0">
              <a:solidFill>
                <a:srgbClr val="0432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A9DA0C-9242-6385-9BF1-069D355D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38233"/>
            <a:ext cx="8543925" cy="3938730"/>
          </a:xfrm>
        </p:spPr>
        <p:txBody>
          <a:bodyPr/>
          <a:lstStyle/>
          <a:p>
            <a:r>
              <a:rPr lang="en-US" dirty="0" err="1"/>
              <a:t>onos-rsm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xApplication</a:t>
            </a:r>
            <a:r>
              <a:rPr lang="en-US" dirty="0"/>
              <a:t> for ONOS-SDRAN (µONOS Architecture) to manage RAN slices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Create, Update, Delete Slice</a:t>
            </a:r>
          </a:p>
          <a:p>
            <a:pPr lvl="1"/>
            <a:r>
              <a:rPr lang="en-US" dirty="0"/>
              <a:t>UE slice allocation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7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3107</TotalTime>
  <Words>235</Words>
  <Application>Microsoft Macintosh PowerPoint</Application>
  <PresentationFormat>A4 Paper (210x297 mm)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Open RAN</vt:lpstr>
      <vt:lpstr>Outline</vt:lpstr>
      <vt:lpstr>Weekly report</vt:lpstr>
      <vt:lpstr>Summary of work this week</vt:lpstr>
      <vt:lpstr>Question to be Answered</vt:lpstr>
      <vt:lpstr>Your work</vt:lpstr>
      <vt:lpstr>Your work</vt:lpstr>
      <vt:lpstr>Your work</vt:lpstr>
      <vt:lpstr>Your work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Dian Hanifudin Subhi</cp:lastModifiedBy>
  <cp:revision>70</cp:revision>
  <dcterms:created xsi:type="dcterms:W3CDTF">2022-01-25T08:08:04Z</dcterms:created>
  <dcterms:modified xsi:type="dcterms:W3CDTF">2023-01-12T01:31:37Z</dcterms:modified>
</cp:coreProperties>
</file>