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1" r:id="rId5"/>
    <p:sldId id="282" r:id="rId6"/>
    <p:sldId id="302" r:id="rId7"/>
    <p:sldId id="325" r:id="rId8"/>
    <p:sldId id="326" r:id="rId9"/>
    <p:sldId id="324" r:id="rId10"/>
    <p:sldId id="312" r:id="rId11"/>
    <p:sldId id="287" r:id="rId12"/>
    <p:sldId id="318" r:id="rId13"/>
    <p:sldId id="319" r:id="rId14"/>
    <p:sldId id="308" r:id="rId15"/>
    <p:sldId id="263" r:id="rId16"/>
    <p:sldId id="264" r:id="rId17"/>
    <p:sldId id="26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94691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3/10/23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Dockerfile</a:t>
            </a:r>
            <a:endParaRPr lang="x-none" dirty="0">
              <a:solidFill>
                <a:srgbClr val="0432FF"/>
              </a:solidFill>
            </a:endParaRPr>
          </a:p>
        </p:txBody>
      </p:sp>
      <p:pic>
        <p:nvPicPr>
          <p:cNvPr id="5" name="Content Placeholder 4" descr="ns-sd-ran dockerfi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4820" y="2066290"/>
            <a:ext cx="5786120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Create helm chart</a:t>
            </a:r>
          </a:p>
          <a:p>
            <a:r>
              <a:rPr lang="en-US" dirty="0"/>
              <a:t>Define image and service</a:t>
            </a:r>
          </a:p>
          <a:p>
            <a:endParaRPr lang="en-US" dirty="0"/>
          </a:p>
        </p:txBody>
      </p:sp>
      <p:pic>
        <p:nvPicPr>
          <p:cNvPr id="5" name="Content Placeholder 4" descr="/home/dhs/Downloads/Chart.yaml.pngChart.yaml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93285" y="2238375"/>
            <a:ext cx="4921250" cy="380809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Create helm chart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ns-sd-ran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All configuration and modifications can be accessed in https://github.com/dhanifudin/ns-sd-ran</a:t>
            </a:r>
          </a:p>
        </p:txBody>
      </p:sp>
      <p:pic>
        <p:nvPicPr>
          <p:cNvPr id="5" name="Content Placeholder 4" descr="/home/dhs/Pictures/Screenshots/window_2023-03-07 10-22-48.pngwindow_2023-03-07 10-22-4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15230" y="2640965"/>
            <a:ext cx="4210050" cy="181737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GitHub Repository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Modify Scenario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242185"/>
            <a:ext cx="8543925" cy="3935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ns3-mmwave doesn’t support dns lookup, so we need to change onos-e2t into IP address.</a:t>
            </a:r>
          </a:p>
          <a:p>
            <a:r>
              <a:rPr lang="en-US" dirty="0"/>
              <a:t>Attach cli into ns-sd-ran pod, then modify the scenario</a:t>
            </a:r>
          </a:p>
          <a:p>
            <a:r>
              <a:rPr lang="en-US" dirty="0"/>
              <a:t>kubectl -n riab exec --stdin --tty ns-sd-ran-pod -- /bin/bash</a:t>
            </a:r>
          </a:p>
          <a:p>
            <a:r>
              <a:rPr lang="en-US" dirty="0"/>
              <a:t>vim scratch/scenario-zero.cc and replace with the onos-e2t service IP address.</a:t>
            </a:r>
          </a:p>
          <a:p>
            <a:r>
              <a:rPr lang="en-US" dirty="0"/>
              <a:t>Run simulation using ./waf --run scratch/scenario-zero.cc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Editing endpoint service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There are error displayed in onos-e2t logs related with decoding error.</a:t>
            </a:r>
          </a:p>
          <a:p>
            <a:pPr lvl="1"/>
            <a:r>
              <a:rPr lang="en-US" sz="2400" dirty="0"/>
              <a:t>Align Bit is not zero</a:t>
            </a:r>
          </a:p>
          <a:p>
            <a:pPr lvl="0"/>
            <a:r>
              <a:rPr lang="en-US" dirty="0"/>
              <a:t>The error related with Go APER library (ASN1) used by onos-e2t project.</a:t>
            </a:r>
          </a:p>
          <a:p>
            <a:pPr lvl="0"/>
            <a:r>
              <a:rPr lang="en-US" dirty="0"/>
              <a:t>Documentation related with error</a:t>
            </a:r>
          </a:p>
          <a:p>
            <a:pPr lvl="1"/>
            <a:r>
              <a:rPr lang="en-US" dirty="0"/>
              <a:t>https://github.com/onosproject/onos-lib-go/blob/master/pkg/asn1/aper/error_list.md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Running simulation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</a:p>
          <a:p>
            <a:r>
              <a:rPr lang="en-US" dirty="0">
                <a:solidFill>
                  <a:srgbClr val="0432FF"/>
                </a:solidFill>
              </a:rPr>
              <a:t>There are decoding issue when integrated ns3 with SD-RAN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with ns-o-ran may be related to different libraries and enabled module versions.</a:t>
            </a:r>
          </a:p>
          <a:p>
            <a:r>
              <a:rPr lang="en-US" dirty="0">
                <a:solidFill>
                  <a:srgbClr val="0432FF"/>
                </a:solidFill>
              </a:rPr>
              <a:t>SD-RAN using OAI to have role as CU/DU. Maybe we can take references from the projects to tackle decoding issue.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Testing ns-o-ran with different version of libraries</a:t>
            </a:r>
          </a:p>
          <a:p>
            <a:r>
              <a:rPr lang="en-US" dirty="0">
                <a:solidFill>
                  <a:srgbClr val="0432FF"/>
                </a:solidFill>
              </a:rPr>
              <a:t>Find information about communication between OAI and SD-RAN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encoding-decoding communication on O-RAN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 descr="/home/dhs/Pictures/Screenshots/window_2023-03-07 10-06-08.pngwindow_2023-03-07 10-06-08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9346" y="2563622"/>
            <a:ext cx="608838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ns-o-ran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Result for success simulation</a:t>
            </a:r>
          </a:p>
        </p:txBody>
      </p:sp>
      <p:pic>
        <p:nvPicPr>
          <p:cNvPr id="16" name="Content Placeholder 15" descr="window_2023-03-03 14-42-4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0305"/>
          <a:stretch/>
        </p:blipFill>
        <p:spPr>
          <a:xfrm>
            <a:off x="4769026" y="1975945"/>
            <a:ext cx="5136974" cy="408311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681355" y="2066290"/>
            <a:ext cx="4210050" cy="1362710"/>
          </a:xfrm>
        </p:spPr>
        <p:txBody>
          <a:bodyPr>
            <a:normAutofit/>
          </a:bodyPr>
          <a:lstStyle/>
          <a:p>
            <a:r>
              <a:rPr lang="en-US" sz="1800" dirty="0"/>
              <a:t>Right: output log from sample </a:t>
            </a:r>
            <a:r>
              <a:rPr lang="en-US" sz="1800" dirty="0" err="1"/>
              <a:t>xapp</a:t>
            </a:r>
            <a:endParaRPr lang="en-US" sz="1800" dirty="0"/>
          </a:p>
          <a:p>
            <a:r>
              <a:rPr lang="en-US" sz="1800" dirty="0"/>
              <a:t>Bottom: output ns-3 simulator</a:t>
            </a:r>
          </a:p>
          <a:p>
            <a:r>
              <a:rPr lang="en-US" sz="1800" dirty="0"/>
              <a:t>Simulation sometime doesn’t works</a:t>
            </a:r>
          </a:p>
        </p:txBody>
      </p:sp>
      <p:pic>
        <p:nvPicPr>
          <p:cNvPr id="3" name="Content Placeholder 15" descr="window_2023-03-03 14-42-42">
            <a:extLst>
              <a:ext uri="{FF2B5EF4-FFF2-40B4-BE49-F238E27FC236}">
                <a16:creationId xmlns:a16="http://schemas.microsoft.com/office/drawing/2014/main" id="{398604F3-5577-00EF-EEB1-DA5041BC9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3325"/>
          <a:stretch/>
        </p:blipFill>
        <p:spPr>
          <a:xfrm>
            <a:off x="0" y="3681326"/>
            <a:ext cx="4255135" cy="3176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lstStyle/>
          <a:p>
            <a:r>
              <a:rPr lang="en-US"/>
              <a:t>Steps</a:t>
            </a:r>
          </a:p>
          <a:p>
            <a:pPr lvl="1"/>
            <a:r>
              <a:rPr lang="en-US"/>
              <a:t>Create Dockerfile</a:t>
            </a:r>
          </a:p>
          <a:p>
            <a:pPr lvl="1"/>
            <a:r>
              <a:rPr lang="en-US"/>
              <a:t>Create helm chart</a:t>
            </a:r>
          </a:p>
          <a:p>
            <a:pPr lvl="1"/>
            <a:r>
              <a:rPr lang="en-US"/>
              <a:t>Get onos-e2t sctp service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lstStyle/>
          <a:p>
            <a:r>
              <a:rPr lang="en-US"/>
              <a:t>Environments:</a:t>
            </a:r>
          </a:p>
          <a:p>
            <a:pPr lvl="1"/>
            <a:r>
              <a:rPr lang="en-US"/>
              <a:t>Kubernetes</a:t>
            </a:r>
          </a:p>
          <a:p>
            <a:pPr lvl="1"/>
            <a:r>
              <a:rPr lang="en-US"/>
              <a:t>SD-RAN v1.4</a:t>
            </a:r>
          </a:p>
          <a:p>
            <a:pPr lvl="1"/>
            <a:r>
              <a:rPr lang="en-US"/>
              <a:t>sctp-client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Different between OSC and SD-RAN setup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lstStyle/>
          <a:p>
            <a:r>
              <a:rPr lang="en-US"/>
              <a:t>SD-RAN</a:t>
            </a:r>
          </a:p>
          <a:p>
            <a:pPr lvl="1"/>
            <a:r>
              <a:rPr lang="en-US"/>
              <a:t>Kubernetes</a:t>
            </a:r>
          </a:p>
          <a:p>
            <a:pPr lvl="1"/>
            <a:r>
              <a:rPr lang="en-US"/>
              <a:t>onos-e2t using 36421</a:t>
            </a:r>
          </a:p>
          <a:p>
            <a:pPr lvl="1"/>
            <a:r>
              <a:rPr lang="en-US"/>
              <a:t>ns3 oran module doesn’t support dns lookup for kubernetes pod</a:t>
            </a:r>
          </a:p>
          <a:p>
            <a:pPr lvl="1"/>
            <a:r>
              <a:rPr lang="en-US"/>
              <a:t>ns3 needs to deployed into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lstStyle/>
          <a:p>
            <a:r>
              <a:rPr lang="en-US"/>
              <a:t>OSC:</a:t>
            </a:r>
          </a:p>
          <a:p>
            <a:pPr lvl="1"/>
            <a:r>
              <a:rPr lang="en-US"/>
              <a:t>Docker</a:t>
            </a:r>
          </a:p>
          <a:p>
            <a:pPr lvl="1"/>
            <a:r>
              <a:rPr lang="en-US"/>
              <a:t>E2T using 36422</a:t>
            </a:r>
          </a:p>
          <a:p>
            <a:pPr lvl="1"/>
            <a:r>
              <a:rPr lang="en-US"/>
              <a:t>scenario config access directly into docker ip container</a:t>
            </a:r>
          </a:p>
          <a:p>
            <a:pPr lvl="1"/>
            <a:r>
              <a:rPr lang="en-US"/>
              <a:t>ns3 compiled from host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sctp communication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sctp communication SD-RAN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15230" y="2164080"/>
            <a:ext cx="4210050" cy="4013200"/>
          </a:xfrm>
        </p:spPr>
        <p:txBody>
          <a:bodyPr/>
          <a:lstStyle/>
          <a:p>
            <a:r>
              <a:rPr lang="en-US"/>
              <a:t>Steps</a:t>
            </a:r>
          </a:p>
          <a:p>
            <a:pPr lvl="1"/>
            <a:r>
              <a:rPr lang="en-US"/>
              <a:t>Create Dockerfile</a:t>
            </a:r>
          </a:p>
          <a:p>
            <a:pPr lvl="1"/>
            <a:r>
              <a:rPr lang="en-US"/>
              <a:t>Create helm chart</a:t>
            </a:r>
          </a:p>
          <a:p>
            <a:pPr lvl="1"/>
            <a:r>
              <a:rPr lang="en-US"/>
              <a:t>Get onos-e2t sctp service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355" y="2164080"/>
            <a:ext cx="4210050" cy="4013200"/>
          </a:xfrm>
        </p:spPr>
        <p:txBody>
          <a:bodyPr/>
          <a:lstStyle/>
          <a:p>
            <a:r>
              <a:rPr lang="en-US"/>
              <a:t>Environments:</a:t>
            </a:r>
          </a:p>
          <a:p>
            <a:pPr lvl="1"/>
            <a:r>
              <a:rPr lang="en-US"/>
              <a:t>Kubernetes</a:t>
            </a:r>
          </a:p>
          <a:p>
            <a:pPr lvl="1"/>
            <a:r>
              <a:rPr lang="en-US"/>
              <a:t>SD-RAN v1.4</a:t>
            </a:r>
          </a:p>
          <a:p>
            <a:pPr lvl="1"/>
            <a:r>
              <a:rPr lang="en-US"/>
              <a:t>sctp-client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427</Words>
  <Application>Microsoft Macintosh PowerPoint</Application>
  <PresentationFormat>A4 Paper (210x297 mm)</PresentationFormat>
  <Paragraphs>89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Simulation ns-o-ran</vt:lpstr>
      <vt:lpstr>Testing sctp communication</vt:lpstr>
      <vt:lpstr>Testing sctp communication</vt:lpstr>
      <vt:lpstr>Testing sctp communication</vt:lpstr>
      <vt:lpstr>Packaging ns-sd-ran</vt:lpstr>
      <vt:lpstr>Packaging ns-sd-ran</vt:lpstr>
      <vt:lpstr>Packaging ns-sd-ran</vt:lpstr>
      <vt:lpstr>Modify Scenario</vt:lpstr>
      <vt:lpstr>Result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92</cp:revision>
  <dcterms:created xsi:type="dcterms:W3CDTF">2023-03-07T02:04:32Z</dcterms:created>
  <dcterms:modified xsi:type="dcterms:W3CDTF">2023-03-10T03:31:01Z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