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37" r:id="rId8"/>
    <p:sldId id="325" r:id="rId10"/>
    <p:sldId id="326" r:id="rId11"/>
    <p:sldId id="338" r:id="rId12"/>
    <p:sldId id="263" r:id="rId13"/>
    <p:sldId id="264" r:id="rId14"/>
    <p:sldId id="26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Create draft summary report of KMITI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Decoding issues still exist in different versions of ubuntu and SD-RAN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Moving the script to build can decrease build image time, but the base image is limited to ubuntu.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Deep analysis of e2sim, oran-interface and ns3-mmwave related with encoding is needed to fix decoding.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Unstable simulation of OpenRAN Gym and ns3 maybe related with decoding issues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Study of ASN.1 to understand encoding and decoding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Deep analysis of encoding in e2sim, oran-interface and ns3-mmwave project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13 11-54-05.pngwindow_2023-03-13 11-54-0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71956" y="2563622"/>
            <a:ext cx="496316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Create draft summary report of KMITI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Progress ns-3 integration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Draft report of KMITI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Create summary and future plans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p>
            <a:r>
              <a:rPr lang="en-US"/>
              <a:t>Read interim report from previous report</a:t>
            </a:r>
            <a:endParaRPr lang="en-US"/>
          </a:p>
          <a:p>
            <a:r>
              <a:rPr lang="en-US"/>
              <a:t>Create summary and future plans based on the ICGHIT paper and other references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with different version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Testing with different ubuntu version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p>
            <a:r>
              <a:rPr lang="en-US"/>
              <a:t>Create KVM with ubuntu 20.04</a:t>
            </a:r>
            <a:endParaRPr lang="en-US"/>
          </a:p>
          <a:p>
            <a:r>
              <a:rPr lang="en-US"/>
              <a:t>Setup OpenRAN Gym + ns3 -&gt; unstable simulation</a:t>
            </a:r>
            <a:endParaRPr lang="en-US"/>
          </a:p>
          <a:p>
            <a:r>
              <a:rPr lang="en-US"/>
              <a:t>Install the SD-RAN v1.4.0 -&gt; decoding still exist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with SD-RAN latest version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Setup SD-RAN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p>
            <a:r>
              <a:rPr lang="en-US"/>
              <a:t>Install docker using snap version to support new sdran-in-a-box setup script</a:t>
            </a:r>
            <a:endParaRPr lang="en-US"/>
          </a:p>
          <a:p>
            <a:pPr lvl="1"/>
            <a:r>
              <a:rPr lang="en-US"/>
              <a:t>sudo snap install docker</a:t>
            </a:r>
            <a:endParaRPr lang="en-US"/>
          </a:p>
          <a:p>
            <a:r>
              <a:rPr lang="en-US"/>
              <a:t>SD-RAN</a:t>
            </a:r>
            <a:endParaRPr lang="en-US"/>
          </a:p>
          <a:p>
            <a:pPr lvl="1"/>
            <a:r>
              <a:rPr lang="en-US"/>
              <a:t>make riab OPT=ransim VER=latest</a:t>
            </a:r>
            <a:endParaRPr lang="en-US"/>
          </a:p>
          <a:p>
            <a:pPr lvl="0"/>
            <a:r>
              <a:rPr lang="en-US" sz="2800"/>
              <a:t>Result: decoding issue still exists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Optimize building docker image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Add script to build before packaging as image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p>
            <a:pPr lvl="1"/>
            <a:r>
              <a:rPr lang="en-US"/>
              <a:t>Move script to install dependencies and building ns-3 project from Dockerfile to bash script to speed up process.</a:t>
            </a:r>
            <a:endParaRPr lang="en-US"/>
          </a:p>
          <a:p>
            <a:pPr lvl="1"/>
            <a:r>
              <a:rPr lang="en-US"/>
              <a:t>Details of implementation can be accessed in branch feature-script in https://github.com/dhanifudin/ns-sd-ran</a:t>
            </a:r>
            <a:endParaRPr lang="en-US"/>
          </a:p>
          <a:p>
            <a:pPr lvl="1"/>
            <a:r>
              <a:rPr lang="en-US"/>
              <a:t>Pros: Faster image build</a:t>
            </a:r>
            <a:endParaRPr lang="en-US"/>
          </a:p>
          <a:p>
            <a:pPr lvl="1"/>
            <a:r>
              <a:rPr lang="en-US"/>
              <a:t>Cons: Docker base image limited to ubuntu (larger image)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1814</Words>
  <Application>WPS Presentation</Application>
  <PresentationFormat>A4 Paper (210x297 mm)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with different version</vt:lpstr>
      <vt:lpstr>Testing sctp communication</vt:lpstr>
      <vt:lpstr>Testing sctp communication</vt:lpstr>
      <vt:lpstr>Testing with SD-RAN latest version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93</cp:revision>
  <dcterms:created xsi:type="dcterms:W3CDTF">2023-03-13T03:16:24Z</dcterms:created>
  <dcterms:modified xsi:type="dcterms:W3CDTF">2023-03-13T03:16:24Z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