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6"/>
  </p:notesMasterIdLst>
  <p:sldIdLst>
    <p:sldId id="1161" r:id="rId2"/>
    <p:sldId id="1198" r:id="rId3"/>
    <p:sldId id="1199" r:id="rId4"/>
    <p:sldId id="1129" r:id="rId5"/>
    <p:sldId id="1193" r:id="rId6"/>
    <p:sldId id="1184" r:id="rId7"/>
    <p:sldId id="1192" r:id="rId8"/>
    <p:sldId id="1197" r:id="rId9"/>
    <p:sldId id="1202" r:id="rId10"/>
    <p:sldId id="1200" r:id="rId11"/>
    <p:sldId id="1201" r:id="rId12"/>
    <p:sldId id="1203" r:id="rId13"/>
    <p:sldId id="1204" r:id="rId14"/>
    <p:sldId id="1206" r:id="rId15"/>
    <p:sldId id="1207" r:id="rId16"/>
    <p:sldId id="1208" r:id="rId17"/>
    <p:sldId id="1210" r:id="rId18"/>
    <p:sldId id="1211" r:id="rId19"/>
    <p:sldId id="1212" r:id="rId20"/>
    <p:sldId id="1213" r:id="rId21"/>
    <p:sldId id="1214" r:id="rId22"/>
    <p:sldId id="1215" r:id="rId23"/>
    <p:sldId id="1196" r:id="rId24"/>
    <p:sldId id="1120" r:id="rId25"/>
  </p:sldIdLst>
  <p:sldSz cx="9144000" cy="6858000" type="screen4x3"/>
  <p:notesSz cx="6797675" cy="9928225"/>
  <p:custDataLst>
    <p:tags r:id="rId2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-Ki Min" initials="SKM" lastIdx="1" clrIdx="0"/>
  <p:cmAuthor id="1" name="HPCLab" initials="H" lastIdx="11" clrIdx="1">
    <p:extLst>
      <p:ext uri="{19B8F6BF-5375-455C-9EA6-DF929625EA0E}">
        <p15:presenceInfo xmlns:p15="http://schemas.microsoft.com/office/powerpoint/2012/main" userId="HPC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435FF"/>
    <a:srgbClr val="FF37D9"/>
    <a:srgbClr val="37FF58"/>
    <a:srgbClr val="FFFF37"/>
    <a:srgbClr val="D79595"/>
    <a:srgbClr val="95B3D7"/>
    <a:srgbClr val="4C93E7"/>
    <a:srgbClr val="215968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A5927-6C94-414D-BE94-F14B65200D61}" v="1" dt="2023-08-01T06:27:33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3" autoAdjust="0"/>
    <p:restoredTop sz="94394" autoAdjust="0"/>
  </p:normalViewPr>
  <p:slideViewPr>
    <p:cSldViewPr snapToGrid="0">
      <p:cViewPr varScale="1">
        <p:scale>
          <a:sx n="146" d="100"/>
          <a:sy n="146" d="100"/>
        </p:scale>
        <p:origin x="1568" y="176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hintia pramitarini" userId="14f38507e07b6343" providerId="LiveId" clId="{3C7A5927-6C94-414D-BE94-F14B65200D61}"/>
    <pc:docChg chg="undo custSel addSld delSld modSld">
      <pc:chgData name="yushintia pramitarini" userId="14f38507e07b6343" providerId="LiveId" clId="{3C7A5927-6C94-414D-BE94-F14B65200D61}" dt="2023-08-01T06:47:38.956" v="1667" actId="20577"/>
      <pc:docMkLst>
        <pc:docMk/>
      </pc:docMkLst>
      <pc:sldChg chg="modSp mod">
        <pc:chgData name="yushintia pramitarini" userId="14f38507e07b6343" providerId="LiveId" clId="{3C7A5927-6C94-414D-BE94-F14B65200D61}" dt="2023-08-01T06:16:46.594" v="857" actId="20577"/>
        <pc:sldMkLst>
          <pc:docMk/>
          <pc:sldMk cId="2507156277" sldId="1129"/>
        </pc:sldMkLst>
        <pc:spChg chg="mod">
          <ac:chgData name="yushintia pramitarini" userId="14f38507e07b6343" providerId="LiveId" clId="{3C7A5927-6C94-414D-BE94-F14B65200D61}" dt="2023-08-01T06:16:46.594" v="857" actId="20577"/>
          <ac:spMkLst>
            <pc:docMk/>
            <pc:sldMk cId="2507156277" sldId="1129"/>
            <ac:spMk id="8" creationId="{4D95F5D2-454D-D645-9C23-C9E200985B11}"/>
          </ac:spMkLst>
        </pc:spChg>
      </pc:sldChg>
      <pc:sldChg chg="modSp mod">
        <pc:chgData name="yushintia pramitarini" userId="14f38507e07b6343" providerId="LiveId" clId="{3C7A5927-6C94-414D-BE94-F14B65200D61}" dt="2023-08-01T06:21:51.820" v="967" actId="1076"/>
        <pc:sldMkLst>
          <pc:docMk/>
          <pc:sldMk cId="680393253" sldId="1192"/>
        </pc:sldMkLst>
        <pc:spChg chg="mod">
          <ac:chgData name="yushintia pramitarini" userId="14f38507e07b6343" providerId="LiveId" clId="{3C7A5927-6C94-414D-BE94-F14B65200D61}" dt="2023-08-01T06:21:51.820" v="967" actId="1076"/>
          <ac:spMkLst>
            <pc:docMk/>
            <pc:sldMk cId="680393253" sldId="1192"/>
            <ac:spMk id="6" creationId="{72770E9D-46F7-D3FB-42C7-A98DB68B1296}"/>
          </ac:spMkLst>
        </pc:spChg>
        <pc:graphicFrameChg chg="mod">
          <ac:chgData name="yushintia pramitarini" userId="14f38507e07b6343" providerId="LiveId" clId="{3C7A5927-6C94-414D-BE94-F14B65200D61}" dt="2023-08-01T06:21:38.815" v="964" actId="1076"/>
          <ac:graphicFrameMkLst>
            <pc:docMk/>
            <pc:sldMk cId="680393253" sldId="1192"/>
            <ac:graphicFrameMk id="5" creationId="{48A04CCF-6FBF-F306-6976-541CBF90371D}"/>
          </ac:graphicFrameMkLst>
        </pc:graphicFrameChg>
      </pc:sldChg>
      <pc:sldChg chg="modSp mod">
        <pc:chgData name="yushintia pramitarini" userId="14f38507e07b6343" providerId="LiveId" clId="{3C7A5927-6C94-414D-BE94-F14B65200D61}" dt="2023-08-01T06:18:13.695" v="902" actId="20577"/>
        <pc:sldMkLst>
          <pc:docMk/>
          <pc:sldMk cId="3561425745" sldId="1193"/>
        </pc:sldMkLst>
        <pc:spChg chg="mod">
          <ac:chgData name="yushintia pramitarini" userId="14f38507e07b6343" providerId="LiveId" clId="{3C7A5927-6C94-414D-BE94-F14B65200D61}" dt="2023-08-01T06:17:55.608" v="887" actId="20577"/>
          <ac:spMkLst>
            <pc:docMk/>
            <pc:sldMk cId="3561425745" sldId="1193"/>
            <ac:spMk id="7" creationId="{DC29CF18-9EE2-CE4C-88B0-71122F132879}"/>
          </ac:spMkLst>
        </pc:spChg>
        <pc:spChg chg="mod">
          <ac:chgData name="yushintia pramitarini" userId="14f38507e07b6343" providerId="LiveId" clId="{3C7A5927-6C94-414D-BE94-F14B65200D61}" dt="2023-08-01T06:18:13.695" v="902" actId="20577"/>
          <ac:spMkLst>
            <pc:docMk/>
            <pc:sldMk cId="3561425745" sldId="1193"/>
            <ac:spMk id="8" creationId="{4D95F5D2-454D-D645-9C23-C9E200985B11}"/>
          </ac:spMkLst>
        </pc:spChg>
      </pc:sldChg>
      <pc:sldChg chg="modSp mod">
        <pc:chgData name="yushintia pramitarini" userId="14f38507e07b6343" providerId="LiveId" clId="{3C7A5927-6C94-414D-BE94-F14B65200D61}" dt="2023-08-01T06:47:38.956" v="1667" actId="20577"/>
        <pc:sldMkLst>
          <pc:docMk/>
          <pc:sldMk cId="132469200" sldId="1196"/>
        </pc:sldMkLst>
        <pc:spChg chg="mod">
          <ac:chgData name="yushintia pramitarini" userId="14f38507e07b6343" providerId="LiveId" clId="{3C7A5927-6C94-414D-BE94-F14B65200D61}" dt="2023-08-01T06:47:38.956" v="1667" actId="20577"/>
          <ac:spMkLst>
            <pc:docMk/>
            <pc:sldMk cId="132469200" sldId="1196"/>
            <ac:spMk id="6" creationId="{72770E9D-46F7-D3FB-42C7-A98DB68B1296}"/>
          </ac:spMkLst>
        </pc:spChg>
      </pc:sldChg>
      <pc:sldChg chg="modSp mod">
        <pc:chgData name="yushintia pramitarini" userId="14f38507e07b6343" providerId="LiveId" clId="{3C7A5927-6C94-414D-BE94-F14B65200D61}" dt="2023-08-01T06:22:41.755" v="975" actId="1076"/>
        <pc:sldMkLst>
          <pc:docMk/>
          <pc:sldMk cId="2154230752" sldId="1197"/>
        </pc:sldMkLst>
        <pc:picChg chg="mod">
          <ac:chgData name="yushintia pramitarini" userId="14f38507e07b6343" providerId="LiveId" clId="{3C7A5927-6C94-414D-BE94-F14B65200D61}" dt="2023-08-01T06:22:41.755" v="975" actId="1076"/>
          <ac:picMkLst>
            <pc:docMk/>
            <pc:sldMk cId="2154230752" sldId="1197"/>
            <ac:picMk id="8" creationId="{72CEA330-7BF4-CF9F-B73F-9165D52AF0D1}"/>
          </ac:picMkLst>
        </pc:picChg>
      </pc:sldChg>
      <pc:sldChg chg="modSp mod">
        <pc:chgData name="yushintia pramitarini" userId="14f38507e07b6343" providerId="LiveId" clId="{3C7A5927-6C94-414D-BE94-F14B65200D61}" dt="2023-08-01T06:26:00.572" v="1107" actId="20577"/>
        <pc:sldMkLst>
          <pc:docMk/>
          <pc:sldMk cId="3864365498" sldId="1198"/>
        </pc:sldMkLst>
        <pc:spChg chg="mod">
          <ac:chgData name="yushintia pramitarini" userId="14f38507e07b6343" providerId="LiveId" clId="{3C7A5927-6C94-414D-BE94-F14B65200D61}" dt="2023-08-01T06:26:00.572" v="1107" actId="20577"/>
          <ac:spMkLst>
            <pc:docMk/>
            <pc:sldMk cId="3864365498" sldId="1198"/>
            <ac:spMk id="5" creationId="{E1824611-147B-AD04-DFCD-31862C3C254C}"/>
          </ac:spMkLst>
        </pc:spChg>
      </pc:sldChg>
      <pc:sldChg chg="delSp modSp mod">
        <pc:chgData name="yushintia pramitarini" userId="14f38507e07b6343" providerId="LiveId" clId="{3C7A5927-6C94-414D-BE94-F14B65200D61}" dt="2023-08-01T06:10:39.640" v="691" actId="478"/>
        <pc:sldMkLst>
          <pc:docMk/>
          <pc:sldMk cId="4120111457" sldId="1199"/>
        </pc:sldMkLst>
        <pc:spChg chg="mod">
          <ac:chgData name="yushintia pramitarini" userId="14f38507e07b6343" providerId="LiveId" clId="{3C7A5927-6C94-414D-BE94-F14B65200D61}" dt="2023-08-01T05:25:47.933" v="86" actId="20577"/>
          <ac:spMkLst>
            <pc:docMk/>
            <pc:sldMk cId="4120111457" sldId="1199"/>
            <ac:spMk id="2" creationId="{E4A81C48-004D-A18E-FC0F-389351FFD208}"/>
          </ac:spMkLst>
        </pc:spChg>
        <pc:spChg chg="mod">
          <ac:chgData name="yushintia pramitarini" userId="14f38507e07b6343" providerId="LiveId" clId="{3C7A5927-6C94-414D-BE94-F14B65200D61}" dt="2023-08-01T06:10:28.864" v="690" actId="20577"/>
          <ac:spMkLst>
            <pc:docMk/>
            <pc:sldMk cId="4120111457" sldId="1199"/>
            <ac:spMk id="5" creationId="{FA2754E9-7D41-02FB-9C14-7A4262F41BB9}"/>
          </ac:spMkLst>
        </pc:spChg>
        <pc:spChg chg="del">
          <ac:chgData name="yushintia pramitarini" userId="14f38507e07b6343" providerId="LiveId" clId="{3C7A5927-6C94-414D-BE94-F14B65200D61}" dt="2023-08-01T06:10:39.640" v="691" actId="478"/>
          <ac:spMkLst>
            <pc:docMk/>
            <pc:sldMk cId="4120111457" sldId="1199"/>
            <ac:spMk id="6" creationId="{4A631C1B-3468-A666-FE33-69C94E6CDDEB}"/>
          </ac:spMkLst>
        </pc:spChg>
      </pc:sldChg>
      <pc:sldChg chg="modSp mod">
        <pc:chgData name="yushintia pramitarini" userId="14f38507e07b6343" providerId="LiveId" clId="{3C7A5927-6C94-414D-BE94-F14B65200D61}" dt="2023-08-01T05:37:36.256" v="119" actId="14100"/>
        <pc:sldMkLst>
          <pc:docMk/>
          <pc:sldMk cId="4267406002" sldId="1200"/>
        </pc:sldMkLst>
        <pc:spChg chg="mod">
          <ac:chgData name="yushintia pramitarini" userId="14f38507e07b6343" providerId="LiveId" clId="{3C7A5927-6C94-414D-BE94-F14B65200D61}" dt="2023-08-01T05:37:32.319" v="118" actId="1076"/>
          <ac:spMkLst>
            <pc:docMk/>
            <pc:sldMk cId="4267406002" sldId="1200"/>
            <ac:spMk id="6" creationId="{37D6C068-E56C-2D8A-B6BA-357C1633A63F}"/>
          </ac:spMkLst>
        </pc:spChg>
        <pc:spChg chg="mod">
          <ac:chgData name="yushintia pramitarini" userId="14f38507e07b6343" providerId="LiveId" clId="{3C7A5927-6C94-414D-BE94-F14B65200D61}" dt="2023-08-01T05:37:19.533" v="116" actId="13822"/>
          <ac:spMkLst>
            <pc:docMk/>
            <pc:sldMk cId="4267406002" sldId="1200"/>
            <ac:spMk id="7" creationId="{3AAD4B62-F16C-1A54-1162-0A1F290D7A65}"/>
          </ac:spMkLst>
        </pc:spChg>
        <pc:cxnChg chg="mod">
          <ac:chgData name="yushintia pramitarini" userId="14f38507e07b6343" providerId="LiveId" clId="{3C7A5927-6C94-414D-BE94-F14B65200D61}" dt="2023-08-01T05:37:36.256" v="119" actId="14100"/>
          <ac:cxnSpMkLst>
            <pc:docMk/>
            <pc:sldMk cId="4267406002" sldId="1200"/>
            <ac:cxnSpMk id="9" creationId="{0D76C46D-FE6A-EFC1-9685-19F891178B2D}"/>
          </ac:cxnSpMkLst>
        </pc:cxnChg>
      </pc:sldChg>
      <pc:sldChg chg="delSp modSp mod">
        <pc:chgData name="yushintia pramitarini" userId="14f38507e07b6343" providerId="LiveId" clId="{3C7A5927-6C94-414D-BE94-F14B65200D61}" dt="2023-08-01T06:25:17.226" v="1104" actId="113"/>
        <pc:sldMkLst>
          <pc:docMk/>
          <pc:sldMk cId="547634080" sldId="1202"/>
        </pc:sldMkLst>
        <pc:spChg chg="mod">
          <ac:chgData name="yushintia pramitarini" userId="14f38507e07b6343" providerId="LiveId" clId="{3C7A5927-6C94-414D-BE94-F14B65200D61}" dt="2023-08-01T06:25:17.226" v="1104" actId="113"/>
          <ac:spMkLst>
            <pc:docMk/>
            <pc:sldMk cId="547634080" sldId="1202"/>
            <ac:spMk id="5" creationId="{FA2754E9-7D41-02FB-9C14-7A4262F41BB9}"/>
          </ac:spMkLst>
        </pc:spChg>
        <pc:spChg chg="del">
          <ac:chgData name="yushintia pramitarini" userId="14f38507e07b6343" providerId="LiveId" clId="{3C7A5927-6C94-414D-BE94-F14B65200D61}" dt="2023-08-01T06:23:05.722" v="977" actId="478"/>
          <ac:spMkLst>
            <pc:docMk/>
            <pc:sldMk cId="547634080" sldId="1202"/>
            <ac:spMk id="6" creationId="{4A631C1B-3468-A666-FE33-69C94E6CDDEB}"/>
          </ac:spMkLst>
        </pc:spChg>
      </pc:sldChg>
      <pc:sldChg chg="modSp mod">
        <pc:chgData name="yushintia pramitarini" userId="14f38507e07b6343" providerId="LiveId" clId="{3C7A5927-6C94-414D-BE94-F14B65200D61}" dt="2023-08-01T06:34:28.965" v="1357" actId="20577"/>
        <pc:sldMkLst>
          <pc:docMk/>
          <pc:sldMk cId="2779706778" sldId="1210"/>
        </pc:sldMkLst>
        <pc:spChg chg="mod">
          <ac:chgData name="yushintia pramitarini" userId="14f38507e07b6343" providerId="LiveId" clId="{3C7A5927-6C94-414D-BE94-F14B65200D61}" dt="2023-08-01T06:34:28.965" v="1357" actId="20577"/>
          <ac:spMkLst>
            <pc:docMk/>
            <pc:sldMk cId="2779706778" sldId="1210"/>
            <ac:spMk id="2" creationId="{238797F5-C2A5-019B-C987-B7F56ECE65D1}"/>
          </ac:spMkLst>
        </pc:spChg>
      </pc:sldChg>
      <pc:sldChg chg="modSp mod">
        <pc:chgData name="yushintia pramitarini" userId="14f38507e07b6343" providerId="LiveId" clId="{3C7A5927-6C94-414D-BE94-F14B65200D61}" dt="2023-08-01T05:38:51.569" v="128" actId="20577"/>
        <pc:sldMkLst>
          <pc:docMk/>
          <pc:sldMk cId="793756171" sldId="1211"/>
        </pc:sldMkLst>
        <pc:spChg chg="mod">
          <ac:chgData name="yushintia pramitarini" userId="14f38507e07b6343" providerId="LiveId" clId="{3C7A5927-6C94-414D-BE94-F14B65200D61}" dt="2023-08-01T05:38:51.569" v="128" actId="20577"/>
          <ac:spMkLst>
            <pc:docMk/>
            <pc:sldMk cId="793756171" sldId="1211"/>
            <ac:spMk id="5" creationId="{D1C7BDEB-2F86-FDC9-A2A0-228FBDCF7567}"/>
          </ac:spMkLst>
        </pc:spChg>
      </pc:sldChg>
      <pc:sldChg chg="modSp mod">
        <pc:chgData name="yushintia pramitarini" userId="14f38507e07b6343" providerId="LiveId" clId="{3C7A5927-6C94-414D-BE94-F14B65200D61}" dt="2023-08-01T05:38:41.286" v="127" actId="20577"/>
        <pc:sldMkLst>
          <pc:docMk/>
          <pc:sldMk cId="2878321984" sldId="1212"/>
        </pc:sldMkLst>
        <pc:spChg chg="mod">
          <ac:chgData name="yushintia pramitarini" userId="14f38507e07b6343" providerId="LiveId" clId="{3C7A5927-6C94-414D-BE94-F14B65200D61}" dt="2023-08-01T05:38:41.286" v="127" actId="20577"/>
          <ac:spMkLst>
            <pc:docMk/>
            <pc:sldMk cId="2878321984" sldId="1212"/>
            <ac:spMk id="5" creationId="{D1C7BDEB-2F86-FDC9-A2A0-228FBDCF7567}"/>
          </ac:spMkLst>
        </pc:spChg>
      </pc:sldChg>
      <pc:sldChg chg="addSp modSp mod">
        <pc:chgData name="yushintia pramitarini" userId="14f38507e07b6343" providerId="LiveId" clId="{3C7A5927-6C94-414D-BE94-F14B65200D61}" dt="2023-08-01T06:36:07.228" v="1401" actId="1076"/>
        <pc:sldMkLst>
          <pc:docMk/>
          <pc:sldMk cId="2888870434" sldId="1213"/>
        </pc:sldMkLst>
        <pc:spChg chg="add mod">
          <ac:chgData name="yushintia pramitarini" userId="14f38507e07b6343" providerId="LiveId" clId="{3C7A5927-6C94-414D-BE94-F14B65200D61}" dt="2023-08-01T06:35:57.327" v="1399" actId="1076"/>
          <ac:spMkLst>
            <pc:docMk/>
            <pc:sldMk cId="2888870434" sldId="1213"/>
            <ac:spMk id="5" creationId="{F66E964D-8C01-DE36-38B7-21FCEAA494E6}"/>
          </ac:spMkLst>
        </pc:spChg>
        <pc:spChg chg="add mod">
          <ac:chgData name="yushintia pramitarini" userId="14f38507e07b6343" providerId="LiveId" clId="{3C7A5927-6C94-414D-BE94-F14B65200D61}" dt="2023-08-01T06:35:52.670" v="1398" actId="1076"/>
          <ac:spMkLst>
            <pc:docMk/>
            <pc:sldMk cId="2888870434" sldId="1213"/>
            <ac:spMk id="8" creationId="{22DDA464-151F-8ED7-CBC9-8802C6D3B885}"/>
          </ac:spMkLst>
        </pc:spChg>
        <pc:picChg chg="mod">
          <ac:chgData name="yushintia pramitarini" userId="14f38507e07b6343" providerId="LiveId" clId="{3C7A5927-6C94-414D-BE94-F14B65200D61}" dt="2023-08-01T06:36:04.199" v="1400" actId="1076"/>
          <ac:picMkLst>
            <pc:docMk/>
            <pc:sldMk cId="2888870434" sldId="1213"/>
            <ac:picMk id="7" creationId="{5AAA527E-20BA-750B-17C8-E075CCC23200}"/>
          </ac:picMkLst>
        </pc:picChg>
        <pc:picChg chg="mod">
          <ac:chgData name="yushintia pramitarini" userId="14f38507e07b6343" providerId="LiveId" clId="{3C7A5927-6C94-414D-BE94-F14B65200D61}" dt="2023-08-01T06:36:07.228" v="1401" actId="1076"/>
          <ac:picMkLst>
            <pc:docMk/>
            <pc:sldMk cId="2888870434" sldId="1213"/>
            <ac:picMk id="9" creationId="{70E0DA29-796C-D8B8-4C12-A13A2F68C357}"/>
          </ac:picMkLst>
        </pc:picChg>
      </pc:sldChg>
      <pc:sldChg chg="modSp mod">
        <pc:chgData name="yushintia pramitarini" userId="14f38507e07b6343" providerId="LiveId" clId="{3C7A5927-6C94-414D-BE94-F14B65200D61}" dt="2023-08-01T06:38:23.442" v="1414" actId="14100"/>
        <pc:sldMkLst>
          <pc:docMk/>
          <pc:sldMk cId="1528051602" sldId="1215"/>
        </pc:sldMkLst>
        <pc:spChg chg="mod">
          <ac:chgData name="yushintia pramitarini" userId="14f38507e07b6343" providerId="LiveId" clId="{3C7A5927-6C94-414D-BE94-F14B65200D61}" dt="2023-08-01T05:35:45.179" v="114" actId="20577"/>
          <ac:spMkLst>
            <pc:docMk/>
            <pc:sldMk cId="1528051602" sldId="1215"/>
            <ac:spMk id="2" creationId="{87101485-EA41-4723-3ADF-833D95899733}"/>
          </ac:spMkLst>
        </pc:spChg>
        <pc:spChg chg="mod">
          <ac:chgData name="yushintia pramitarini" userId="14f38507e07b6343" providerId="LiveId" clId="{3C7A5927-6C94-414D-BE94-F14B65200D61}" dt="2023-08-01T05:28:20.635" v="90" actId="948"/>
          <ac:spMkLst>
            <pc:docMk/>
            <pc:sldMk cId="1528051602" sldId="1215"/>
            <ac:spMk id="11" creationId="{BCC041E1-7139-6203-62DB-57F09BD8210C}"/>
          </ac:spMkLst>
        </pc:spChg>
        <pc:spChg chg="mod">
          <ac:chgData name="yushintia pramitarini" userId="14f38507e07b6343" providerId="LiveId" clId="{3C7A5927-6C94-414D-BE94-F14B65200D61}" dt="2023-08-01T06:37:45.674" v="1409" actId="1076"/>
          <ac:spMkLst>
            <pc:docMk/>
            <pc:sldMk cId="1528051602" sldId="1215"/>
            <ac:spMk id="14" creationId="{B579F488-3175-3B91-9B6F-3E531CADCD7A}"/>
          </ac:spMkLst>
        </pc:spChg>
        <pc:picChg chg="mod">
          <ac:chgData name="yushintia pramitarini" userId="14f38507e07b6343" providerId="LiveId" clId="{3C7A5927-6C94-414D-BE94-F14B65200D61}" dt="2023-08-01T06:37:40.848" v="1408" actId="1076"/>
          <ac:picMkLst>
            <pc:docMk/>
            <pc:sldMk cId="1528051602" sldId="1215"/>
            <ac:picMk id="9" creationId="{E5874C6A-7DF2-E772-D6E7-A0ABC80E6E53}"/>
          </ac:picMkLst>
        </pc:picChg>
        <pc:cxnChg chg="mod">
          <ac:chgData name="yushintia pramitarini" userId="14f38507e07b6343" providerId="LiveId" clId="{3C7A5927-6C94-414D-BE94-F14B65200D61}" dt="2023-08-01T06:38:23.442" v="1414" actId="14100"/>
          <ac:cxnSpMkLst>
            <pc:docMk/>
            <pc:sldMk cId="1528051602" sldId="1215"/>
            <ac:cxnSpMk id="13" creationId="{BB543E82-0205-9E65-8DA4-F41B93438982}"/>
          </ac:cxnSpMkLst>
        </pc:cxnChg>
        <pc:cxnChg chg="mod">
          <ac:chgData name="yushintia pramitarini" userId="14f38507e07b6343" providerId="LiveId" clId="{3C7A5927-6C94-414D-BE94-F14B65200D61}" dt="2023-08-01T06:37:52.551" v="1410" actId="14100"/>
          <ac:cxnSpMkLst>
            <pc:docMk/>
            <pc:sldMk cId="1528051602" sldId="1215"/>
            <ac:cxnSpMk id="16" creationId="{40CEE94F-3442-4513-3E17-710C3F68D055}"/>
          </ac:cxnSpMkLst>
        </pc:cxnChg>
      </pc:sldChg>
      <pc:sldChg chg="add del">
        <pc:chgData name="yushintia pramitarini" userId="14f38507e07b6343" providerId="LiveId" clId="{3C7A5927-6C94-414D-BE94-F14B65200D61}" dt="2023-08-01T06:10:44.323" v="692" actId="2696"/>
        <pc:sldMkLst>
          <pc:docMk/>
          <pc:sldMk cId="629393643" sldId="12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>
              <a:defRPr sz="1200"/>
            </a:lvl1pPr>
          </a:lstStyle>
          <a:p>
            <a:fld id="{1FE3E40D-13DD-4E12-82A9-B29F89B7AF4B}" type="datetimeFigureOut">
              <a:rPr lang="ko-KR" altLang="en-US" smtClean="0"/>
              <a:t>2023. 8. 1.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5"/>
            <a:ext cx="5438775" cy="4467225"/>
          </a:xfrm>
          <a:prstGeom prst="rect">
            <a:avLst/>
          </a:prstGeom>
        </p:spPr>
        <p:txBody>
          <a:bodyPr vert="horz" lIns="91422" tIns="45710" rIns="91422" bIns="4571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>
              <a:defRPr sz="1200"/>
            </a:lvl1pPr>
          </a:lstStyle>
          <a:p>
            <a:fld id="{A2E5139B-30C0-4F18-A82F-E8543C952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7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3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1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3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별첨 및 조견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F9649773-0238-4470-AA10-F1AC51F1E5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512" y="745540"/>
            <a:ext cx="8712968" cy="667236"/>
          </a:xfrm>
          <a:noFill/>
        </p:spPr>
        <p:txBody>
          <a:bodyPr wrap="square">
            <a:noAutofit/>
          </a:bodyPr>
          <a:lstStyle>
            <a:lvl1pPr algn="ctr"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설명 </a:t>
            </a:r>
            <a:r>
              <a:rPr lang="en-US" altLang="ko-KR"/>
              <a:t>14px</a:t>
            </a:r>
            <a:endParaRPr lang="ko-KR" altLang="en-US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87460" y="1789640"/>
            <a:ext cx="8712968" cy="466824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700" spc="-20" baseline="0">
                <a:solidFill>
                  <a:srgbClr val="00876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300"/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DA72DCF-5B06-4021-ACBE-B0180B99D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순서도: 처리 3"/>
          <p:cNvSpPr/>
          <p:nvPr userDrawn="1"/>
        </p:nvSpPr>
        <p:spPr>
          <a:xfrm>
            <a:off x="0" y="0"/>
            <a:ext cx="9144000" cy="5666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502702"/>
            <a:ext cx="9108505" cy="2197427"/>
          </a:xfrm>
          <a:prstGeom prst="rect">
            <a:avLst/>
          </a:prstGeom>
        </p:spPr>
      </p:pic>
      <p:sp>
        <p:nvSpPr>
          <p:cNvPr id="7" name="순서도: 처리 6"/>
          <p:cNvSpPr/>
          <p:nvPr userDrawn="1"/>
        </p:nvSpPr>
        <p:spPr>
          <a:xfrm>
            <a:off x="504" y="502702"/>
            <a:ext cx="9144000" cy="113269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0" y="6525344"/>
            <a:ext cx="9180512" cy="0"/>
          </a:xfrm>
          <a:prstGeom prst="line">
            <a:avLst/>
          </a:prstGeom>
          <a:ln w="3175">
            <a:solidFill>
              <a:srgbClr val="4F81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"/>
          <p:cNvSpPr txBox="1">
            <a:spLocks/>
          </p:cNvSpPr>
          <p:nvPr userDrawn="1"/>
        </p:nvSpPr>
        <p:spPr>
          <a:xfrm>
            <a:off x="4103948" y="6550007"/>
            <a:ext cx="936104" cy="2681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30016EE-14ED-43D2-AD57-FE18527BA6A0}" type="slidenum">
              <a:rPr lang="ko-KR" altLang="en-US" sz="1100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13A05E8-0564-4C17-91DF-7B9E2BE176F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" y="6532465"/>
            <a:ext cx="1913794" cy="276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274526-7825-4C73-A478-89E1DFE0E006}"/>
              </a:ext>
            </a:extLst>
          </p:cNvPr>
          <p:cNvSpPr txBox="1"/>
          <p:nvPr userDrawn="1"/>
        </p:nvSpPr>
        <p:spPr>
          <a:xfrm>
            <a:off x="6372200" y="6551430"/>
            <a:ext cx="151259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㈜미래기후 컨소시움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4D6C48-684E-714B-95CC-2B3DE6CCF3E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84792" y="6556986"/>
            <a:ext cx="957772" cy="3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72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31858-B5EC-179A-9B7C-D9FFC1C7B1C0}"/>
              </a:ext>
            </a:extLst>
          </p:cNvPr>
          <p:cNvSpPr txBox="1"/>
          <p:nvPr/>
        </p:nvSpPr>
        <p:spPr>
          <a:xfrm>
            <a:off x="818248" y="3429000"/>
            <a:ext cx="75075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XIOS Modification and </a:t>
            </a:r>
          </a:p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Compression Implementation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555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r>
              <a:rPr lang="en-US" dirty="0"/>
              <a:t> library Code Modification at libhdf5/hdf5var.c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919618" y="1409446"/>
            <a:ext cx="72327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NC4_def_var_deflate(int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int shuffle, int deflate,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stat;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int level = (unsigned int)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Set shuffle first */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((stat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nc_def_var_extra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&amp;shuffle, NULL, NULL, NULL,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NULL, NULL, NULL, NULL, NULL, NULL, NULL)))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stat;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Code Modification is required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Don't turn on deflate 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0. It's a valid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zlib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setting, but results in a write slowdown, and a file that is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larger than the uncompressed file would be. So when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is 0, don't use compression. */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(deflate &amp;&amp;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((stat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nc_def_var_filter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H5Z_FILTER_DEFLATE, 1, &amp;level)))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stat;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NC_NOERR;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6C068-E56C-2D8A-B6BA-357C1633A63F}"/>
              </a:ext>
            </a:extLst>
          </p:cNvPr>
          <p:cNvSpPr txBox="1"/>
          <p:nvPr/>
        </p:nvSpPr>
        <p:spPr>
          <a:xfrm>
            <a:off x="6166131" y="3429000"/>
            <a:ext cx="262418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Retrieves metadata variables using </a:t>
            </a:r>
            <a:r>
              <a:rPr lang="en-US" sz="1200" dirty="0" err="1"/>
              <a:t>ncid</a:t>
            </a:r>
            <a:r>
              <a:rPr lang="en-US" sz="1200" dirty="0"/>
              <a:t> and </a:t>
            </a:r>
            <a:r>
              <a:rPr lang="en-US" sz="1200" dirty="0" err="1"/>
              <a:t>varid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D4B62-F16C-1A54-1162-0A1F290D7A65}"/>
              </a:ext>
            </a:extLst>
          </p:cNvPr>
          <p:cNvSpPr txBox="1"/>
          <p:nvPr/>
        </p:nvSpPr>
        <p:spPr>
          <a:xfrm>
            <a:off x="5405341" y="5702928"/>
            <a:ext cx="338497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Pass the required parameters to HDF5 library via </a:t>
            </a:r>
            <a:r>
              <a:rPr lang="en-US" sz="1200" dirty="0" err="1"/>
              <a:t>nc_def_var_filter</a:t>
            </a:r>
            <a:r>
              <a:rPr lang="en-US" sz="1200" dirty="0"/>
              <a:t>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76C46D-FE6A-EFC1-9685-19F891178B2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065294" y="3659833"/>
            <a:ext cx="2100837" cy="967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9DBCFD-5F3C-FBDA-FE26-4122FFF3D85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097830" y="5097982"/>
            <a:ext cx="282106" cy="6049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0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library Code Modification at </a:t>
            </a:r>
            <a:r>
              <a:rPr lang="en-US" dirty="0" err="1"/>
              <a:t>src</a:t>
            </a:r>
            <a:r>
              <a:rPr lang="en-US" dirty="0"/>
              <a:t>/H5Zdeflate.c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251520" y="1409446"/>
            <a:ext cx="83826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/*-------------------------------------------------------------------------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Function:	H5Z__filter_deflate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Purpose:	Implement an I/O filter around the 'deflate' algorithm in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libz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Return:	Success: Size of buffer filtered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		Failure: 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*-------------------------------------------------------------------------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H5Z__filter_deflate(unsigned flags,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cd_nelmts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const unsigned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buf_size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void **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NetCDF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SZ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conversion</a:t>
            </a:r>
          </a:p>
          <a:p>
            <a:pPr lvl="1"/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Load SZ configuration</a:t>
            </a:r>
          </a:p>
          <a:p>
            <a:pPr lvl="1"/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 (flags &amp; H5Z_FLAG_REVERSE) {</a:t>
            </a:r>
          </a:p>
          <a:p>
            <a:pPr lvl="1"/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Call the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SZ_decompress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</a:p>
          <a:p>
            <a:pPr lvl="1"/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lvl="1"/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Call the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SZ_compress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</a:p>
          <a:p>
            <a:pPr lvl="1"/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564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netCDF4 metadata at libhdf5/hdf5var.c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251520" y="1409446"/>
            <a:ext cx="83826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NC4_def_var_deflate(int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int shuffle, int deflate,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variable declarations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(deflate &amp;&amp;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== NC_MAX_DEFLATE_LEVEL)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information about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endParaRPr lang="en-US" sz="12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if ((stat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nc_inq_vartype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("Error getting variable type: %s\n",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nc_strerror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(stat));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stat;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// Get information about variable’s number of dimensions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if ((stat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nc_inq_varndims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ndims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("Error getting variable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ndims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%s\n",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nc_strerror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(stat));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stat;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</a:p>
          <a:p>
            <a:endParaRPr lang="en-US" sz="12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if ((stat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nc_inq_vardimid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("Error getting variable dimension ids: %s\n",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nc_strerror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(stat));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stat;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5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netCDF4 metadata at libhdf5/hdf5var.c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251520" y="1409446"/>
            <a:ext cx="83826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NC4_def_var_deflate(int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int shuffle, int deflate,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variable declarations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(deflate &amp;&amp;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MAX_DIMS;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ndims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// Get the length of the dimension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nc_inq_dimlen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&amp;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dimlen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("Dimension %d has length %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dimlen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dimlen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 else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NC_NOERR;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471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parameters at libhdf5/hdf5var.c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251520" y="1409446"/>
            <a:ext cx="83826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NC4_def_var_deflate(int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int shuffle, int deflate,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variable declarations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(deflate &amp;&amp;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 params[8];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params[0] = level;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params[1]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params[2]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ndims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params[3]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[4];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params[4]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params[5]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params[6]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params[7]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endParaRPr lang="en-US" sz="12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if ((stat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nc_def_var_filter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H5Z_FILTER_DEFLATE, 8, params)))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return stat;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if ((stat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nc_def_var_filter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H5Z_FILTER_DEFLATE, 1, &amp;level)))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return stat;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NC_NOERR;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66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modification at libhdf5/hdf5open.c in netCDF4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8A23141-F0E2-030B-934D-0F47C2115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4406"/>
            <a:ext cx="7772400" cy="256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8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local function at </a:t>
            </a:r>
            <a:r>
              <a:rPr lang="en-US" dirty="0" err="1"/>
              <a:t>src</a:t>
            </a:r>
            <a:r>
              <a:rPr lang="en-US" dirty="0"/>
              <a:t>/H5Zdeflate.c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251520" y="1409446"/>
            <a:ext cx="838268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static int nc2sztype(int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switch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1: return SZ_INT8;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2: return SZ_INT8;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3: return SZ_INT16;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4: return SZ_INT32;</a:t>
            </a:r>
          </a:p>
          <a:p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5: return SZ_FLOAT;    // NC_FLOAT -&gt; SZ_FLOAT</a:t>
            </a:r>
          </a:p>
          <a:p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6: return SZ_DOUBLE;   // NC_DOUBLE -&gt; SZ_DOUBLE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7: return SZ_UINT8;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8: return SZ_UINT16;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9: return SZ_UINT32;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10: return SZ_INT64;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11: return SZ_UINT64;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default: return -1;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665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vartype</a:t>
            </a:r>
            <a:r>
              <a:rPr lang="en-US" dirty="0"/>
              <a:t> conversion and load </a:t>
            </a:r>
            <a:r>
              <a:rPr lang="en-US" dirty="0" err="1"/>
              <a:t>SZ_Init</a:t>
            </a:r>
            <a:r>
              <a:rPr lang="en-US" dirty="0"/>
              <a:t> at </a:t>
            </a:r>
            <a:r>
              <a:rPr lang="en-US" dirty="0" err="1"/>
              <a:t>src</a:t>
            </a:r>
            <a:r>
              <a:rPr lang="en-US" dirty="0"/>
              <a:t>/H5Zdeflate.c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251520" y="1409446"/>
            <a:ext cx="83826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H5Z_filter_deflate (unsigned flags,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cd_nelmts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    const unsigned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buf_size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void **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cd_nelmts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!= 1)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nc2sztype(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[1]);  // call local function to convert NC -&gt; SZ constants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_r[5];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filterDimension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[3],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[4],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[5],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[6],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[7],_r);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r5 = _r[4],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r4 = _r[3],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r3 = _r[2],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r2 = _r[1],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r1 = _r[0];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SZ_Init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cfgFile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("flags: %d H5Z_FLAG_REVERSE: %d\n", flags, H5Z_FLAG_REVERSE);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(flags &amp; H5Z_FLAG_REVERSE)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decompress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compression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970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SZ decompression at </a:t>
            </a:r>
            <a:r>
              <a:rPr lang="en-US" dirty="0" err="1"/>
              <a:t>src</a:t>
            </a:r>
            <a:r>
              <a:rPr lang="en-US" dirty="0"/>
              <a:t>/H5Zdeflate.c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251520" y="1409446"/>
            <a:ext cx="83826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H5Z_filter_deflate (unsigned flags,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cd_nelmts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const unsigned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buf_size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void **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cd_nelmts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!= 1)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(flags &amp; H5Z_FLAG_REVERSE)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decompress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nbEle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computeDataLength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(r5, r4, r3, r2, r1);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SZ_FLOAT)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float *data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SZ_decompress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r5, r4, r3, r2, r1);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("Decompress SZ_FLOAT\n");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free(*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data;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buf_size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nbEle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else if 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SZ_DOUBLE)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double *data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SZ_decompress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r5, r4, r3, r2, r1);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("Decompress SZ_DOUBLE\n");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free(*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data;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buf_size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nbEle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else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("Decompression error: unknown data type: %d\n",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compression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3756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SZ compression at </a:t>
            </a:r>
            <a:r>
              <a:rPr lang="en-US" dirty="0" err="1"/>
              <a:t>src</a:t>
            </a:r>
            <a:r>
              <a:rPr lang="en-US" dirty="0"/>
              <a:t>/H5Zdeflate.c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251520" y="1409446"/>
            <a:ext cx="83826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H5Z_filter_deflate (unsigned flags,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cd_nelmts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const unsigned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buf_size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void **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cd_nelmts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!= 1)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(flags &amp; H5Z_FLAG_REVERSE)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decompress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compression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outSize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SZ_FLOAT)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float *data = (float*)(*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unsigned char *bytes = NULL;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bytes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SZ_compress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data, &amp;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outSize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r5, r4, r3, r2, r1);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free(*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bytes;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buf_size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outSize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else if 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SZ_DOUBLE)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compress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double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else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("Compression error: unknown data type: %d\n",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exit(0);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32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4610-19B3-A60E-4D56-2C3975FF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C3AAF-44AD-6438-D476-A136C9D2B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FD3C2-EFA9-9B9A-E475-023E3ECA08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24611-147B-AD04-DFCD-31862C3C254C}"/>
              </a:ext>
            </a:extLst>
          </p:cNvPr>
          <p:cNvSpPr txBox="1"/>
          <p:nvPr/>
        </p:nvSpPr>
        <p:spPr>
          <a:xfrm>
            <a:off x="251520" y="1412776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1600" b="1" dirty="0"/>
              <a:t>Approaches to implement SZ compression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Implementation of SZ compression via SZ filter 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Implementation of SZ compression via modifying the </a:t>
            </a:r>
            <a:r>
              <a:rPr lang="en-US" sz="1600" dirty="0" err="1"/>
              <a:t>netCDF</a:t>
            </a:r>
            <a:r>
              <a:rPr lang="en-US" sz="1600" dirty="0"/>
              <a:t> library</a:t>
            </a:r>
          </a:p>
          <a:p>
            <a:pPr lvl="1" latinLnBrk="0"/>
            <a:endParaRPr lang="en-US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1600" b="1" dirty="0"/>
              <a:t>The implementation result of SZ compression in XIOS via SZ filter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Code modification in XIOS by plugging SZ filter to the </a:t>
            </a:r>
            <a:r>
              <a:rPr lang="en-US" sz="1600" dirty="0" err="1"/>
              <a:t>nc_def_var_filter</a:t>
            </a:r>
            <a:r>
              <a:rPr lang="en-US" sz="1600" dirty="0"/>
              <a:t> function in </a:t>
            </a:r>
            <a:r>
              <a:rPr lang="en-US" sz="1600" dirty="0" err="1"/>
              <a:t>netCDF</a:t>
            </a:r>
            <a:r>
              <a:rPr lang="en-US" sz="1600" dirty="0"/>
              <a:t> library has been conducted.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However, there is an issue of segmentation fault with the SZ filter approach</a:t>
            </a:r>
          </a:p>
          <a:p>
            <a:pPr lvl="1" latinLnBrk="0"/>
            <a:r>
              <a:rPr lang="en-US" sz="1600" dirty="0"/>
              <a:t>	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1600" b="1" dirty="0"/>
              <a:t>An alternative approach to performing SZ compression is by modifying the netCDF4+HDF5 library.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We analyze the needed code modification as shown in flowcharts (slide 7).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The netCDF4 compression depends on the HDF5 library. Thus, modification on both libraries is required to implement SZ compression.</a:t>
            </a:r>
          </a:p>
          <a:p>
            <a:pPr lvl="1" latinLnBrk="0"/>
            <a:endParaRPr lang="en-US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1600" b="1" dirty="0"/>
              <a:t>The progress of SZ compression by modifying the netCDF4+HDF5 library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The required parameters to perform SZ compression modification has been added to the netCDF4 library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The SZ compress process has been added to the HDF5 library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The result is successful in the toy program. However, there is a </a:t>
            </a:r>
            <a:r>
              <a:rPr lang="en-US" sz="1600" dirty="0" err="1"/>
              <a:t>nc_close</a:t>
            </a:r>
            <a:r>
              <a:rPr lang="en-US" sz="1600" dirty="0"/>
              <a:t> function issue in XIOS call.</a:t>
            </a:r>
          </a:p>
        </p:txBody>
      </p:sp>
    </p:spTree>
    <p:extLst>
      <p:ext uri="{BB962C8B-B14F-4D97-AF65-F5344CB8AC3E}">
        <p14:creationId xmlns:p14="http://schemas.microsoft.com/office/powerpoint/2010/main" val="386436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F72C-1CEF-BEA8-B7A2-F6A52AC4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00C33-BD94-FE76-A737-D11E49F3C0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AD031-EF9D-DA05-F333-58199C17A6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AAA527E-20BA-750B-17C8-E075CCC23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8" y="2029677"/>
            <a:ext cx="7772400" cy="1702846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0E0DA29-796C-D8B8-4C12-A13A2F68C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" y="4625633"/>
            <a:ext cx="7772400" cy="1577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E964D-8C01-DE36-38B7-21FCEAA494E6}"/>
              </a:ext>
            </a:extLst>
          </p:cNvPr>
          <p:cNvSpPr txBox="1"/>
          <p:nvPr/>
        </p:nvSpPr>
        <p:spPr>
          <a:xfrm>
            <a:off x="251520" y="1326257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in XIOS detach mode, NEMO_NPROCX=4, NEMO_NPROCY=2</a:t>
            </a:r>
          </a:p>
          <a:p>
            <a:r>
              <a:rPr lang="en-US" dirty="0"/>
              <a:t>Result: The experiments run indefinitely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DA464-151F-8ED7-CBC9-8802C6D3B885}"/>
              </a:ext>
            </a:extLst>
          </p:cNvPr>
          <p:cNvSpPr txBox="1"/>
          <p:nvPr/>
        </p:nvSpPr>
        <p:spPr>
          <a:xfrm>
            <a:off x="287524" y="3789612"/>
            <a:ext cx="8640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Experiment in XIOS attach mode, NEMO_NPROCX=4, NEMO_NPROCY=2</a:t>
            </a:r>
          </a:p>
          <a:p>
            <a:r>
              <a:rPr lang="en-US" dirty="0"/>
              <a:t>Result: There is issue in </a:t>
            </a:r>
            <a:r>
              <a:rPr lang="en-US" dirty="0" err="1"/>
              <a:t>nc_close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888870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1485-EA41-4723-3ADF-833D9589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using Toy Program with single variable </a:t>
            </a:r>
            <a:r>
              <a:rPr lang="en-US" dirty="0" err="1"/>
              <a:t>nc</a:t>
            </a:r>
            <a:r>
              <a:rPr lang="en-US" dirty="0"/>
              <a:t> file.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0532B-A507-2E13-1E05-7E39B9D67A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4C321-DC7E-6534-9EAA-D74779494F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A445B-45BA-8B72-290B-785B3C85EE61}"/>
              </a:ext>
            </a:extLst>
          </p:cNvPr>
          <p:cNvSpPr txBox="1"/>
          <p:nvPr/>
        </p:nvSpPr>
        <p:spPr>
          <a:xfrm>
            <a:off x="251519" y="1199072"/>
            <a:ext cx="86409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netcdf.h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sz.h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FILE_NAME "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example.nc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NEW_FILE_NAME "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example_deflate.nc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VAR_NAME "temperature"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DIM1 1000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DIM2 1000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 main(void)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new_ncid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new_varid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status;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start[2] = {0, 0};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count[2] = {DIM1, DIM2};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// …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if ((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nc_def_var_deflate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new_ncid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new_varid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true, true, 9)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("Error setting deflate: %s\n",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nc_strerror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(status));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1;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// …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4608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1485-EA41-4723-3ADF-833D9589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dirty="0"/>
              <a:t>No issues for SZ Compression in Toy Program, but the modification have issues in XIOS because of the parallel environment, HDF5 API or multiple variables factor.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0532B-A507-2E13-1E05-7E39B9D67A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4C321-DC7E-6534-9EAA-D74779494F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603E93B-7DFE-B7AC-FC19-E5ED89969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21323"/>
            <a:ext cx="4769417" cy="5115155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5874C6A-7DF2-E772-D6E7-A0ABC80E6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45347"/>
            <a:ext cx="4067944" cy="5094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CE6D94-07B0-F311-881D-086DE990F24B}"/>
              </a:ext>
            </a:extLst>
          </p:cNvPr>
          <p:cNvSpPr txBox="1"/>
          <p:nvPr/>
        </p:nvSpPr>
        <p:spPr>
          <a:xfrm>
            <a:off x="2294625" y="1846053"/>
            <a:ext cx="213935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run test program deflate to perform SZ compression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041E1-7139-6203-62DB-57F09BD8210C}"/>
              </a:ext>
            </a:extLst>
          </p:cNvPr>
          <p:cNvSpPr txBox="1"/>
          <p:nvPr/>
        </p:nvSpPr>
        <p:spPr>
          <a:xfrm>
            <a:off x="2294626" y="3841262"/>
            <a:ext cx="251028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sz="1200" dirty="0">
                <a:solidFill>
                  <a:schemeClr val="accent1"/>
                </a:solidFill>
              </a:rPr>
              <a:t>_</a:t>
            </a:r>
            <a:r>
              <a:rPr lang="en-US" sz="1200" dirty="0" err="1">
                <a:solidFill>
                  <a:schemeClr val="accent1"/>
                </a:solidFill>
              </a:rPr>
              <a:t>DeflateLevel</a:t>
            </a:r>
            <a:r>
              <a:rPr lang="en-US" sz="1200" dirty="0">
                <a:solidFill>
                  <a:schemeClr val="accent1"/>
                </a:solidFill>
              </a:rPr>
              <a:t> 9 indicate the SZ compression in the </a:t>
            </a:r>
            <a:r>
              <a:rPr lang="en-US" sz="1200" dirty="0" err="1">
                <a:solidFill>
                  <a:schemeClr val="accent1"/>
                </a:solidFill>
              </a:rPr>
              <a:t>nc</a:t>
            </a:r>
            <a:r>
              <a:rPr lang="en-US" sz="1200" dirty="0">
                <a:solidFill>
                  <a:schemeClr val="accent1"/>
                </a:solidFill>
              </a:rPr>
              <a:t>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543E82-0205-9E65-8DA4-F41B93438982}"/>
              </a:ext>
            </a:extLst>
          </p:cNvPr>
          <p:cNvCxnSpPr>
            <a:cxnSpLocks/>
          </p:cNvCxnSpPr>
          <p:nvPr/>
        </p:nvCxnSpPr>
        <p:spPr>
          <a:xfrm rot="5400000">
            <a:off x="2888792" y="4423224"/>
            <a:ext cx="776963" cy="536368"/>
          </a:xfrm>
          <a:prstGeom prst="bentConnector3">
            <a:avLst>
              <a:gd name="adj1" fmla="val 97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79F488-3175-3B91-9B6F-3E531CADCD7A}"/>
              </a:ext>
            </a:extLst>
          </p:cNvPr>
          <p:cNvSpPr txBox="1"/>
          <p:nvPr/>
        </p:nvSpPr>
        <p:spPr>
          <a:xfrm>
            <a:off x="6391183" y="2533872"/>
            <a:ext cx="2717321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sz="1200" dirty="0">
                <a:solidFill>
                  <a:schemeClr val="accent1"/>
                </a:solidFill>
              </a:rPr>
              <a:t>Open </a:t>
            </a:r>
            <a:r>
              <a:rPr lang="en-US" sz="1200" dirty="0" err="1">
                <a:solidFill>
                  <a:schemeClr val="accent1"/>
                </a:solidFill>
              </a:rPr>
              <a:t>nc</a:t>
            </a:r>
            <a:r>
              <a:rPr lang="en-US" sz="1200" dirty="0">
                <a:solidFill>
                  <a:schemeClr val="accent1"/>
                </a:solidFill>
              </a:rPr>
              <a:t> file using </a:t>
            </a:r>
            <a:r>
              <a:rPr lang="en-US" sz="1200" dirty="0" err="1">
                <a:solidFill>
                  <a:schemeClr val="accent1"/>
                </a:solidFill>
              </a:rPr>
              <a:t>ncdump</a:t>
            </a:r>
            <a:r>
              <a:rPr lang="en-US" sz="1200" dirty="0">
                <a:solidFill>
                  <a:schemeClr val="accent1"/>
                </a:solidFill>
              </a:rPr>
              <a:t> will call the decompress when there is deflate metadata.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CEE94F-3442-4513-3E17-710C3F68D055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6713604" y="2623279"/>
            <a:ext cx="479317" cy="1593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5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200-2B58-C77B-7421-A9B36D2C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6906-04AB-36B8-E5CF-87001AC5CF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EB28-0152-1060-6987-677B2B8714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70E9D-46F7-D3FB-42C7-A98DB68B1296}"/>
              </a:ext>
            </a:extLst>
          </p:cNvPr>
          <p:cNvSpPr txBox="1"/>
          <p:nvPr/>
        </p:nvSpPr>
        <p:spPr>
          <a:xfrm>
            <a:off x="736734" y="1573515"/>
            <a:ext cx="78707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dirty="0"/>
              <a:t>The H5Z-SZ filter has been registered and integrated into the XIOS. However, there is a segmentation fault issue.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dirty="0"/>
              <a:t>An alternative approach is considered to perform SZ compression by modifying the netCDF4 and HDF5 libraries.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dirty="0"/>
              <a:t>The experiment is successful in toy program with single variable. However, there is an </a:t>
            </a:r>
            <a:r>
              <a:rPr lang="en-US" dirty="0" err="1"/>
              <a:t>nc_close</a:t>
            </a:r>
            <a:r>
              <a:rPr lang="en-US" dirty="0"/>
              <a:t> function issue in XIOS.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dirty="0"/>
              <a:t>The issue in </a:t>
            </a:r>
            <a:r>
              <a:rPr lang="en-US"/>
              <a:t>XIOS may </a:t>
            </a:r>
            <a:r>
              <a:rPr lang="en-US" dirty="0"/>
              <a:t>be related to the parallel environment, HDF5 API or multiple variables of </a:t>
            </a:r>
            <a:r>
              <a:rPr lang="en-US" dirty="0" err="1"/>
              <a:t>nc</a:t>
            </a:r>
            <a:r>
              <a:rPr lang="en-US" dirty="0"/>
              <a:t> file.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858F6A-46E1-CB4E-9B59-C10C8F43488D}"/>
              </a:ext>
            </a:extLst>
          </p:cNvPr>
          <p:cNvSpPr txBox="1"/>
          <p:nvPr/>
        </p:nvSpPr>
        <p:spPr>
          <a:xfrm>
            <a:off x="733991" y="2521059"/>
            <a:ext cx="76760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endParaRPr lang="en-US" altLang="ko-KR" sz="7200" dirty="0">
              <a:solidFill>
                <a:schemeClr val="tx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3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1C48-004D-A18E-FC0F-389351FF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Progress in integration of the SZ Filter into XIOS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F2B4-AC6A-D349-F5F6-8107E64D8F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773F2-EF18-3AC6-8D42-617D8913D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754E9-7D41-02FB-9C14-7A4262F41BB9}"/>
              </a:ext>
            </a:extLst>
          </p:cNvPr>
          <p:cNvSpPr txBox="1"/>
          <p:nvPr/>
        </p:nvSpPr>
        <p:spPr>
          <a:xfrm>
            <a:off x="179512" y="1492370"/>
            <a:ext cx="87129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0">
              <a:buFont typeface="+mj-lt"/>
              <a:buAutoNum type="arabicPeriod"/>
            </a:pPr>
            <a:r>
              <a:rPr lang="en-US" dirty="0"/>
              <a:t>SZ compression needs to load `</a:t>
            </a:r>
            <a:r>
              <a:rPr lang="en-US" dirty="0" err="1"/>
              <a:t>sz.config</a:t>
            </a:r>
            <a:r>
              <a:rPr lang="en-US" dirty="0"/>
              <a:t>` in the same directory as the program that use the SZ API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dirty="0"/>
              <a:t>Modify the ROSE configuration, '</a:t>
            </a:r>
            <a:r>
              <a:rPr lang="en-US" b="1" dirty="0" err="1"/>
              <a:t>suite.rc</a:t>
            </a:r>
            <a:r>
              <a:rPr lang="en-US" dirty="0"/>
              <a:t>', to link '</a:t>
            </a:r>
            <a:r>
              <a:rPr lang="en-US" b="1" dirty="0" err="1"/>
              <a:t>sz.config</a:t>
            </a:r>
            <a:r>
              <a:rPr lang="en-US" dirty="0"/>
              <a:t>' to the same directory as the model program (</a:t>
            </a:r>
            <a:r>
              <a:rPr lang="en-US" b="1" dirty="0"/>
              <a:t>ocean.exe</a:t>
            </a:r>
            <a:r>
              <a:rPr lang="en-US" dirty="0"/>
              <a:t>). </a:t>
            </a:r>
            <a:r>
              <a:rPr lang="en-US" dirty="0">
                <a:sym typeface="Wingdings" panose="05000000000000000000" pitchFamily="2" charset="2"/>
              </a:rPr>
              <a:t> Done</a:t>
            </a:r>
            <a:endParaRPr lang="en-US" dirty="0"/>
          </a:p>
          <a:p>
            <a:pPr marL="342900" lvl="0" indent="-342900" latinLnBrk="0">
              <a:buFont typeface="+mj-lt"/>
              <a:buAutoNum type="arabicPeriod"/>
            </a:pPr>
            <a:r>
              <a:rPr lang="en-US" dirty="0"/>
              <a:t>SZ filter is HDF5 filter plugin that need to be registered into the system.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dirty="0"/>
              <a:t>Add export </a:t>
            </a:r>
            <a:r>
              <a:rPr lang="en-US" b="1" dirty="0"/>
              <a:t>HDF5_PLUGIN_PATH=$SZ_HOME/lib </a:t>
            </a:r>
            <a:r>
              <a:rPr lang="en-US" b="0" dirty="0"/>
              <a:t>into the ~/.</a:t>
            </a:r>
            <a:r>
              <a:rPr lang="en-US" b="0" dirty="0" err="1"/>
              <a:t>bash_profile</a:t>
            </a:r>
            <a:r>
              <a:rPr lang="en-US" b="0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Done</a:t>
            </a:r>
            <a:endParaRPr lang="en-US" b="0" dirty="0"/>
          </a:p>
          <a:p>
            <a:pPr marL="342900" lvl="0" indent="-342900" latinLnBrk="0">
              <a:buFont typeface="+mj-lt"/>
              <a:buAutoNum type="arabicPeriod"/>
            </a:pPr>
            <a:r>
              <a:rPr lang="en-US" b="0" dirty="0"/>
              <a:t>Add SZ-related compilation is required to integrate SZ library into the XIOS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b="1" dirty="0"/>
              <a:t>-</a:t>
            </a:r>
            <a:r>
              <a:rPr lang="en-US" b="1" dirty="0" err="1"/>
              <a:t>lSZ</a:t>
            </a:r>
            <a:r>
              <a:rPr lang="en-US" b="1" dirty="0"/>
              <a:t> -</a:t>
            </a:r>
            <a:r>
              <a:rPr lang="en-US" b="1" dirty="0" err="1"/>
              <a:t>lzstd</a:t>
            </a:r>
            <a:r>
              <a:rPr lang="en-US" b="1" dirty="0"/>
              <a:t> -lhdf5sz</a:t>
            </a:r>
            <a:r>
              <a:rPr lang="en-US" dirty="0"/>
              <a:t> into </a:t>
            </a:r>
            <a:r>
              <a:rPr lang="en-US" dirty="0" err="1"/>
              <a:t>arch.path</a:t>
            </a:r>
            <a:r>
              <a:rPr lang="en-US" dirty="0"/>
              <a:t> in XIOS </a:t>
            </a:r>
            <a:r>
              <a:rPr lang="en-US" dirty="0">
                <a:sym typeface="Wingdings" panose="05000000000000000000" pitchFamily="2" charset="2"/>
              </a:rPr>
              <a:t> Done</a:t>
            </a:r>
            <a:endParaRPr lang="en-US" dirty="0"/>
          </a:p>
          <a:p>
            <a:pPr marL="342900" lvl="0" indent="-342900" latinLnBrk="0">
              <a:buFont typeface="+mj-lt"/>
              <a:buAutoNum type="arabicPeriod"/>
            </a:pPr>
            <a:r>
              <a:rPr lang="en-US" dirty="0"/>
              <a:t>Code modification: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dirty="0"/>
              <a:t>Adding the </a:t>
            </a:r>
            <a:r>
              <a:rPr lang="en-US" b="1" dirty="0" err="1"/>
              <a:t>nc_def_var_filter</a:t>
            </a:r>
            <a:r>
              <a:rPr lang="en-US" b="1" dirty="0"/>
              <a:t> </a:t>
            </a:r>
            <a:r>
              <a:rPr lang="en-US" dirty="0"/>
              <a:t>interface in </a:t>
            </a:r>
            <a:r>
              <a:rPr lang="en-US" b="1" dirty="0" err="1"/>
              <a:t>src</a:t>
            </a:r>
            <a:r>
              <a:rPr lang="en-US" b="1" dirty="0"/>
              <a:t>/io/netCDFInterface.cpp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Current work</a:t>
            </a:r>
            <a:endParaRPr lang="en-US" dirty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dirty="0"/>
              <a:t>Integrate the SZ filter in </a:t>
            </a:r>
            <a:r>
              <a:rPr lang="en-US" dirty="0" err="1"/>
              <a:t>src</a:t>
            </a:r>
            <a:r>
              <a:rPr lang="en-US" dirty="0"/>
              <a:t>/io/onetcdf.cpp </a:t>
            </a:r>
            <a:r>
              <a:rPr lang="en-US" dirty="0">
                <a:sym typeface="Wingdings" panose="05000000000000000000" pitchFamily="2" charset="2"/>
              </a:rPr>
              <a:t> Current work</a:t>
            </a:r>
            <a:endParaRPr lang="en-US" dirty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dirty="0"/>
              <a:t>Add compression type SZ option in iodef.xml config parser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Next work (</a:t>
            </a:r>
            <a:r>
              <a:rPr lang="en-US" b="0" dirty="0"/>
              <a:t>after resolving issue)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1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H5Z-SZ is an HDF5 filter based on the SZ compressor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H5Z-SZ is part of the SZ compression project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SZ Filter can be registered by following code in ~/.</a:t>
            </a:r>
            <a:r>
              <a:rPr lang="en-US" sz="1800" dirty="0" err="1"/>
              <a:t>bash_profile</a:t>
            </a:r>
            <a:endParaRPr lang="en-US" sz="1800" dirty="0"/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export HDF5_PLUGIN_PATH=$SZ_HOME/lib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To ensure the filter has been registered, run the test.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Ensure the SZ filter is registered in server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6" name="Picture 5" descr="A yellow paper with black text&#10;&#10;Description automatically generated">
            <a:extLst>
              <a:ext uri="{FF2B5EF4-FFF2-40B4-BE49-F238E27FC236}">
                <a16:creationId xmlns:a16="http://schemas.microsoft.com/office/drawing/2014/main" id="{21C90F6B-C213-F54A-A6E6-0ECB4CFCA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" y="3517469"/>
            <a:ext cx="7772400" cy="27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5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 latinLnBrk="0">
              <a:buFont typeface="Courier New" panose="02070309020205020404" pitchFamily="49" charset="0"/>
              <a:buChar char="o"/>
            </a:pPr>
            <a:r>
              <a:rPr lang="en-US" sz="1800" dirty="0"/>
              <a:t>The XIOS calls the </a:t>
            </a:r>
            <a:r>
              <a:rPr lang="en-US" sz="1800" dirty="0" err="1"/>
              <a:t>setCompressionLevel</a:t>
            </a:r>
            <a:r>
              <a:rPr lang="en-US" sz="1800" dirty="0"/>
              <a:t> for all variables by default.</a:t>
            </a:r>
          </a:p>
          <a:p>
            <a:pPr marL="342900" lvl="1" indent="-342900" algn="just" latinLnBrk="0">
              <a:buFont typeface="Courier New" panose="02070309020205020404" pitchFamily="49" charset="0"/>
              <a:buChar char="o"/>
            </a:pPr>
            <a:r>
              <a:rPr lang="en-US" sz="1800" dirty="0"/>
              <a:t>Compression level 0 means no compression applied to the variable</a:t>
            </a:r>
          </a:p>
          <a:p>
            <a:pPr marL="342900" lvl="1" indent="-342900" algn="just" latinLnBrk="0">
              <a:buFont typeface="Courier New" panose="02070309020205020404" pitchFamily="49" charset="0"/>
              <a:buChar char="o"/>
            </a:pPr>
            <a:r>
              <a:rPr lang="en-US" sz="1800" dirty="0"/>
              <a:t>The SZ filter is applied on certain variables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Code modification when the XIOS calls the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9C4DB66-07F3-D801-8868-FFFDF59A4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" y="3429000"/>
            <a:ext cx="7772400" cy="23915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31EF19-25B9-B4B1-47E5-FF13384A1FFE}"/>
              </a:ext>
            </a:extLst>
          </p:cNvPr>
          <p:cNvSpPr/>
          <p:nvPr/>
        </p:nvSpPr>
        <p:spPr>
          <a:xfrm>
            <a:off x="1429304" y="4971495"/>
            <a:ext cx="6445189" cy="692458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2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Before modification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After modification</a:t>
            </a:r>
          </a:p>
          <a:p>
            <a:pPr marL="0" lvl="1" indent="0" algn="just">
              <a:buNone/>
            </a:pPr>
            <a:endParaRPr lang="en-US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Result of modification and registering the HDF5 plugin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2" name="Picture 1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1278D727-ADDD-D2B8-2202-D2A6D556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2041775"/>
            <a:ext cx="7772400" cy="1387225"/>
          </a:xfrm>
          <a:prstGeom prst="rect">
            <a:avLst/>
          </a:prstGeom>
        </p:spPr>
      </p:pic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F378C13A-7EE1-8565-3FF2-9CCBC6B865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28"/>
          <a:stretch/>
        </p:blipFill>
        <p:spPr>
          <a:xfrm>
            <a:off x="447040" y="4144235"/>
            <a:ext cx="7724384" cy="204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200-2B58-C77B-7421-A9B36D2C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experiments using several SZ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6906-04AB-36B8-E5CF-87001AC5CF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EB28-0152-1060-6987-677B2B8714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A04CCF-6FBF-F306-6976-541CBF903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96700"/>
              </p:ext>
            </p:extLst>
          </p:nvPr>
        </p:nvGraphicFramePr>
        <p:xfrm>
          <a:off x="1142684" y="2761344"/>
          <a:ext cx="678662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452">
                  <a:extLst>
                    <a:ext uri="{9D8B030D-6E8A-4147-A177-3AD203B41FA5}">
                      <a16:colId xmlns:a16="http://schemas.microsoft.com/office/drawing/2014/main" val="4218496679"/>
                    </a:ext>
                  </a:extLst>
                </a:gridCol>
                <a:gridCol w="1495452">
                  <a:extLst>
                    <a:ext uri="{9D8B030D-6E8A-4147-A177-3AD203B41FA5}">
                      <a16:colId xmlns:a16="http://schemas.microsoft.com/office/drawing/2014/main" val="3170597112"/>
                    </a:ext>
                  </a:extLst>
                </a:gridCol>
                <a:gridCol w="3795719">
                  <a:extLst>
                    <a:ext uri="{9D8B030D-6E8A-4147-A177-3AD203B41FA5}">
                      <a16:colId xmlns:a16="http://schemas.microsoft.com/office/drawing/2014/main" val="293142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SZ+H5Z-SZ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6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8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8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V2.1.0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 to compile (version too 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5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V2.1.8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6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54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770E9D-46F7-D3FB-42C7-A98DB68B1296}"/>
              </a:ext>
            </a:extLst>
          </p:cNvPr>
          <p:cNvSpPr txBox="1"/>
          <p:nvPr/>
        </p:nvSpPr>
        <p:spPr>
          <a:xfrm>
            <a:off x="824236" y="1839993"/>
            <a:ext cx="787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dirty="0"/>
              <a:t>One of reason the segmentation fault occurred may related with SZ versions.</a:t>
            </a:r>
          </a:p>
        </p:txBody>
      </p:sp>
    </p:spTree>
    <p:extLst>
      <p:ext uri="{BB962C8B-B14F-4D97-AF65-F5344CB8AC3E}">
        <p14:creationId xmlns:p14="http://schemas.microsoft.com/office/powerpoint/2010/main" val="68039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94CA-378B-BDD5-EE2C-883345C7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Alternative approach:</a:t>
            </a:r>
            <a:br>
              <a:rPr lang="en-US" dirty="0"/>
            </a:br>
            <a:r>
              <a:rPr lang="en-US" dirty="0"/>
              <a:t>Flowchart to modify </a:t>
            </a:r>
            <a:r>
              <a:rPr lang="en-US" dirty="0" err="1"/>
              <a:t>NetCDF</a:t>
            </a:r>
            <a:r>
              <a:rPr lang="en-US" dirty="0"/>
              <a:t> and HDF5 Library to implement SZ compression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35B40-CA4C-9D1B-41B0-4D0C73A8FE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9E80C-0966-640C-54B1-1C8821DA5A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diagram of a program&#10;&#10;Description automatically generated">
            <a:extLst>
              <a:ext uri="{FF2B5EF4-FFF2-40B4-BE49-F238E27FC236}">
                <a16:creationId xmlns:a16="http://schemas.microsoft.com/office/drawing/2014/main" id="{72CEA330-7BF4-CF9F-B73F-9165D52AF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" y="1412776"/>
            <a:ext cx="9071020" cy="50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3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1C48-004D-A18E-FC0F-389351FF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Progress integration of the SZ compression by modifying netCDF4+HDF5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F2B4-AC6A-D349-F5F6-8107E64D8F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773F2-EF18-3AC6-8D42-617D8913D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754E9-7D41-02FB-9C14-7A4262F41BB9}"/>
              </a:ext>
            </a:extLst>
          </p:cNvPr>
          <p:cNvSpPr txBox="1"/>
          <p:nvPr/>
        </p:nvSpPr>
        <p:spPr>
          <a:xfrm>
            <a:off x="179512" y="1492370"/>
            <a:ext cx="87129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0">
              <a:buFont typeface="+mj-lt"/>
              <a:buAutoNum type="arabicPeriod"/>
            </a:pPr>
            <a:r>
              <a:rPr lang="en-US" sz="1600" dirty="0"/>
              <a:t>SZ compression needs to load `</a:t>
            </a:r>
            <a:r>
              <a:rPr lang="en-US" sz="1600" dirty="0" err="1"/>
              <a:t>sz.config</a:t>
            </a:r>
            <a:r>
              <a:rPr lang="en-US" sz="1600" dirty="0"/>
              <a:t>` in the same directory as the program that uses the SZ API </a:t>
            </a:r>
            <a:r>
              <a:rPr lang="en-US" sz="1600" dirty="0">
                <a:sym typeface="Wingdings" panose="05000000000000000000" pitchFamily="2" charset="2"/>
              </a:rPr>
              <a:t> Done</a:t>
            </a:r>
            <a:endParaRPr lang="en-US" sz="1600" dirty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Link `</a:t>
            </a:r>
            <a:r>
              <a:rPr lang="en-US" sz="1600" dirty="0" err="1"/>
              <a:t>sz.config</a:t>
            </a:r>
            <a:r>
              <a:rPr lang="en-US" sz="1600" dirty="0"/>
              <a:t>` to the same directory as the model program (</a:t>
            </a:r>
            <a:r>
              <a:rPr lang="en-US" sz="1600" b="1" dirty="0" err="1"/>
              <a:t>ocean.exe</a:t>
            </a:r>
            <a:r>
              <a:rPr lang="en-US" sz="1600" dirty="0"/>
              <a:t>)</a:t>
            </a:r>
          </a:p>
          <a:p>
            <a:pPr marL="342900" indent="-342900" latinLnBrk="0">
              <a:buFont typeface="+mj-lt"/>
              <a:buAutoNum type="arabicPeriod"/>
            </a:pPr>
            <a:r>
              <a:rPr lang="en-US" sz="1600" dirty="0"/>
              <a:t>Code modification in netCDF4: </a:t>
            </a:r>
            <a:r>
              <a:rPr lang="en-US" sz="1600" dirty="0">
                <a:sym typeface="Wingdings" panose="05000000000000000000" pitchFamily="2" charset="2"/>
              </a:rPr>
              <a:t> Done</a:t>
            </a:r>
            <a:endParaRPr lang="en-US" sz="1600" dirty="0"/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US" sz="1600" dirty="0"/>
              <a:t>Modify </a:t>
            </a:r>
            <a:r>
              <a:rPr lang="en-US" sz="1600" b="1" dirty="0"/>
              <a:t>NC4_def_var_deflate </a:t>
            </a:r>
            <a:r>
              <a:rPr lang="en-US" sz="1600" dirty="0"/>
              <a:t>function at </a:t>
            </a:r>
            <a:r>
              <a:rPr lang="en-US" sz="1600" b="1" dirty="0"/>
              <a:t>libhdf5/hdf5var.c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dirty="0" err="1"/>
              <a:t>nc_inq_vartype</a:t>
            </a:r>
            <a:r>
              <a:rPr lang="en-US" sz="1600" dirty="0"/>
              <a:t> to retrieve variable type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dirty="0" err="1"/>
              <a:t>nc_inq_varndims</a:t>
            </a:r>
            <a:r>
              <a:rPr lang="en-US" sz="1600" dirty="0"/>
              <a:t> to retrieve variable dimensions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dirty="0" err="1"/>
              <a:t>nc_inq_dimlen</a:t>
            </a:r>
            <a:r>
              <a:rPr lang="en-US" sz="1600" dirty="0"/>
              <a:t> to retrieve dimensions length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US" sz="1600" dirty="0"/>
              <a:t>Pass the params to </a:t>
            </a:r>
            <a:r>
              <a:rPr lang="en-US" sz="1600" dirty="0" err="1"/>
              <a:t>nc_def_var_filter</a:t>
            </a:r>
            <a:r>
              <a:rPr lang="en-US" sz="1600" dirty="0"/>
              <a:t>(</a:t>
            </a:r>
            <a:r>
              <a:rPr lang="en-US" sz="1600" dirty="0" err="1"/>
              <a:t>ncid</a:t>
            </a:r>
            <a:r>
              <a:rPr lang="en-US" sz="1600" dirty="0"/>
              <a:t>, </a:t>
            </a:r>
            <a:r>
              <a:rPr lang="en-US" sz="1600" dirty="0" err="1"/>
              <a:t>varid</a:t>
            </a:r>
            <a:r>
              <a:rPr lang="en-US" sz="1600" dirty="0"/>
              <a:t>, H5Z_FILTER_DEFLATE, 8, params)</a:t>
            </a:r>
          </a:p>
          <a:p>
            <a:pPr marL="342900" indent="-342900" latinLnBrk="0">
              <a:buFont typeface="+mj-lt"/>
              <a:buAutoNum type="arabicPeriod"/>
            </a:pPr>
            <a:r>
              <a:rPr lang="en-US" sz="1600" dirty="0"/>
              <a:t>Code modification in HDF5: </a:t>
            </a:r>
            <a:r>
              <a:rPr lang="en-US" sz="1600" dirty="0">
                <a:sym typeface="Wingdings" panose="05000000000000000000" pitchFamily="2" charset="2"/>
              </a:rPr>
              <a:t> Done</a:t>
            </a:r>
            <a:endParaRPr lang="en-US" sz="1600" dirty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Add local function to convert between netCDF4 and SZ variable type constants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Load </a:t>
            </a:r>
            <a:r>
              <a:rPr lang="en-US" sz="1600" dirty="0" err="1"/>
              <a:t>sz.config</a:t>
            </a:r>
            <a:r>
              <a:rPr lang="en-US" sz="1600" dirty="0"/>
              <a:t> from </a:t>
            </a:r>
            <a:r>
              <a:rPr lang="en-US" sz="1600" b="1" dirty="0" err="1"/>
              <a:t>SZ_Init</a:t>
            </a:r>
            <a:r>
              <a:rPr lang="en-US" sz="1600" b="1" dirty="0"/>
              <a:t> </a:t>
            </a:r>
            <a:r>
              <a:rPr lang="en-US" sz="1600" dirty="0"/>
              <a:t>function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Add compress/uncompress in H5Z_filter_deflate function at </a:t>
            </a:r>
            <a:r>
              <a:rPr lang="en-US" sz="1600" b="1" dirty="0" err="1"/>
              <a:t>src</a:t>
            </a:r>
            <a:r>
              <a:rPr lang="en-US" sz="1600" b="1" dirty="0"/>
              <a:t>/H5Zdeflate.c </a:t>
            </a:r>
            <a:r>
              <a:rPr lang="en-US" sz="1600" dirty="0"/>
              <a:t>when using the max </a:t>
            </a:r>
            <a:r>
              <a:rPr lang="en-US" sz="1600"/>
              <a:t>deflate level</a:t>
            </a:r>
            <a:endParaRPr lang="en-US" sz="1600" b="1" dirty="0"/>
          </a:p>
          <a:p>
            <a:pPr marL="342900" indent="-342900" latinLnBrk="0">
              <a:buFont typeface="+mj-lt"/>
              <a:buAutoNum type="arabicPeriod"/>
            </a:pPr>
            <a:r>
              <a:rPr lang="en-US" sz="1600" dirty="0"/>
              <a:t>However, there is an </a:t>
            </a:r>
            <a:r>
              <a:rPr lang="en-US" sz="1600" dirty="0" err="1"/>
              <a:t>nc_close</a:t>
            </a:r>
            <a:r>
              <a:rPr lang="en-US" sz="1600" dirty="0"/>
              <a:t> issue when running the modified code in XIOS.</a:t>
            </a:r>
          </a:p>
        </p:txBody>
      </p:sp>
    </p:spTree>
    <p:extLst>
      <p:ext uri="{BB962C8B-B14F-4D97-AF65-F5344CB8AC3E}">
        <p14:creationId xmlns:p14="http://schemas.microsoft.com/office/powerpoint/2010/main" val="5476340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cd288888fb6c134896c65a2cf64cdd208a38a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16135</TotalTime>
  <Words>3139</Words>
  <Application>Microsoft Macintosh PowerPoint</Application>
  <PresentationFormat>On-screen Show (4:3)</PresentationFormat>
  <Paragraphs>382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휴먼둥근헤드라인</vt:lpstr>
      <vt:lpstr>맑은 고딕</vt:lpstr>
      <vt:lpstr>Arial</vt:lpstr>
      <vt:lpstr>Calibri Light</vt:lpstr>
      <vt:lpstr>Consolas</vt:lpstr>
      <vt:lpstr>Courier New</vt:lpstr>
      <vt:lpstr>Office 테마</vt:lpstr>
      <vt:lpstr>PowerPoint Presentation</vt:lpstr>
      <vt:lpstr>Summary</vt:lpstr>
      <vt:lpstr>Progress in integration of the SZ Filter into XIOS</vt:lpstr>
      <vt:lpstr>□ Ensure the SZ filter is registered in server</vt:lpstr>
      <vt:lpstr>□ Code modification when the XIOS calls the SZ filter</vt:lpstr>
      <vt:lpstr>□ Result of modification and registering the HDF5 plugin</vt:lpstr>
      <vt:lpstr>Summary of experiments using several SZ versions</vt:lpstr>
      <vt:lpstr>Alternative approach: Flowchart to modify NetCDF and HDF5 Library to implement SZ compression</vt:lpstr>
      <vt:lpstr>Progress integration of the SZ compression by modifying netCDF4+HDF5</vt:lpstr>
      <vt:lpstr>NetCDF library Code Modification at libhdf5/hdf5var.c</vt:lpstr>
      <vt:lpstr>HDF5 library Code Modification at src/H5Zdeflate.c</vt:lpstr>
      <vt:lpstr>Retrieve netCDF4 metadata at libhdf5/hdf5var.c</vt:lpstr>
      <vt:lpstr>Retrieve netCDF4 metadata at libhdf5/hdf5var.c</vt:lpstr>
      <vt:lpstr>Send parameters at libhdf5/hdf5var.c</vt:lpstr>
      <vt:lpstr>Additional modification at libhdf5/hdf5open.c in netCDF4 library</vt:lpstr>
      <vt:lpstr>Add local function at src/H5Zdeflate.c</vt:lpstr>
      <vt:lpstr>Call vartype conversion and load SZ_Init at src/H5Zdeflate.c</vt:lpstr>
      <vt:lpstr>Add SZ decompression at src/H5Zdeflate.c</vt:lpstr>
      <vt:lpstr>Add SZ compression at src/H5Zdeflate.c</vt:lpstr>
      <vt:lpstr>Experiments Results</vt:lpstr>
      <vt:lpstr>Testing using Toy Program with single variable nc file.</vt:lpstr>
      <vt:lpstr>No issues for SZ Compression in Toy Program, but the modification have issues in XIOS because of the parallel environment, HDF5 API or multiple variables factor.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Subhi Dian Hanifudin</cp:lastModifiedBy>
  <cp:revision>888</cp:revision>
  <cp:lastPrinted>2016-04-20T08:06:29Z</cp:lastPrinted>
  <dcterms:created xsi:type="dcterms:W3CDTF">2014-09-28T22:58:24Z</dcterms:created>
  <dcterms:modified xsi:type="dcterms:W3CDTF">2023-08-01T08:53:28Z</dcterms:modified>
</cp:coreProperties>
</file>