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02" r:id="rId8"/>
    <p:sldId id="325" r:id="rId10"/>
    <p:sldId id="326" r:id="rId11"/>
    <p:sldId id="324" r:id="rId12"/>
    <p:sldId id="312" r:id="rId13"/>
    <p:sldId id="287" r:id="rId14"/>
    <p:sldId id="318" r:id="rId15"/>
    <p:sldId id="319" r:id="rId16"/>
    <p:sldId id="308" r:id="rId17"/>
    <p:sldId id="263" r:id="rId18"/>
    <p:sldId id="264" r:id="rId19"/>
    <p:sldId id="265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Create Dockerfile</a:t>
            </a:r>
            <a:endParaRPr lang="x-none" dirty="0">
              <a:solidFill>
                <a:srgbClr val="0432FF"/>
              </a:solidFill>
            </a:endParaRPr>
          </a:p>
        </p:txBody>
      </p:sp>
      <p:pic>
        <p:nvPicPr>
          <p:cNvPr id="5" name="Content Placeholder 4" descr="ns-sd-ran docker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4820" y="2066290"/>
            <a:ext cx="5786120" cy="4735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Create helm chart</a:t>
            </a:r>
            <a:endParaRPr lang="en-US" dirty="0"/>
          </a:p>
          <a:p>
            <a:r>
              <a:rPr lang="en-US" dirty="0"/>
              <a:t>Define image and service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/home/dhs/Downloads/Chart.yaml.pngChart.yaml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693285" y="2238375"/>
            <a:ext cx="4921250" cy="380809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Create helm chart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All configuration and modifications can be accessed in https://github.com/dhanifudin/ns-sd-ran</a:t>
            </a:r>
            <a:endParaRPr lang="en-US" dirty="0"/>
          </a:p>
        </p:txBody>
      </p:sp>
      <p:pic>
        <p:nvPicPr>
          <p:cNvPr id="5" name="Content Placeholder 4" descr="/home/dhs/Pictures/Screenshots/window_2023-03-07 10-22-48.pngwindow_2023-03-07 10-22-48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640965"/>
            <a:ext cx="4210050" cy="181737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GitHub Repository</a:t>
            </a:r>
            <a:endParaRPr lang="en-US" alt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Modify Scenario</a:t>
            </a:r>
            <a:endParaRPr lang="en-US" alt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242185"/>
            <a:ext cx="8543925" cy="3935095"/>
          </a:xfrm>
        </p:spPr>
        <p:txBody>
          <a:bodyPr>
            <a:normAutofit lnSpcReduction="20000"/>
          </a:bodyPr>
          <a:lstStyle/>
          <a:p>
            <a:r>
              <a:rPr lang="en-US" dirty="0"/>
              <a:t>ns3-mmwave doesn’t support dns lookup, so we need to change onos-e2t into IP address.</a:t>
            </a:r>
            <a:endParaRPr lang="en-US" dirty="0"/>
          </a:p>
          <a:p>
            <a:r>
              <a:rPr lang="en-US" dirty="0"/>
              <a:t>Attach cli into ns-sd-ran pod, then modify the scenario</a:t>
            </a:r>
            <a:endParaRPr lang="en-US" dirty="0"/>
          </a:p>
          <a:p>
            <a:r>
              <a:rPr lang="en-US" dirty="0"/>
              <a:t>kubectl -n riab exec --stdin --tty ns-sd-ran-pod -- /bin/bash</a:t>
            </a:r>
            <a:endParaRPr lang="en-US" dirty="0"/>
          </a:p>
          <a:p>
            <a:r>
              <a:rPr lang="en-US" dirty="0"/>
              <a:t>vim scratch/scenario-zero.cc and replace with the onos-e2t service IP address.</a:t>
            </a:r>
            <a:endParaRPr lang="en-US" dirty="0"/>
          </a:p>
          <a:p>
            <a:r>
              <a:rPr lang="en-US" dirty="0"/>
              <a:t>Run simulation using ./waf --run scratch/scenario-zero.cc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Editing endpoint service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193925"/>
            <a:ext cx="8543925" cy="3983355"/>
          </a:xfrm>
        </p:spPr>
        <p:txBody>
          <a:bodyPr>
            <a:normAutofit/>
          </a:bodyPr>
          <a:lstStyle/>
          <a:p>
            <a:r>
              <a:rPr lang="en-US" dirty="0"/>
              <a:t>There are error displayed in onos-e2t logs related with decoding error.</a:t>
            </a:r>
            <a:endParaRPr lang="en-US" dirty="0"/>
          </a:p>
          <a:p>
            <a:pPr lvl="1"/>
            <a:r>
              <a:rPr lang="en-US" sz="2400" dirty="0"/>
              <a:t>Align Bit is not zero</a:t>
            </a:r>
            <a:endParaRPr lang="en-US" sz="2400" dirty="0"/>
          </a:p>
          <a:p>
            <a:pPr lvl="0"/>
            <a:r>
              <a:rPr lang="en-US" dirty="0"/>
              <a:t>The error related with Go APER library (ASN1) used by onos-e2t project.</a:t>
            </a:r>
            <a:endParaRPr lang="en-US" dirty="0"/>
          </a:p>
          <a:p>
            <a:pPr lvl="0"/>
            <a:r>
              <a:rPr lang="en-US" dirty="0"/>
              <a:t>Documentation related with error</a:t>
            </a:r>
            <a:endParaRPr lang="en-US" dirty="0"/>
          </a:p>
          <a:p>
            <a:pPr lvl="1"/>
            <a:r>
              <a:rPr lang="en-US" dirty="0"/>
              <a:t>https://github.com/onosproject/onos-lib-go/blob/master/pkg/asn1/aper/error_list.md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Running simulation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using ns-o-ran with OpenRAN Gym stack.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There are decoding issue when integrated ns3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with ns-o-ran may be related to different libraries and enabled module versions.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SD-RAN using OAI to have role as CU/DU. Maybe we can take references from the projects to tackle decoding issue.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Testing ns-o-ran with different version of libraries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Find information about communication between OAI and SD-RAN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Study about encoding-decoding communication on O-RAN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 descr="/home/dhs/Pictures/Screenshots/window_2023-03-07 10-06-08.pngwindow_2023-03-07 10-06-08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9346" y="2563622"/>
            <a:ext cx="608838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Integrate ns-3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ns-o-ran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Result for success simulation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16" name="Content Placeholder 15" descr="window_2023-03-03 14-42-4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0920" y="26035"/>
            <a:ext cx="3815080" cy="6805930"/>
          </a:xfrm>
          <a:prstGeom prst="rect">
            <a:avLst/>
          </a:prstGeom>
        </p:spPr>
      </p:pic>
      <p:sp>
        <p:nvSpPr>
          <p:cNvPr id="15" name="Content Placeholder 14"/>
          <p:cNvSpPr/>
          <p:nvPr>
            <p:ph sz="half" idx="1"/>
          </p:nvPr>
        </p:nvSpPr>
        <p:spPr>
          <a:xfrm>
            <a:off x="681355" y="2066290"/>
            <a:ext cx="4210050" cy="4110990"/>
          </a:xfrm>
        </p:spPr>
        <p:txBody>
          <a:bodyPr/>
          <a:p>
            <a:r>
              <a:rPr lang="en-US"/>
              <a:t>Top: output log xapp</a:t>
            </a:r>
            <a:endParaRPr lang="en-US"/>
          </a:p>
          <a:p>
            <a:r>
              <a:rPr lang="en-US"/>
              <a:t>Bottom: output ns-3 simulator</a:t>
            </a:r>
            <a:endParaRPr lang="en-US"/>
          </a:p>
          <a:p>
            <a:r>
              <a:rPr lang="en-US"/>
              <a:t>Simulation sometime doesn’t works.</a:t>
            </a:r>
            <a:endParaRPr lang="en-US"/>
          </a:p>
          <a:p>
            <a:r>
              <a:rPr lang="en-US"/>
              <a:t>References:</a:t>
            </a:r>
            <a:endParaRPr lang="en-US"/>
          </a:p>
          <a:p>
            <a:pPr lvl="1"/>
            <a:r>
              <a:rPr lang="en-US"/>
              <a:t>https://openrangym.com/tutorials/ns-o-ran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sctp communication SD-RAN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p>
            <a:r>
              <a:rPr lang="en-US"/>
              <a:t>Steps</a:t>
            </a:r>
            <a:endParaRPr lang="en-US"/>
          </a:p>
          <a:p>
            <a:pPr lvl="1"/>
            <a:r>
              <a:rPr lang="en-US"/>
              <a:t>Create Dockerfile</a:t>
            </a:r>
            <a:endParaRPr lang="en-US"/>
          </a:p>
          <a:p>
            <a:pPr lvl="1"/>
            <a:r>
              <a:rPr lang="en-US"/>
              <a:t>Create helm chart</a:t>
            </a:r>
            <a:endParaRPr lang="en-US"/>
          </a:p>
          <a:p>
            <a:pPr lvl="1"/>
            <a:r>
              <a:rPr lang="en-US"/>
              <a:t>Get onos-e2t sctp service endpoint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Kubernetes</a:t>
            </a:r>
            <a:endParaRPr lang="en-US"/>
          </a:p>
          <a:p>
            <a:pPr lvl="1"/>
            <a:r>
              <a:rPr lang="en-US"/>
              <a:t>SD-RAN v1.4</a:t>
            </a:r>
            <a:endParaRPr lang="en-US"/>
          </a:p>
          <a:p>
            <a:pPr lvl="1"/>
            <a:r>
              <a:rPr lang="en-US"/>
              <a:t>sctp-client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Different between OSC and SD-RAN setup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p>
            <a:r>
              <a:rPr lang="en-US"/>
              <a:t>SD-RAN</a:t>
            </a:r>
            <a:endParaRPr lang="en-US"/>
          </a:p>
          <a:p>
            <a:pPr lvl="1"/>
            <a:r>
              <a:rPr lang="en-US"/>
              <a:t>Kubernetes</a:t>
            </a:r>
            <a:endParaRPr lang="en-US"/>
          </a:p>
          <a:p>
            <a:pPr lvl="1"/>
            <a:r>
              <a:rPr lang="en-US"/>
              <a:t>onos-e2t using 36421</a:t>
            </a:r>
            <a:endParaRPr lang="en-US"/>
          </a:p>
          <a:p>
            <a:pPr lvl="1"/>
            <a:r>
              <a:rPr lang="en-US"/>
              <a:t>ns3 oran module doesn’t support dns lookup for kubernetes pod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p>
            <a:r>
              <a:rPr lang="en-US"/>
              <a:t>OSC:</a:t>
            </a:r>
            <a:endParaRPr lang="en-US"/>
          </a:p>
          <a:p>
            <a:pPr lvl="1"/>
            <a:r>
              <a:rPr lang="en-US"/>
              <a:t>Docker</a:t>
            </a:r>
            <a:endParaRPr lang="en-US"/>
          </a:p>
          <a:p>
            <a:pPr lvl="1"/>
            <a:r>
              <a:rPr lang="en-US"/>
              <a:t>E2T using 36422</a:t>
            </a:r>
            <a:endParaRPr lang="en-US"/>
          </a:p>
          <a:p>
            <a:pPr lvl="1"/>
            <a:r>
              <a:rPr lang="en-US"/>
              <a:t>scenario config access directly into docker ip container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sctp communication SD-RAN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p>
            <a:r>
              <a:rPr lang="en-US"/>
              <a:t>Steps</a:t>
            </a:r>
            <a:endParaRPr lang="en-US"/>
          </a:p>
          <a:p>
            <a:pPr lvl="1"/>
            <a:r>
              <a:rPr lang="en-US"/>
              <a:t>Create Dockerfile</a:t>
            </a:r>
            <a:endParaRPr lang="en-US"/>
          </a:p>
          <a:p>
            <a:pPr lvl="1"/>
            <a:r>
              <a:rPr lang="en-US"/>
              <a:t>Create helm chart</a:t>
            </a:r>
            <a:endParaRPr lang="en-US"/>
          </a:p>
          <a:p>
            <a:pPr lvl="1"/>
            <a:r>
              <a:rPr lang="en-US"/>
              <a:t>Get onos-e2t sctp service endpoint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Kubernetes</a:t>
            </a:r>
            <a:endParaRPr lang="en-US"/>
          </a:p>
          <a:p>
            <a:pPr lvl="1"/>
            <a:r>
              <a:rPr lang="en-US"/>
              <a:t>SD-RAN v1.4</a:t>
            </a:r>
            <a:endParaRPr lang="en-US"/>
          </a:p>
          <a:p>
            <a:pPr lvl="1"/>
            <a:r>
              <a:rPr lang="en-US"/>
              <a:t>sctp-client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2476</Words>
  <Application>WPS Presentation</Application>
  <PresentationFormat>A4 Paper (210x297 mm)</PresentationFormat>
  <Paragraphs>130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方正书宋_GBK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Testing related works</vt:lpstr>
      <vt:lpstr>Testing sctp communication</vt:lpstr>
      <vt:lpstr>Testing sctp communication</vt:lpstr>
      <vt:lpstr>Testing sctp communication</vt:lpstr>
      <vt:lpstr>Testing related works</vt:lpstr>
      <vt:lpstr>Testing Kubernetes Environment</vt:lpstr>
      <vt:lpstr>Building Image</vt:lpstr>
      <vt:lpstr>Testing Kubernetes Environment</vt:lpstr>
      <vt:lpstr>Testing In SD-RAN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88</cp:revision>
  <dcterms:created xsi:type="dcterms:W3CDTF">2023-03-07T01:53:04Z</dcterms:created>
  <dcterms:modified xsi:type="dcterms:W3CDTF">2023-03-07T01:53:04Z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