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1" r:id="rId5"/>
    <p:sldId id="282" r:id="rId6"/>
    <p:sldId id="337" r:id="rId7"/>
    <p:sldId id="356" r:id="rId8"/>
    <p:sldId id="358" r:id="rId9"/>
    <p:sldId id="370" r:id="rId10"/>
    <p:sldId id="369" r:id="rId11"/>
    <p:sldId id="371" r:id="rId12"/>
    <p:sldId id="372" r:id="rId13"/>
    <p:sldId id="373" r:id="rId14"/>
    <p:sldId id="374" r:id="rId15"/>
    <p:sldId id="263" r:id="rId16"/>
    <p:sldId id="264" r:id="rId17"/>
    <p:sldId id="26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6" autoAdjust="0"/>
    <p:restoredTop sz="95087"/>
  </p:normalViewPr>
  <p:slideViewPr>
    <p:cSldViewPr snapToGrid="0" snapToObjects="1">
      <p:cViewPr varScale="1">
        <p:scale>
          <a:sx n="140" d="100"/>
          <a:sy n="140" d="100"/>
        </p:scale>
        <p:origin x="1456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6/16/23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Implement SZ compression using SZ filter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8543925" cy="3948113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Modification at io/onetcdf4.cpp 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229915C5-8C0B-BB91-F916-0555AA619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3043213"/>
            <a:ext cx="7772400" cy="23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Implement SZ compression using SZ filter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8543925" cy="3948113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Error log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2E277EF6-3A23-C76E-6233-F86C349F6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" y="3804078"/>
            <a:ext cx="7772400" cy="13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multiple XIOS setup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8543925" cy="3948113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Create multiple XIOS setups based on the implemented feature, so it doesn’t need to be recompiled every time.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DD855B22-03F3-C4B5-68EF-C5154324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76" y="3727196"/>
            <a:ext cx="7188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multiple XIOS setup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8543925" cy="3948113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 err="1"/>
              <a:t>Symlink</a:t>
            </a:r>
            <a:r>
              <a:rPr lang="en-US" sz="2800" dirty="0"/>
              <a:t> it to active feature to support active </a:t>
            </a:r>
            <a:r>
              <a:rPr lang="en-US" sz="2800" dirty="0" err="1"/>
              <a:t>scennario</a:t>
            </a:r>
            <a:endParaRPr lang="en-US" sz="2800" dirty="0"/>
          </a:p>
          <a:p>
            <a:pPr marL="0" lvl="1" indent="0" algn="just">
              <a:buNone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141377-F185-09D9-6620-5E174620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8" y="3429000"/>
            <a:ext cx="7772400" cy="23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multiple XIOS setup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8543925" cy="3948113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Update the ~/.</a:t>
            </a:r>
            <a:r>
              <a:rPr lang="en-US" sz="2800" dirty="0" err="1"/>
              <a:t>bash_profile</a:t>
            </a:r>
            <a:r>
              <a:rPr lang="en-US" sz="2800" dirty="0"/>
              <a:t> using new setup</a:t>
            </a:r>
          </a:p>
          <a:p>
            <a:pPr marL="0" lvl="1" indent="0" algn="just">
              <a:buNone/>
            </a:pPr>
            <a:endParaRPr lang="en-US" dirty="0"/>
          </a:p>
        </p:txBody>
      </p:sp>
      <p:pic>
        <p:nvPicPr>
          <p:cNvPr id="6" name="Picture 5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CABE827-DB65-67B2-A2AA-30F566CE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3950208"/>
            <a:ext cx="603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0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An error occurred when applying the SZ filter, but the error was not related to the call </a:t>
            </a:r>
            <a:r>
              <a:rPr lang="en-US" dirty="0" err="1">
                <a:solidFill>
                  <a:srgbClr val="0432FF"/>
                </a:solidFill>
              </a:rPr>
              <a:t>nc</a:t>
            </a:r>
            <a:r>
              <a:rPr lang="en-US" dirty="0">
                <a:solidFill>
                  <a:srgbClr val="0432FF"/>
                </a:solidFill>
              </a:rPr>
              <a:t> filter API function. Further investigation is needed.</a:t>
            </a:r>
          </a:p>
          <a:p>
            <a:r>
              <a:rPr lang="en-US" dirty="0">
                <a:solidFill>
                  <a:srgbClr val="0432FF"/>
                </a:solidFill>
              </a:rPr>
              <a:t>When switching to different scenarios, creating different XIOS per scenario can avoid the recompilation process.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The error may be related to the compatibility of libraries and configuration.</a:t>
            </a:r>
          </a:p>
          <a:p>
            <a:r>
              <a:rPr lang="en-US" dirty="0">
                <a:solidFill>
                  <a:srgbClr val="0432FF"/>
                </a:solidFill>
              </a:rPr>
              <a:t>Enable logging per function is needed to gather detail information of process compression flow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Adjust XIOS config (attach/detach) mode to ensure the error is not caused by unsupported mode</a:t>
            </a:r>
          </a:p>
          <a:p>
            <a:r>
              <a:rPr lang="en-US">
                <a:solidFill>
                  <a:srgbClr val="0432FF"/>
                </a:solidFill>
              </a:rPr>
              <a:t>Enable logging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55698-E506-105B-D107-05C952C29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10060" y="1825625"/>
            <a:ext cx="6285881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Implement SZ filter</a:t>
            </a:r>
          </a:p>
          <a:p>
            <a:r>
              <a:rPr lang="en-US" dirty="0">
                <a:solidFill>
                  <a:srgbClr val="0432FF"/>
                </a:solidFill>
              </a:rPr>
              <a:t>Evaluate compressed and uncompressed scenarios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SZ filter implementation?</a:t>
            </a:r>
          </a:p>
          <a:p>
            <a:r>
              <a:rPr lang="en-US" dirty="0">
                <a:solidFill>
                  <a:srgbClr val="0432FF"/>
                </a:solidFill>
              </a:rPr>
              <a:t>How to prepare the XIOS setup to support different scenarios?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NS-3 visualization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block diagram</a:t>
            </a:r>
          </a:p>
        </p:txBody>
      </p:sp>
      <p:pic>
        <p:nvPicPr>
          <p:cNvPr id="5" name="Content Placeholder 3" descr="/home/dhs/Downloads/ns-3 visualization.drawio.pngns-3 visualization.drawio">
            <a:extLst>
              <a:ext uri="{FF2B5EF4-FFF2-40B4-BE49-F238E27FC236}">
                <a16:creationId xmlns:a16="http://schemas.microsoft.com/office/drawing/2014/main" id="{4761EAE4-A243-589C-9D10-21D0926C2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1038" y="2942894"/>
            <a:ext cx="8543925" cy="277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NS-3 visualization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Converting Coordinates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D11A1-152C-4C50-7819-E903A8716264}"/>
              </a:ext>
            </a:extLst>
          </p:cNvPr>
          <p:cNvSpPr txBox="1"/>
          <p:nvPr/>
        </p:nvSpPr>
        <p:spPr>
          <a:xfrm>
            <a:off x="863917" y="2347784"/>
            <a:ext cx="836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function to convert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SIGIOT occurred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99AAD72-B56C-387F-1133-70A99F963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917" y="3032456"/>
            <a:ext cx="7086600" cy="3695700"/>
          </a:xfrm>
        </p:spPr>
      </p:pic>
    </p:spTree>
    <p:extLst>
      <p:ext uri="{BB962C8B-B14F-4D97-AF65-F5344CB8AC3E}">
        <p14:creationId xmlns:p14="http://schemas.microsoft.com/office/powerpoint/2010/main" val="23802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Implement SZ compression using SZ filter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8543925" cy="3948113"/>
          </a:xfrm>
        </p:spPr>
        <p:txBody>
          <a:bodyPr/>
          <a:lstStyle/>
          <a:p>
            <a:r>
              <a:rPr lang="en-US" dirty="0"/>
              <a:t>Adjust the </a:t>
            </a:r>
            <a:r>
              <a:rPr lang="en-US" dirty="0" err="1"/>
              <a:t>NetCDF</a:t>
            </a:r>
            <a:r>
              <a:rPr lang="en-US" dirty="0"/>
              <a:t> library in XIOS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0ADD0C9-3D6F-BA66-98C8-08F3A8853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16" y="3073265"/>
            <a:ext cx="4001122" cy="2063229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3DBDE74-5D9D-B031-C015-69A6AF97C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1" y="3085170"/>
            <a:ext cx="4158598" cy="2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Implement SZ compression using SZ filter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8543925" cy="3948113"/>
          </a:xfrm>
        </p:spPr>
        <p:txBody>
          <a:bodyPr/>
          <a:lstStyle/>
          <a:p>
            <a:r>
              <a:rPr lang="en-US" dirty="0"/>
              <a:t>Declare </a:t>
            </a:r>
            <a:r>
              <a:rPr lang="en-US" dirty="0" err="1"/>
              <a:t>defVarFilter</a:t>
            </a:r>
            <a:r>
              <a:rPr lang="en-US" dirty="0"/>
              <a:t> function at io/</a:t>
            </a:r>
            <a:r>
              <a:rPr lang="en-US" dirty="0" err="1"/>
              <a:t>netCdfInterface.hpp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Add implementation at io/</a:t>
            </a:r>
            <a:r>
              <a:rPr lang="en-US" sz="2800" dirty="0" err="1"/>
              <a:t>netCdfInterface.cpp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9EE8C-01F3-D4B4-1C47-A10FF6BE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7201"/>
            <a:ext cx="7772400" cy="487915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5038DAA-DC0D-45AA-6205-CFF45C7D5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42988"/>
            <a:ext cx="7772400" cy="25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</TotalTime>
  <Words>308</Words>
  <Application>Microsoft Macintosh PowerPoint</Application>
  <PresentationFormat>A4 Paper (210x297 mm)</PresentationFormat>
  <Paragraphs>63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Weekly Report</vt:lpstr>
      <vt:lpstr>Outline</vt:lpstr>
      <vt:lpstr>Weekly report</vt:lpstr>
      <vt:lpstr>Summary of work this week</vt:lpstr>
      <vt:lpstr>Question to be Answered</vt:lpstr>
      <vt:lpstr>NS-3 visualization</vt:lpstr>
      <vt:lpstr>NS-3 visualization</vt:lpstr>
      <vt:lpstr>XIOS Modification</vt:lpstr>
      <vt:lpstr>XIOS Modification</vt:lpstr>
      <vt:lpstr>XIOS Modification</vt:lpstr>
      <vt:lpstr>XIOS Modification</vt:lpstr>
      <vt:lpstr>Preparing XIOS Setup</vt:lpstr>
      <vt:lpstr>Preparing XIOS Setup</vt:lpstr>
      <vt:lpstr>Preparing XIOS Setup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139</cp:revision>
  <dcterms:created xsi:type="dcterms:W3CDTF">2023-03-22T06:43:10Z</dcterms:created>
  <dcterms:modified xsi:type="dcterms:W3CDTF">2023-06-16T03:10:39Z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