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sldIdLst>
    <p:sldId id="1161" r:id="rId2"/>
    <p:sldId id="1129" r:id="rId3"/>
    <p:sldId id="1177" r:id="rId4"/>
    <p:sldId id="1178" r:id="rId5"/>
    <p:sldId id="1179" r:id="rId6"/>
    <p:sldId id="1180" r:id="rId7"/>
    <p:sldId id="1120" r:id="rId8"/>
  </p:sldIdLst>
  <p:sldSz cx="9144000" cy="6858000" type="screen4x3"/>
  <p:notesSz cx="6797675" cy="9928225"/>
  <p:custDataLst>
    <p:tags r:id="rId1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7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2023. 5. 16.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4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5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file.cpp</a:t>
            </a:r>
            <a:r>
              <a:rPr lang="en-US" sz="1800" dirty="0"/>
              <a:t>: instantiate data output object and define the logic main flow.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data_output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.{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cpp,hpp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800" b="1" dirty="0"/>
              <a:t>: </a:t>
            </a:r>
            <a:r>
              <a:rPr lang="en-US" sz="1800" dirty="0"/>
              <a:t>Base class regarding to handle data output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io/onetcdf4.{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cpp,hpp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}: </a:t>
            </a:r>
            <a:r>
              <a:rPr lang="en-US" sz="1800" dirty="0"/>
              <a:t>Responsibility of general output of </a:t>
            </a:r>
            <a:r>
              <a:rPr lang="en-US" sz="1800" dirty="0" err="1"/>
              <a:t>netCDF</a:t>
            </a:r>
            <a:r>
              <a:rPr lang="en-US" sz="1800" dirty="0"/>
              <a:t> capability (open, close, definition and initialize)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io/nc4_data_output.{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cpp,hpp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}: </a:t>
            </a:r>
            <a:r>
              <a:rPr lang="en-US" sz="1800" dirty="0"/>
              <a:t>Class that have write responsibility of variable, attribute and also dimension.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io/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netCdfInterface.cpp</a:t>
            </a:r>
            <a:r>
              <a:rPr lang="en-US" sz="1800" dirty="0"/>
              <a:t>: C++ wrapper of </a:t>
            </a:r>
            <a:r>
              <a:rPr lang="en-US" sz="1800" dirty="0" err="1"/>
              <a:t>netCDF</a:t>
            </a:r>
            <a:r>
              <a:rPr lang="en-US" sz="1800" dirty="0"/>
              <a:t> C API function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Files Related to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netCDF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Output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function was never called on the previous modification.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SZ applied on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writeAttribute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 </a:t>
            </a:r>
            <a:r>
              <a:rPr lang="en-US" sz="1800" dirty="0"/>
              <a:t>function at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io/nc4_data_output.cpp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writeAttribute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 </a:t>
            </a:r>
            <a:r>
              <a:rPr lang="en-US" sz="1800" dirty="0"/>
              <a:t>function depends on the size of variables from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getAllVariables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/>
              <a:t> as shown picture below.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Current Issues of Modification Analysis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73003C8-1180-9AA1-9C9F-3EB7AFA1B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36" y="3740988"/>
            <a:ext cx="7772400" cy="14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1" y="1692877"/>
            <a:ext cx="5531175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Based on logging, we can get information that size of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listVars</a:t>
            </a:r>
            <a:r>
              <a:rPr lang="en-US" sz="1800" dirty="0"/>
              <a:t> is 0.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It is necessary to move compression logic from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writeAttribute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 </a:t>
            </a:r>
            <a:r>
              <a:rPr lang="en-US" sz="1800" dirty="0"/>
              <a:t>function or find the information regarding variables modification.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Current Issues of Modification Analysis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88BF40-FD80-EFA2-4EB9-E4F19CACA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060" y="1077943"/>
            <a:ext cx="22479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1" y="1692877"/>
            <a:ext cx="8517449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XIOS supporting </a:t>
            </a:r>
            <a:r>
              <a:rPr lang="en-US" sz="1800" dirty="0" err="1"/>
              <a:t>compressionLevel</a:t>
            </a:r>
            <a:r>
              <a:rPr lang="en-US" sz="1800" dirty="0"/>
              <a:t> 0-9 (0 disables the compression, 9 is the higher compression).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 compression depends on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nc_def_var_deflate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/>
              <a:t>netcdf</a:t>
            </a:r>
            <a:r>
              <a:rPr lang="en-US" sz="1800" dirty="0"/>
              <a:t> function.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Study of the SZ compression compatibility with the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nc_def_var_deflate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approach is required.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 Candidate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7586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1" y="1692877"/>
            <a:ext cx="8517449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Source code analysis related to compressing, the other candidate 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writeFieldData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</a:t>
            </a:r>
            <a:r>
              <a:rPr lang="en-US" sz="1800" dirty="0"/>
              <a:t> function at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io/nc4_data_output.cpp</a:t>
            </a:r>
            <a:r>
              <a:rPr lang="en-US" sz="1800" dirty="0"/>
              <a:t>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Implementation of compression from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writeFieldData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_() </a:t>
            </a:r>
            <a:r>
              <a:rPr lang="en-US" sz="1800" dirty="0"/>
              <a:t>function, related to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field.cpp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class.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There 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outputCompressedField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800" dirty="0"/>
              <a:t>function at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field.cpp</a:t>
            </a:r>
            <a:r>
              <a:rPr lang="en-US" sz="1800" dirty="0"/>
              <a:t>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Converting the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outputCompressedField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using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required.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 Candidate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890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13588</TotalTime>
  <Words>364</Words>
  <Application>Microsoft Macintosh PowerPoint</Application>
  <PresentationFormat>On-screen Show (4:3)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휴먼둥근헤드라인</vt:lpstr>
      <vt:lpstr>맑은 고딕</vt:lpstr>
      <vt:lpstr>Arial</vt:lpstr>
      <vt:lpstr>Calibri Light</vt:lpstr>
      <vt:lpstr>Consolas</vt:lpstr>
      <vt:lpstr>Courier New</vt:lpstr>
      <vt:lpstr>Office 테마</vt:lpstr>
      <vt:lpstr>PowerPoint Presentation</vt:lpstr>
      <vt:lpstr>□ Files Related to netCDF Output   </vt:lpstr>
      <vt:lpstr>□ Current Issues of Modification Analysis   </vt:lpstr>
      <vt:lpstr>□ Current Issues of Modification Analysis   </vt:lpstr>
      <vt:lpstr>□ Modification Candidate   </vt:lpstr>
      <vt:lpstr>□ Modification Candidate 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828</cp:revision>
  <cp:lastPrinted>2016-04-20T08:06:29Z</cp:lastPrinted>
  <dcterms:created xsi:type="dcterms:W3CDTF">2014-09-28T22:58:24Z</dcterms:created>
  <dcterms:modified xsi:type="dcterms:W3CDTF">2023-05-16T09:01:17Z</dcterms:modified>
</cp:coreProperties>
</file>