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61" r:id="rId5"/>
    <p:sldId id="282" r:id="rId6"/>
    <p:sldId id="337" r:id="rId7"/>
    <p:sldId id="325" r:id="rId8"/>
    <p:sldId id="326" r:id="rId9"/>
    <p:sldId id="338" r:id="rId10"/>
    <p:sldId id="263" r:id="rId11"/>
    <p:sldId id="264" r:id="rId12"/>
    <p:sldId id="26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2" autoAdjust="0"/>
    <p:restoredTop sz="94691"/>
  </p:normalViewPr>
  <p:slideViewPr>
    <p:cSldViewPr snapToGrid="0" snapToObjects="1">
      <p:cViewPr varScale="1">
        <p:scale>
          <a:sx n="96" d="100"/>
          <a:sy n="96" d="100"/>
        </p:scale>
        <p:origin x="184" y="10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3/17/23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kia/asn1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-ran-sc/ric-plt-e2/tree/master/RIC-E2-TERMINATION/3rdparty/asnTextFi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osproject/onos-e2-sm/tree/master/servicemode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anifudin/ns-o-ran-e2-sim/tree/develop/e2sim/src%20store%20.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Update draft summary report of KMITI</a:t>
            </a:r>
          </a:p>
          <a:p>
            <a:r>
              <a:rPr lang="en-US" dirty="0">
                <a:solidFill>
                  <a:srgbClr val="0432FF"/>
                </a:solidFill>
              </a:rPr>
              <a:t>Adjust ASN.1 needed to ensure ns3 and </a:t>
            </a:r>
            <a:r>
              <a:rPr lang="en-US" dirty="0" err="1">
                <a:solidFill>
                  <a:srgbClr val="0432FF"/>
                </a:solidFill>
              </a:rPr>
              <a:t>sd</a:t>
            </a:r>
            <a:r>
              <a:rPr lang="en-US" dirty="0">
                <a:solidFill>
                  <a:srgbClr val="0432FF"/>
                </a:solidFill>
              </a:rPr>
              <a:t>-ran using same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Hit and trial is needed to solve encoding/decoding issue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Adjust compatibility for specific service models one by one (KPM, RC </a:t>
            </a:r>
            <a:r>
              <a:rPr lang="en-US" dirty="0" err="1">
                <a:solidFill>
                  <a:srgbClr val="0432FF"/>
                </a:solidFill>
              </a:rPr>
              <a:t>etc</a:t>
            </a:r>
            <a:r>
              <a:rPr lang="en-US">
                <a:solidFill>
                  <a:srgbClr val="0432FF"/>
                </a:solidFill>
              </a:rPr>
              <a:t>)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1956" y="2563622"/>
            <a:ext cx="496316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Update draft summary report of KMITI</a:t>
            </a:r>
          </a:p>
          <a:p>
            <a:r>
              <a:rPr lang="en-US" dirty="0">
                <a:solidFill>
                  <a:srgbClr val="0432FF"/>
                </a:solidFill>
              </a:rPr>
              <a:t>Progress ns-3 integration with SD-RAN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Draft report of KMITI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Update summary and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/>
              <a:t>Read interim report from previous report</a:t>
            </a:r>
          </a:p>
          <a:p>
            <a:r>
              <a:rPr lang="en-US"/>
              <a:t>Create summary and future plans based on the ICGHIT paper and other references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ASN.1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asn1c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https://github.com/nokia/asn1c</a:t>
            </a:r>
            <a:endParaRPr lang="en-US" dirty="0"/>
          </a:p>
          <a:p>
            <a:r>
              <a:rPr lang="en-US" dirty="0"/>
              <a:t>navigate to asn1c directory</a:t>
            </a:r>
          </a:p>
          <a:p>
            <a:r>
              <a:rPr lang="en-US" dirty="0"/>
              <a:t>test -f configure || </a:t>
            </a:r>
            <a:r>
              <a:rPr lang="en-US" dirty="0" err="1"/>
              <a:t>autoreconf</a:t>
            </a:r>
            <a:r>
              <a:rPr lang="en-US" dirty="0"/>
              <a:t> -iv</a:t>
            </a:r>
          </a:p>
          <a:p>
            <a:r>
              <a:rPr lang="en-US" dirty="0"/>
              <a:t>./configure</a:t>
            </a:r>
          </a:p>
          <a:p>
            <a:r>
              <a:rPr lang="en-US" dirty="0"/>
              <a:t>make</a:t>
            </a:r>
          </a:p>
          <a:p>
            <a:r>
              <a:rPr lang="en-US" dirty="0"/>
              <a:t>make check</a:t>
            </a:r>
          </a:p>
          <a:p>
            <a:r>
              <a:rPr lang="en-US" dirty="0" err="1"/>
              <a:t>sudo</a:t>
            </a:r>
            <a:r>
              <a:rPr lang="en-US" dirty="0"/>
              <a:t>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ASN.1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Identify </a:t>
            </a:r>
            <a:r>
              <a:rPr lang="en-US" altLang="x-none" dirty="0" err="1">
                <a:solidFill>
                  <a:srgbClr val="0432FF"/>
                </a:solidFill>
              </a:rPr>
              <a:t>asn</a:t>
            </a:r>
            <a:r>
              <a:rPr lang="en-US" altLang="x-none" dirty="0">
                <a:solidFill>
                  <a:srgbClr val="0432FF"/>
                </a:solidFill>
              </a:rPr>
              <a:t> and 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O-RAN define the </a:t>
            </a:r>
            <a:r>
              <a:rPr lang="en-US" dirty="0" err="1"/>
              <a:t>asn</a:t>
            </a:r>
            <a:r>
              <a:rPr lang="en-US" dirty="0"/>
              <a:t> files in </a:t>
            </a:r>
            <a:r>
              <a:rPr lang="en-US" dirty="0">
                <a:hlinkClick r:id="rId3"/>
              </a:rPr>
              <a:t>https://github.com/o-ran-sc/ric-plt-e2/tree/master/RIC-E2-TERMINATION/3rdparty/asnTextFiles</a:t>
            </a:r>
            <a:endParaRPr lang="en-US" dirty="0"/>
          </a:p>
          <a:p>
            <a:r>
              <a:rPr lang="en-US" dirty="0"/>
              <a:t>onos-e2-sm provide the output of </a:t>
            </a:r>
            <a:r>
              <a:rPr lang="en-US" dirty="0" err="1"/>
              <a:t>asn</a:t>
            </a:r>
            <a:r>
              <a:rPr lang="en-US" dirty="0"/>
              <a:t> compilation in </a:t>
            </a:r>
            <a:r>
              <a:rPr lang="en-US" dirty="0" err="1"/>
              <a:t>servicemodels</a:t>
            </a:r>
            <a:r>
              <a:rPr lang="en-US" dirty="0"/>
              <a:t> directory </a:t>
            </a:r>
            <a:r>
              <a:rPr lang="en-US" dirty="0">
                <a:hlinkClick r:id="rId4"/>
              </a:rPr>
              <a:t>https://github.com/onosproject/onos-e2-sm/tree/master/servicemodels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</a:t>
            </a:r>
            <a:r>
              <a:rPr lang="en-US" altLang="x-none" dirty="0" err="1">
                <a:solidFill>
                  <a:srgbClr val="0432FF"/>
                </a:solidFill>
              </a:rPr>
              <a:t>cmakelist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lvl="1"/>
            <a:r>
              <a:rPr lang="en-US" dirty="0"/>
              <a:t>add additional directory to </a:t>
            </a:r>
            <a:r>
              <a:rPr lang="en-US" dirty="0">
                <a:hlinkClick r:id="rId3"/>
              </a:rPr>
              <a:t>https://github.com/dhanifudin/ns-o-ran-e2-sim/tree/develop/e2sim/src </a:t>
            </a:r>
            <a:r>
              <a:rPr lang="en-US" dirty="0"/>
              <a:t> to store .c and .h file</a:t>
            </a:r>
          </a:p>
          <a:p>
            <a:pPr lvl="1"/>
            <a:r>
              <a:rPr lang="en-US" dirty="0"/>
              <a:t>Modify library and targets in </a:t>
            </a:r>
            <a:r>
              <a:rPr lang="en-US" dirty="0" err="1"/>
              <a:t>cmakelist.txt</a:t>
            </a:r>
            <a:endParaRPr lang="en-US" dirty="0"/>
          </a:p>
          <a:p>
            <a:pPr lvl="1"/>
            <a:r>
              <a:rPr lang="en-US" dirty="0"/>
              <a:t>Error still exist because undefined member and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280</Words>
  <Application>Microsoft Macintosh PowerPoint</Application>
  <PresentationFormat>A4 Paper (210x297 mm)</PresentationFormat>
  <Paragraphs>48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Draft report of KMITI</vt:lpstr>
      <vt:lpstr>ASN.1</vt:lpstr>
      <vt:lpstr>ASN.1</vt:lpstr>
      <vt:lpstr>Compilation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95</cp:revision>
  <dcterms:created xsi:type="dcterms:W3CDTF">2023-03-13T03:16:24Z</dcterms:created>
  <dcterms:modified xsi:type="dcterms:W3CDTF">2023-03-17T03:01:25Z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