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1" r:id="rId4"/>
    <p:sldId id="378" r:id="rId5"/>
    <p:sldId id="375" r:id="rId6"/>
    <p:sldId id="376" r:id="rId7"/>
    <p:sldId id="377" r:id="rId8"/>
    <p:sldId id="379" r:id="rId9"/>
    <p:sldId id="358" r:id="rId10"/>
    <p:sldId id="380" r:id="rId11"/>
    <p:sldId id="370" r:id="rId12"/>
    <p:sldId id="373" r:id="rId13"/>
    <p:sldId id="263" r:id="rId14"/>
    <p:sldId id="265" r:id="rId1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8" autoAdjust="0"/>
    <p:restoredTop sz="95087"/>
  </p:normalViewPr>
  <p:slideViewPr>
    <p:cSldViewPr snapToGrid="0" snapToObjects="1">
      <p:cViewPr varScale="1">
        <p:scale>
          <a:sx n="140" d="100"/>
          <a:sy n="140" d="100"/>
        </p:scale>
        <p:origin x="1296" y="19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76D26-8C30-2E4B-A173-C50811188F72}" type="datetimeFigureOut">
              <a:rPr lang="en-US" smtClean="0"/>
              <a:t>8/23/23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684FA-A857-1C43-8DE5-1668ADB2B9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47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89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29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7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17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62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90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05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8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8/23/23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8/23/23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8/23/23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8/23/23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8/23/23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8/23/23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8/23/23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8/23/23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8/23/23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8/23/23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8/23/23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63952-EF9F-574F-8E67-8B7132D3334C}" type="datetimeFigureOut">
              <a:rPr lang="x-none" smtClean="0"/>
              <a:t>8/23/23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Report</a:t>
            </a:r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970" y="3896678"/>
            <a:ext cx="7429500" cy="1655762"/>
          </a:xfrm>
        </p:spPr>
        <p:txBody>
          <a:bodyPr/>
          <a:lstStyle/>
          <a:p>
            <a:r>
              <a:rPr lang="en-US" dirty="0"/>
              <a:t>Dian </a:t>
            </a:r>
            <a:r>
              <a:rPr lang="en-US" dirty="0" err="1"/>
              <a:t>Hanifudin</a:t>
            </a:r>
            <a:r>
              <a:rPr lang="en-US" dirty="0"/>
              <a:t> Subhi</a:t>
            </a:r>
            <a:endParaRPr lang="x-non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Experiments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  <a:latin typeface="Arial" panose="020B0604020202020204" pitchFamily="34" charset="0"/>
              </a:rPr>
              <a:t>Tested the retrieval metadata modification with Toy program using NEMO model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3F2AC0-7239-2093-DB4A-413DD467B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123768"/>
            <a:ext cx="8543925" cy="908688"/>
          </a:xfrm>
        </p:spPr>
        <p:txBody>
          <a:bodyPr/>
          <a:lstStyle/>
          <a:p>
            <a:r>
              <a:rPr lang="en-US" dirty="0"/>
              <a:t>The compression is successful for NEMO models with smaller dimensions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54C20F44-4049-BC94-788C-5A06B0441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843858"/>
              </p:ext>
            </p:extLst>
          </p:nvPr>
        </p:nvGraphicFramePr>
        <p:xfrm>
          <a:off x="863917" y="3224524"/>
          <a:ext cx="85091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1819">
                  <a:extLst>
                    <a:ext uri="{9D8B030D-6E8A-4147-A177-3AD203B41FA5}">
                      <a16:colId xmlns:a16="http://schemas.microsoft.com/office/drawing/2014/main" val="3068307077"/>
                    </a:ext>
                  </a:extLst>
                </a:gridCol>
                <a:gridCol w="707011">
                  <a:extLst>
                    <a:ext uri="{9D8B030D-6E8A-4147-A177-3AD203B41FA5}">
                      <a16:colId xmlns:a16="http://schemas.microsoft.com/office/drawing/2014/main" val="2079139409"/>
                    </a:ext>
                  </a:extLst>
                </a:gridCol>
                <a:gridCol w="1555422">
                  <a:extLst>
                    <a:ext uri="{9D8B030D-6E8A-4147-A177-3AD203B41FA5}">
                      <a16:colId xmlns:a16="http://schemas.microsoft.com/office/drawing/2014/main" val="264982712"/>
                    </a:ext>
                  </a:extLst>
                </a:gridCol>
                <a:gridCol w="3754872">
                  <a:extLst>
                    <a:ext uri="{9D8B030D-6E8A-4147-A177-3AD203B41FA5}">
                      <a16:colId xmlns:a16="http://schemas.microsoft.com/office/drawing/2014/main" val="1317884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Filesize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694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cplfco.3h.foamlite.grid_T_0000.nc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154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Segmentation 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Fail at e3t(8, 75, 166, 362)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451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cplfco.3h.foamlite.grid_T.nc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306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Segmentation 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Fail at e3t(8, 75, 332, 362)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216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cplfco.3h.foamlite.grid_V_0000.nc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6.3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No issue for </a:t>
                      </a:r>
                      <a:r>
                        <a:rPr lang="en-US" sz="1200" dirty="0" err="1"/>
                        <a:t>somecrty</a:t>
                      </a:r>
                      <a:r>
                        <a:rPr lang="en-US" sz="1200" dirty="0"/>
                        <a:t>(8, 166, 362)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07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cplfco.3h.foamlite.grid_V.nc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21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Segmentation 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Fail at </a:t>
                      </a:r>
                      <a:r>
                        <a:rPr lang="en-US" sz="1200" dirty="0" err="1"/>
                        <a:t>somecrty</a:t>
                      </a:r>
                      <a:r>
                        <a:rPr lang="en-US" sz="1200" dirty="0"/>
                        <a:t>(8, 332, 362)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654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060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Experiments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  <a:latin typeface="Arial" panose="020B0604020202020204" pitchFamily="34" charset="0"/>
              </a:rPr>
              <a:t>Current experiment result for SZ filter approach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F4B835-F472-CC17-784D-777B3ED2B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228849"/>
            <a:ext cx="3387431" cy="3948113"/>
          </a:xfrm>
        </p:spPr>
        <p:txBody>
          <a:bodyPr>
            <a:normAutofit/>
          </a:bodyPr>
          <a:lstStyle/>
          <a:p>
            <a:r>
              <a:rPr lang="en-US" sz="1600" dirty="0"/>
              <a:t>The experiment using attach mode with NEMO_NPROCX=4, NEMO_NPROCY=2</a:t>
            </a:r>
          </a:p>
          <a:p>
            <a:r>
              <a:rPr lang="en-US" sz="1600" dirty="0"/>
              <a:t>The </a:t>
            </a:r>
            <a:r>
              <a:rPr lang="en-US" sz="1600" b="1" dirty="0"/>
              <a:t>gsfc_model_m1_s01</a:t>
            </a:r>
            <a:r>
              <a:rPr lang="en-US" sz="1600" dirty="0"/>
              <a:t> task is related to the SZ compression process. The task's state is successful which indicates no issue regarding the compression process.</a:t>
            </a:r>
          </a:p>
          <a:p>
            <a:r>
              <a:rPr lang="en-US" sz="1600" dirty="0"/>
              <a:t>However, the </a:t>
            </a:r>
            <a:r>
              <a:rPr lang="en-US" sz="1600" b="1" dirty="0"/>
              <a:t>gsfc_ncdf_proc_m1_s01</a:t>
            </a:r>
            <a:r>
              <a:rPr lang="en-US" sz="1600" dirty="0"/>
              <a:t> is failed. The task is related to merging ocean output files.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7827BCC-8BE3-1D0C-F491-2432D1E59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471" y="2228849"/>
            <a:ext cx="5339371" cy="36410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8F09B52-28DB-651F-D6FC-9DE5B489EC10}"/>
              </a:ext>
            </a:extLst>
          </p:cNvPr>
          <p:cNvSpPr/>
          <p:nvPr/>
        </p:nvSpPr>
        <p:spPr>
          <a:xfrm>
            <a:off x="4068471" y="4561539"/>
            <a:ext cx="5339371" cy="15279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74087A-CE3D-D9C0-1B2F-495CD242E863}"/>
              </a:ext>
            </a:extLst>
          </p:cNvPr>
          <p:cNvSpPr/>
          <p:nvPr/>
        </p:nvSpPr>
        <p:spPr>
          <a:xfrm>
            <a:off x="4068470" y="5215698"/>
            <a:ext cx="5339371" cy="15279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26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Experiments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NEMO models metadata temporary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F4B835-F472-CC17-784D-777B3ED2B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228849"/>
            <a:ext cx="4568295" cy="3948113"/>
          </a:xfrm>
        </p:spPr>
        <p:txBody>
          <a:bodyPr>
            <a:normAutofit lnSpcReduction="10000"/>
          </a:bodyPr>
          <a:lstStyle/>
          <a:p>
            <a:pPr marL="342900" lvl="1" indent="-342900" hangingPunct="0">
              <a:buFont typeface="Courier New" panose="02070309020205020404" pitchFamily="49" charset="0"/>
              <a:buChar char="o"/>
            </a:pPr>
            <a:r>
              <a:rPr lang="en-US" sz="2800" dirty="0"/>
              <a:t>The </a:t>
            </a:r>
            <a:r>
              <a:rPr lang="en-US" sz="2800" b="1" dirty="0"/>
              <a:t>_Filter</a:t>
            </a:r>
            <a:r>
              <a:rPr lang="en-US" sz="2800" dirty="0"/>
              <a:t> key in variable attribute indicate the active filter -&gt; SZ Filter.</a:t>
            </a:r>
          </a:p>
          <a:p>
            <a:pPr marL="342900" lvl="1" indent="-342900" hangingPunct="0">
              <a:buFont typeface="Courier New" panose="02070309020205020404" pitchFamily="49" charset="0"/>
              <a:buChar char="o"/>
            </a:pPr>
            <a:r>
              <a:rPr lang="en-US" sz="2800" dirty="0"/>
              <a:t>The SZ filter previously have issue with the segmentation fault.</a:t>
            </a:r>
          </a:p>
          <a:p>
            <a:pPr marL="342900" lvl="1" indent="-342900" hangingPunct="0">
              <a:buFont typeface="Courier New" panose="02070309020205020404" pitchFamily="49" charset="0"/>
              <a:buChar char="o"/>
            </a:pPr>
            <a:r>
              <a:rPr lang="en-US" sz="2800" dirty="0"/>
              <a:t>The issue have been solved may related to upgrading NetCDF4 from 4.7.3 to 4.9.2</a:t>
            </a:r>
          </a:p>
          <a:p>
            <a:pPr marL="0" lvl="1" indent="0" hangingPunct="0">
              <a:buNone/>
            </a:pPr>
            <a:endParaRPr lang="en-US" dirty="0"/>
          </a:p>
        </p:txBody>
      </p:sp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3E4895D-D422-88C8-EF87-4A8BCDB92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866" y="2030746"/>
            <a:ext cx="4194132" cy="46863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2701BC-79B2-F678-EA0C-937980163D5B}"/>
              </a:ext>
            </a:extLst>
          </p:cNvPr>
          <p:cNvSpPr/>
          <p:nvPr/>
        </p:nvSpPr>
        <p:spPr>
          <a:xfrm>
            <a:off x="5367866" y="4603872"/>
            <a:ext cx="4194132" cy="15279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FADAA9-24F2-3D18-18BC-89586098BD4B}"/>
              </a:ext>
            </a:extLst>
          </p:cNvPr>
          <p:cNvSpPr/>
          <p:nvPr/>
        </p:nvSpPr>
        <p:spPr>
          <a:xfrm>
            <a:off x="5367866" y="6222215"/>
            <a:ext cx="4194132" cy="15279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58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432FF"/>
                </a:solidFill>
              </a:rPr>
              <a:t>An alternate way of retrieving metadata information, </a:t>
            </a:r>
            <a:r>
              <a:rPr lang="en-US" dirty="0" err="1">
                <a:solidFill>
                  <a:srgbClr val="0432FF"/>
                </a:solidFill>
              </a:rPr>
              <a:t>NetCDF</a:t>
            </a:r>
            <a:r>
              <a:rPr lang="en-US" dirty="0">
                <a:solidFill>
                  <a:srgbClr val="0432FF"/>
                </a:solidFill>
              </a:rPr>
              <a:t> provides NC_VAR_INFO and NC_DIM_INFO which store metadata information.</a:t>
            </a:r>
          </a:p>
          <a:p>
            <a:r>
              <a:rPr lang="en-US" dirty="0">
                <a:solidFill>
                  <a:srgbClr val="0432FF"/>
                </a:solidFill>
              </a:rPr>
              <a:t>When compressing the large dimension variables, a segmentation fault has occurred. One approach solution is to break into smaller chunks before the compression process.</a:t>
            </a:r>
          </a:p>
          <a:p>
            <a:r>
              <a:rPr lang="en-US" dirty="0">
                <a:solidFill>
                  <a:srgbClr val="0432FF"/>
                </a:solidFill>
              </a:rPr>
              <a:t>The SZ filter experiment has been conducted in detach mode, the result is successful for the gsfc_model_m1_s01 task. However, the gsfc_ncdf_proc_m1_s01 task failed when merging the ocean model output.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The next action depends on the Professor’s decision, which approach should be taken regarding the result of the experiments.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Weekly report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755698-E506-105B-D107-05C952C2917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681037" y="1439545"/>
            <a:ext cx="8543925" cy="479869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 this week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sz="1600" b="1" dirty="0"/>
              <a:t>The current approach to performing SZ compression is by modifying the netCDF4+HDF5 library.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sz="1600" dirty="0"/>
              <a:t>We have analyzed the function call when performing compression to find the alternative function that needs to be modified.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sz="1600" b="1" dirty="0"/>
              <a:t>An alternative way to retrieve metadata needs to be tested.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 err="1"/>
              <a:t>NetCDF</a:t>
            </a:r>
            <a:r>
              <a:rPr lang="en-US" sz="1600" dirty="0"/>
              <a:t> source code provides NC_VAR_INFO and NC_DIM_INFO that store information regarding data type, and dimension length that is required to performing </a:t>
            </a:r>
            <a:r>
              <a:rPr lang="en-US" sz="1600" dirty="0" err="1"/>
              <a:t>SZ_compress</a:t>
            </a:r>
            <a:r>
              <a:rPr lang="en-US" sz="1600" dirty="0"/>
              <a:t>.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sz="1600" dirty="0"/>
              <a:t>Code modification needs to be applied in libhdf5/nc4hdf.c instead of libhdf5/hdf5var.c.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sz="1600" b="1" dirty="0"/>
              <a:t>The progress of SZ compression by modifying the netCDF4+HDF5 library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sz="1600" dirty="0"/>
              <a:t>The metadata retrieval technique retrieved from VAR_INFO and DIM_INFO structs has been implemented.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sz="1600" dirty="0"/>
              <a:t>The result is successful in the toy program for smaller dimensions (total multiplication of dimension length) using the NEMO model.</a:t>
            </a:r>
          </a:p>
          <a:p>
            <a:pPr marL="285750" indent="-285750"/>
            <a:r>
              <a:rPr lang="en-US" sz="2000" b="1" dirty="0"/>
              <a:t>Experiments result in XIOS</a:t>
            </a:r>
          </a:p>
          <a:p>
            <a:pPr marL="742950" lvl="1" indent="-285750"/>
            <a:r>
              <a:rPr lang="en-US" sz="1600" dirty="0"/>
              <a:t>The SZ filter experiment has been conducted in detach mode, the result is successful for the </a:t>
            </a:r>
            <a:r>
              <a:rPr lang="en-US" sz="1600" b="1" dirty="0"/>
              <a:t>gsfc_model_m1_s01</a:t>
            </a:r>
            <a:r>
              <a:rPr lang="en-US" sz="1600" dirty="0"/>
              <a:t> task. However, the </a:t>
            </a:r>
            <a:r>
              <a:rPr lang="en-US" sz="1600" b="1" dirty="0"/>
              <a:t>gsfc_ncdf_proc_m1_s01 </a:t>
            </a:r>
            <a:r>
              <a:rPr lang="en-US" sz="1600" dirty="0"/>
              <a:t>task failed when merging the ocean model output.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XIOS Modification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GDB Function Call Analysis Preparation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AB225C-7B47-54EA-4FAB-9CC5F5BED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153920"/>
            <a:ext cx="8543925" cy="40230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GDB (GNU Debugger) is open-source debugging tool to debug programs written in C and C++.</a:t>
            </a:r>
          </a:p>
          <a:p>
            <a:r>
              <a:rPr lang="en-US" dirty="0"/>
              <a:t>GDB required the program compiled with the info symbol enabled.</a:t>
            </a:r>
          </a:p>
          <a:p>
            <a:r>
              <a:rPr lang="en-US" dirty="0"/>
              <a:t>The info symbol can be enabled by passing the -g flag for CFLAGS.</a:t>
            </a:r>
          </a:p>
          <a:p>
            <a:r>
              <a:rPr lang="en-US" dirty="0"/>
              <a:t>Recompilation of the libraries related to Low GloSea6 is required:</a:t>
            </a:r>
          </a:p>
          <a:p>
            <a:pPr lvl="1"/>
            <a:r>
              <a:rPr lang="en-US" dirty="0"/>
              <a:t>NetCDF4</a:t>
            </a:r>
          </a:p>
          <a:p>
            <a:pPr lvl="1"/>
            <a:r>
              <a:rPr lang="en-US" dirty="0"/>
              <a:t>HDF5</a:t>
            </a:r>
          </a:p>
          <a:p>
            <a:pPr lvl="1"/>
            <a:r>
              <a:rPr lang="en-US" dirty="0"/>
              <a:t>SZ</a:t>
            </a:r>
          </a:p>
        </p:txBody>
      </p:sp>
    </p:spTree>
    <p:extLst>
      <p:ext uri="{BB962C8B-B14F-4D97-AF65-F5344CB8AC3E}">
        <p14:creationId xmlns:p14="http://schemas.microsoft.com/office/powerpoint/2010/main" val="223487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XIOS Modification</a:t>
            </a:r>
            <a:endParaRPr lang="x-none" dirty="0"/>
          </a:p>
        </p:txBody>
      </p:sp>
      <p:pic>
        <p:nvPicPr>
          <p:cNvPr id="11" name="Content Placeholder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91A3655-46C0-D9B1-D2A1-87076C2CF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3917" y="2141535"/>
            <a:ext cx="5132347" cy="4351338"/>
          </a:xfrm>
        </p:spPr>
      </p:pic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GDB Function Call Analysis</a:t>
            </a:r>
          </a:p>
        </p:txBody>
      </p:sp>
    </p:spTree>
    <p:extLst>
      <p:ext uri="{BB962C8B-B14F-4D97-AF65-F5344CB8AC3E}">
        <p14:creationId xmlns:p14="http://schemas.microsoft.com/office/powerpoint/2010/main" val="347833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XIOS Modification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Function Call Diagram</a:t>
            </a:r>
          </a:p>
        </p:txBody>
      </p:sp>
      <p:pic>
        <p:nvPicPr>
          <p:cNvPr id="6" name="Picture 5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60CAF5C6-77E5-8746-8F9E-3093D7CAF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26356"/>
            <a:ext cx="7772400" cy="436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76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660011"/>
          </a:xfrm>
        </p:spPr>
        <p:txBody>
          <a:bodyPr>
            <a:normAutofit fontScale="90000"/>
          </a:bodyPr>
          <a:lstStyle/>
          <a:p>
            <a:r>
              <a:rPr lang="en-US" dirty="0"/>
              <a:t>XIOS Modification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779231" y="1079775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NC_VAR_INFO struct in </a:t>
            </a:r>
            <a:r>
              <a:rPr lang="en-US" altLang="x-none" dirty="0" err="1">
                <a:solidFill>
                  <a:srgbClr val="0432FF"/>
                </a:solidFill>
              </a:rPr>
              <a:t>NetCDF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FC7344E-899A-5C87-6B03-336DF8D59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31" y="1854128"/>
            <a:ext cx="6404957" cy="50038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A86DE4-F5E9-8770-C2D4-8B70EF7C2ED6}"/>
              </a:ext>
            </a:extLst>
          </p:cNvPr>
          <p:cNvSpPr/>
          <p:nvPr/>
        </p:nvSpPr>
        <p:spPr>
          <a:xfrm>
            <a:off x="950796" y="2873402"/>
            <a:ext cx="5923881" cy="36830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7E48B5-62D8-B49D-A37F-9DA9197D1D6F}"/>
              </a:ext>
            </a:extLst>
          </p:cNvPr>
          <p:cNvSpPr/>
          <p:nvPr/>
        </p:nvSpPr>
        <p:spPr>
          <a:xfrm>
            <a:off x="950795" y="4266571"/>
            <a:ext cx="5923881" cy="15279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836462-EBB9-9005-7A0F-82E471A0E54D}"/>
              </a:ext>
            </a:extLst>
          </p:cNvPr>
          <p:cNvSpPr txBox="1"/>
          <p:nvPr/>
        </p:nvSpPr>
        <p:spPr>
          <a:xfrm>
            <a:off x="5993720" y="4859459"/>
            <a:ext cx="3231243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sz="1400" dirty="0"/>
              <a:t>NC_VAR_INFO struct store </a:t>
            </a:r>
            <a:r>
              <a:rPr lang="en-US" sz="1400" dirty="0" err="1"/>
              <a:t>type_info</a:t>
            </a:r>
            <a:r>
              <a:rPr lang="en-US" sz="1400" dirty="0"/>
              <a:t>, </a:t>
            </a:r>
            <a:r>
              <a:rPr lang="en-US" sz="1400" dirty="0" err="1"/>
              <a:t>ndims</a:t>
            </a:r>
            <a:r>
              <a:rPr lang="en-US" sz="1400" dirty="0"/>
              <a:t>, </a:t>
            </a:r>
            <a:r>
              <a:rPr lang="en-US" sz="1400" dirty="0" err="1"/>
              <a:t>dimids</a:t>
            </a:r>
            <a:r>
              <a:rPr lang="en-US" sz="1400" dirty="0"/>
              <a:t>, dim information that is required to perform </a:t>
            </a:r>
            <a:r>
              <a:rPr lang="en-US" sz="1400" dirty="0" err="1"/>
              <a:t>SZ_compress</a:t>
            </a:r>
            <a:r>
              <a:rPr lang="en-US" sz="1400" dirty="0"/>
              <a:t> without querying using </a:t>
            </a:r>
            <a:r>
              <a:rPr lang="en-US" sz="1400" dirty="0" err="1"/>
              <a:t>NetCDF</a:t>
            </a:r>
            <a:r>
              <a:rPr lang="en-US" sz="1400" dirty="0"/>
              <a:t> API call.</a:t>
            </a:r>
          </a:p>
        </p:txBody>
      </p:sp>
    </p:spTree>
    <p:extLst>
      <p:ext uri="{BB962C8B-B14F-4D97-AF65-F5344CB8AC3E}">
        <p14:creationId xmlns:p14="http://schemas.microsoft.com/office/powerpoint/2010/main" val="2383275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660011"/>
          </a:xfrm>
        </p:spPr>
        <p:txBody>
          <a:bodyPr>
            <a:normAutofit fontScale="90000"/>
          </a:bodyPr>
          <a:lstStyle/>
          <a:p>
            <a:r>
              <a:rPr lang="en-US" dirty="0"/>
              <a:t>XIOS Modification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779231" y="1079775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NC_VAR_INFO struct in </a:t>
            </a:r>
            <a:r>
              <a:rPr lang="en-US" altLang="x-none" dirty="0" err="1">
                <a:solidFill>
                  <a:srgbClr val="0432FF"/>
                </a:solidFill>
              </a:rPr>
              <a:t>NetCDF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1D50FA4-4220-FA27-4084-7C9639A86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18" y="2187370"/>
            <a:ext cx="7772400" cy="31621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0D9A30-A2A1-6C28-F321-1758682D8793}"/>
              </a:ext>
            </a:extLst>
          </p:cNvPr>
          <p:cNvSpPr/>
          <p:nvPr/>
        </p:nvSpPr>
        <p:spPr>
          <a:xfrm>
            <a:off x="1241221" y="3742560"/>
            <a:ext cx="6111851" cy="40132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4D7D3-9A60-624A-46E6-A9064D809CBF}"/>
              </a:ext>
            </a:extLst>
          </p:cNvPr>
          <p:cNvSpPr txBox="1"/>
          <p:nvPr/>
        </p:nvSpPr>
        <p:spPr>
          <a:xfrm>
            <a:off x="4297146" y="5039561"/>
            <a:ext cx="436828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sz="1400" dirty="0"/>
              <a:t>NC_DIM_INFO struct dimension length and dimension type (unlimited dimension) without querying using </a:t>
            </a:r>
            <a:r>
              <a:rPr lang="en-US" sz="1400" dirty="0" err="1"/>
              <a:t>NetCDF</a:t>
            </a:r>
            <a:r>
              <a:rPr lang="en-US" sz="1400" dirty="0"/>
              <a:t> API call.</a:t>
            </a:r>
          </a:p>
        </p:txBody>
      </p:sp>
    </p:spTree>
    <p:extLst>
      <p:ext uri="{BB962C8B-B14F-4D97-AF65-F5344CB8AC3E}">
        <p14:creationId xmlns:p14="http://schemas.microsoft.com/office/powerpoint/2010/main" val="280475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XIOS Modification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  <a:latin typeface="Arial" panose="020B0604020202020204" pitchFamily="34" charset="0"/>
              </a:rPr>
              <a:t>Updated Code Modification at libhdf5/nc4hdf.c in </a:t>
            </a:r>
            <a:r>
              <a:rPr lang="en-US" altLang="x-none" dirty="0" err="1">
                <a:solidFill>
                  <a:srgbClr val="0432FF"/>
                </a:solidFill>
                <a:latin typeface="Arial" panose="020B0604020202020204" pitchFamily="34" charset="0"/>
              </a:rPr>
              <a:t>NetCDF</a:t>
            </a:r>
            <a:r>
              <a:rPr lang="en-US" altLang="x-none" dirty="0">
                <a:solidFill>
                  <a:srgbClr val="0432FF"/>
                </a:solidFill>
                <a:latin typeface="Arial" panose="020B0604020202020204" pitchFamily="34" charset="0"/>
              </a:rPr>
              <a:t> library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F4B835-F472-CC17-784D-777B3ED2B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228850"/>
            <a:ext cx="8543925" cy="1974056"/>
          </a:xfrm>
        </p:spPr>
        <p:txBody>
          <a:bodyPr>
            <a:normAutofit fontScale="92500"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sz="2800" dirty="0"/>
              <a:t>Code modification related to metadata retrieval needs to be moved from libhdf5/hdf5var.c into libhdf5/nc4hdf.c.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sz="2800" dirty="0"/>
              <a:t>Sending parameter implementation needs to be updated from </a:t>
            </a:r>
            <a:r>
              <a:rPr lang="en-US" sz="2800" dirty="0" err="1"/>
              <a:t>nc_def_var_filter</a:t>
            </a:r>
            <a:r>
              <a:rPr lang="en-US" sz="2800" dirty="0"/>
              <a:t> to H5Pset_filter in libhdf5/nc4hdf.c.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7C2326-9DB2-571C-EDC3-B6765ADF761D}"/>
              </a:ext>
            </a:extLst>
          </p:cNvPr>
          <p:cNvSpPr txBox="1"/>
          <p:nvPr/>
        </p:nvSpPr>
        <p:spPr>
          <a:xfrm>
            <a:off x="863917" y="4202905"/>
            <a:ext cx="68801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herr_t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code = H5Pset_filter(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plistid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fi-&gt;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filterid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 1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H5Z_FLAG_MANDATORY,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H5Z_FLAG_OPTIONAL,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8, params);</a:t>
            </a:r>
          </a:p>
        </p:txBody>
      </p:sp>
    </p:spTree>
    <p:extLst>
      <p:ext uri="{BB962C8B-B14F-4D97-AF65-F5344CB8AC3E}">
        <p14:creationId xmlns:p14="http://schemas.microsoft.com/office/powerpoint/2010/main" val="887657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1569</TotalTime>
  <Words>870</Words>
  <Application>Microsoft Macintosh PowerPoint</Application>
  <PresentationFormat>A4 Paper (210x297 mm)</PresentationFormat>
  <Paragraphs>92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Courier New</vt:lpstr>
      <vt:lpstr>Office Theme</vt:lpstr>
      <vt:lpstr>Weekly Report</vt:lpstr>
      <vt:lpstr>Weekly report</vt:lpstr>
      <vt:lpstr>Summary of work this week</vt:lpstr>
      <vt:lpstr>XIOS Modification</vt:lpstr>
      <vt:lpstr>XIOS Modification</vt:lpstr>
      <vt:lpstr>XIOS Modification</vt:lpstr>
      <vt:lpstr>XIOS Modification</vt:lpstr>
      <vt:lpstr>XIOS Modification</vt:lpstr>
      <vt:lpstr>XIOS Modification</vt:lpstr>
      <vt:lpstr>Experiments</vt:lpstr>
      <vt:lpstr>Experiments</vt:lpstr>
      <vt:lpstr>Experiments</vt:lpstr>
      <vt:lpstr>Conclusion</vt:lpstr>
      <vt:lpstr>Action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JungEunsung</dc:creator>
  <cp:lastModifiedBy>Subhi Dian Hanifudin</cp:lastModifiedBy>
  <cp:revision>158</cp:revision>
  <dcterms:created xsi:type="dcterms:W3CDTF">2023-03-22T06:43:10Z</dcterms:created>
  <dcterms:modified xsi:type="dcterms:W3CDTF">2023-08-23T05:43:28Z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1033-11.1.0.11691</vt:lpwstr>
  </property>
</Properties>
</file>