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378" r:id="rId5"/>
    <p:sldId id="387" r:id="rId6"/>
    <p:sldId id="386" r:id="rId7"/>
    <p:sldId id="384" r:id="rId8"/>
    <p:sldId id="382" r:id="rId9"/>
    <p:sldId id="383" r:id="rId10"/>
    <p:sldId id="385" r:id="rId11"/>
    <p:sldId id="263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0" autoAdjust="0"/>
    <p:restoredTop sz="95077"/>
  </p:normalViewPr>
  <p:slideViewPr>
    <p:cSldViewPr snapToGrid="0" snapToObjects="1">
      <p:cViewPr varScale="1">
        <p:scale>
          <a:sx n="147" d="100"/>
          <a:sy n="147" d="100"/>
        </p:scale>
        <p:origin x="148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3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9/5/23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No symbol table available from </a:t>
            </a:r>
            <a:r>
              <a:rPr lang="en-US" altLang="x-none" dirty="0" err="1">
                <a:solidFill>
                  <a:srgbClr val="0432FF"/>
                </a:solidFill>
              </a:rPr>
              <a:t>rebuild_nemo.exe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66E157-D68F-F61F-8D94-E3EF43EC9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916" y="2221247"/>
            <a:ext cx="8543925" cy="3716848"/>
          </a:xfrm>
        </p:spPr>
      </p:pic>
    </p:spTree>
    <p:extLst>
      <p:ext uri="{BB962C8B-B14F-4D97-AF65-F5344CB8AC3E}">
        <p14:creationId xmlns:p14="http://schemas.microsoft.com/office/powerpoint/2010/main" val="3398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432FF"/>
                </a:solidFill>
              </a:rPr>
              <a:t>An additional feature has been added to skip the compression of unsupported variables in NEMO models. However, the gsfc_ncdf_proc_m1_s01 task failed when merging the ocean model output.</a:t>
            </a:r>
          </a:p>
          <a:p>
            <a:r>
              <a:rPr lang="en-US" dirty="0">
                <a:solidFill>
                  <a:srgbClr val="0432FF"/>
                </a:solidFill>
              </a:rPr>
              <a:t>The gsfc_ncdf_proc_m1_s01 task is designed to execute the Python script </a:t>
            </a:r>
            <a:r>
              <a:rPr lang="en-US" dirty="0" err="1">
                <a:solidFill>
                  <a:srgbClr val="0432FF"/>
                </a:solidFill>
              </a:rPr>
              <a:t>GsScr_ProcessNemoData.py</a:t>
            </a:r>
            <a:r>
              <a:rPr lang="en-US" dirty="0">
                <a:solidFill>
                  <a:srgbClr val="0432FF"/>
                </a:solidFill>
              </a:rPr>
              <a:t> for post-processing model integration data. This Python script relies on an internal module, </a:t>
            </a:r>
            <a:r>
              <a:rPr lang="en-US" dirty="0" err="1">
                <a:solidFill>
                  <a:srgbClr val="0432FF"/>
                </a:solidFill>
              </a:rPr>
              <a:t>glosea.processing.netcdf</a:t>
            </a:r>
            <a:r>
              <a:rPr lang="en-US" dirty="0">
                <a:solidFill>
                  <a:srgbClr val="0432FF"/>
                </a:solidFill>
              </a:rPr>
              <a:t>, and utilizes the Fortran program </a:t>
            </a:r>
            <a:r>
              <a:rPr lang="en-US" dirty="0" err="1">
                <a:solidFill>
                  <a:srgbClr val="0432FF"/>
                </a:solidFill>
              </a:rPr>
              <a:t>rebuild_nemo.exe</a:t>
            </a:r>
            <a:r>
              <a:rPr lang="en-US" dirty="0">
                <a:solidFill>
                  <a:srgbClr val="0432FF"/>
                </a:solidFill>
              </a:rPr>
              <a:t> to combine separate files into a single model output file. </a:t>
            </a:r>
          </a:p>
          <a:p>
            <a:r>
              <a:rPr lang="en-US" dirty="0">
                <a:solidFill>
                  <a:srgbClr val="0432FF"/>
                </a:solidFill>
              </a:rPr>
              <a:t>While core dumps for debugging can be generated in the /var/dumps directory, it's crucial to enable debugging symbols at the time of </a:t>
            </a:r>
            <a:r>
              <a:rPr lang="en-US" dirty="0" err="1">
                <a:solidFill>
                  <a:srgbClr val="0432FF"/>
                </a:solidFill>
              </a:rPr>
              <a:t>rebuild_nemo.exe</a:t>
            </a:r>
            <a:r>
              <a:rPr lang="en-US" dirty="0">
                <a:solidFill>
                  <a:srgbClr val="0432FF"/>
                </a:solidFill>
              </a:rPr>
              <a:t> compilation for effective troubleshooting.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Find the configuration to enable symbols in </a:t>
            </a:r>
            <a:r>
              <a:rPr lang="en-US" dirty="0" err="1">
                <a:solidFill>
                  <a:srgbClr val="0432FF"/>
                </a:solidFill>
              </a:rPr>
              <a:t>rebuild_nemo.exe</a:t>
            </a:r>
            <a:r>
              <a:rPr lang="en-US" dirty="0">
                <a:solidFill>
                  <a:srgbClr val="0432FF"/>
                </a:solidFill>
              </a:rPr>
              <a:t> for debugging purposes.</a:t>
            </a:r>
          </a:p>
          <a:p>
            <a:r>
              <a:rPr lang="en-US" dirty="0">
                <a:solidFill>
                  <a:srgbClr val="0432FF"/>
                </a:solidFill>
              </a:rPr>
              <a:t>File comparison analysis regarding the compression result.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55698-E506-105B-D107-05C952C29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81037" y="1439545"/>
            <a:ext cx="8543925" cy="47986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sz="1600" b="1" dirty="0"/>
              <a:t>Two strategies were considered to apply SZ compression in Low GloSea6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Integrate the SZ Filter in XIOS Server by replacing the </a:t>
            </a:r>
            <a:r>
              <a:rPr lang="en-US" sz="1600" dirty="0" err="1"/>
              <a:t>nc_def_var_deflate</a:t>
            </a:r>
            <a:r>
              <a:rPr lang="en-US" sz="1600" dirty="0"/>
              <a:t> with the </a:t>
            </a:r>
            <a:r>
              <a:rPr lang="en-US" sz="1600" dirty="0" err="1"/>
              <a:t>nc_def_var_filter</a:t>
            </a:r>
            <a:r>
              <a:rPr lang="en-US" sz="1600" dirty="0"/>
              <a:t> function.</a:t>
            </a:r>
          </a:p>
          <a:p>
            <a:pPr marL="742950" lvl="1" indent="-285750" latinLnBrk="0">
              <a:buFont typeface="Arial" panose="020B0604020202020204" pitchFamily="34" charset="0"/>
              <a:buChar char="•"/>
            </a:pPr>
            <a:r>
              <a:rPr lang="en-US" sz="1600" dirty="0"/>
              <a:t>Modifying the underlying NetCDF4 and HDF5 library to trigger SZ compress when the </a:t>
            </a:r>
            <a:r>
              <a:rPr lang="en-US" sz="1600" dirty="0" err="1"/>
              <a:t>nc_def_var_deflate</a:t>
            </a:r>
            <a:r>
              <a:rPr lang="en-US" sz="1600" dirty="0"/>
              <a:t> is called.</a:t>
            </a:r>
          </a:p>
          <a:p>
            <a:pPr marL="285750" indent="-285750"/>
            <a:r>
              <a:rPr lang="en-US" sz="1600" b="1" dirty="0"/>
              <a:t>The implementation of SZ compression has been partially successful for certain variables. Therefore, an additional feature has been added to skip the compression of unsupported variables in NEMO models.</a:t>
            </a:r>
          </a:p>
          <a:p>
            <a:pPr marL="285750" indent="-285750"/>
            <a:r>
              <a:rPr lang="en-US" sz="1600" b="1" dirty="0"/>
              <a:t>Both strategies fail at the gsfc_ncdf_proc_m1_s01 task, several approaches have been tried to find the root caused</a:t>
            </a:r>
          </a:p>
          <a:p>
            <a:pPr lvl="1" indent="-285750"/>
            <a:r>
              <a:rPr lang="en-US" sz="1600" dirty="0"/>
              <a:t>Add verbosity to log the exception message for the Python script in the gsfc_ncdf_proc_m1_s01 task.</a:t>
            </a:r>
          </a:p>
          <a:p>
            <a:pPr lvl="1" indent="-285750"/>
            <a:r>
              <a:rPr lang="en-US" sz="1600" dirty="0"/>
              <a:t>Update the Linux kernel configuration to enable core dump into the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Add feature to skip compression for unsupported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The condition to skip SZ compression has been added to XIOS before calling the compression process</a:t>
            </a:r>
          </a:p>
          <a:p>
            <a:r>
              <a:rPr lang="en-US" dirty="0"/>
              <a:t>The condition  using the </a:t>
            </a:r>
            <a:r>
              <a:rPr lang="en-US" dirty="0" err="1"/>
              <a:t>computeDataLength</a:t>
            </a:r>
            <a:r>
              <a:rPr lang="en-US" dirty="0"/>
              <a:t> function provided by the SZ library</a:t>
            </a: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8C0DF30-B030-D10F-A1DB-D6C34B810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79" y="3953164"/>
            <a:ext cx="7772400" cy="29048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64F34B-30BD-2214-3781-D5E3464B3B27}"/>
              </a:ext>
            </a:extLst>
          </p:cNvPr>
          <p:cNvSpPr/>
          <p:nvPr/>
        </p:nvSpPr>
        <p:spPr>
          <a:xfrm>
            <a:off x="1537337" y="5524500"/>
            <a:ext cx="7366634" cy="228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The gsfc_ncdf_proc_m1_s01 task logging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The log for the task gsfc_ncdf_proc_m1_s01 doesn't provide much information about errors. Although logging was added to capture the actual exception messages, no new log entries have been recorded.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725B11F-5D0C-3417-54F5-521A94C0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4" y="3788298"/>
            <a:ext cx="6879771" cy="29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Updating Kernel configuration to enable core dump into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Update the /proc/sys/kernel/</a:t>
            </a:r>
            <a:r>
              <a:rPr lang="en-US" dirty="0" err="1"/>
              <a:t>core_pattern</a:t>
            </a:r>
            <a:r>
              <a:rPr lang="en-US" dirty="0"/>
              <a:t> file to specify the directory for core dump storage. </a:t>
            </a:r>
          </a:p>
          <a:p>
            <a:r>
              <a:rPr lang="en-US" dirty="0"/>
              <a:t>Set the resource limit in /</a:t>
            </a:r>
            <a:r>
              <a:rPr lang="en-US" dirty="0" err="1"/>
              <a:t>etc</a:t>
            </a:r>
            <a:r>
              <a:rPr lang="en-US" dirty="0"/>
              <a:t>/security/</a:t>
            </a:r>
            <a:r>
              <a:rPr lang="en-US" dirty="0" err="1"/>
              <a:t>limits.conf</a:t>
            </a:r>
            <a:r>
              <a:rPr lang="en-US" dirty="0"/>
              <a:t> to define the maximum size of the generated core dump files. By default, the size is set to 0, which prevents core dumps from being generated.</a:t>
            </a:r>
          </a:p>
        </p:txBody>
      </p:sp>
    </p:spTree>
    <p:extLst>
      <p:ext uri="{BB962C8B-B14F-4D97-AF65-F5344CB8AC3E}">
        <p14:creationId xmlns:p14="http://schemas.microsoft.com/office/powerpoint/2010/main" val="83384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Script Analysis at </a:t>
            </a:r>
            <a:r>
              <a:rPr lang="en-US" dirty="0">
                <a:solidFill>
                  <a:srgbClr val="0432FF"/>
                </a:solidFill>
              </a:rPr>
              <a:t>gsfc_ncdf_proc_m1_s01 task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023042"/>
          </a:xfrm>
        </p:spPr>
        <p:txBody>
          <a:bodyPr>
            <a:normAutofit/>
          </a:bodyPr>
          <a:lstStyle/>
          <a:p>
            <a:r>
              <a:rPr lang="en-US" dirty="0"/>
              <a:t>The gsfc_ncdf_proc_m1_s01 task is defined to call Python script </a:t>
            </a:r>
            <a:r>
              <a:rPr lang="en-US" b="1" dirty="0" err="1"/>
              <a:t>GsScr_ProcessNemoData.py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b="1" dirty="0" err="1"/>
              <a:t>GsScr_ProcessNemoData.py</a:t>
            </a:r>
            <a:r>
              <a:rPr lang="en-US" b="1" dirty="0"/>
              <a:t> </a:t>
            </a:r>
            <a:r>
              <a:rPr lang="en-US" dirty="0"/>
              <a:t>perform post processing on the model integration to combine the separate file into single model output file.</a:t>
            </a:r>
          </a:p>
          <a:p>
            <a:r>
              <a:rPr lang="en-US" dirty="0"/>
              <a:t>The script depends on internal Python script module, </a:t>
            </a:r>
            <a:r>
              <a:rPr lang="en-US" b="1" dirty="0" err="1"/>
              <a:t>glosea.processing.netcdf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634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Script Analysis at </a:t>
            </a:r>
            <a:r>
              <a:rPr lang="en-US" dirty="0">
                <a:solidFill>
                  <a:srgbClr val="0432FF"/>
                </a:solidFill>
              </a:rPr>
              <a:t>gsfc_ncdf_proc_m1_s01 task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1325563"/>
          </a:xfrm>
        </p:spPr>
        <p:txBody>
          <a:bodyPr>
            <a:normAutofit/>
          </a:bodyPr>
          <a:lstStyle/>
          <a:p>
            <a:r>
              <a:rPr lang="en-US" dirty="0"/>
              <a:t>The module is designed to combine outputs from the NEMO and CICE models.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6758AC4-3846-B63F-3DAA-B860C294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7" y="3032456"/>
            <a:ext cx="7772400" cy="3695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9454F1-B0EE-9322-1DF5-0415009B30EB}"/>
              </a:ext>
            </a:extLst>
          </p:cNvPr>
          <p:cNvSpPr/>
          <p:nvPr/>
        </p:nvSpPr>
        <p:spPr>
          <a:xfrm>
            <a:off x="1269683" y="3241964"/>
            <a:ext cx="7366634" cy="1704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Troubleshooting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Script Analysis at </a:t>
            </a:r>
            <a:r>
              <a:rPr lang="en-US" dirty="0">
                <a:solidFill>
                  <a:srgbClr val="0432FF"/>
                </a:solidFill>
              </a:rPr>
              <a:t>gsfc_ncdf_proc_m1_s01 task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B225C-7B47-54EA-4FAB-9CC5F5BE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153920"/>
            <a:ext cx="8543925" cy="4233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module is defined at share/</a:t>
            </a:r>
            <a:r>
              <a:rPr lang="en-US" dirty="0" err="1"/>
              <a:t>fcm_make_glosea</a:t>
            </a:r>
            <a:r>
              <a:rPr lang="en-US" dirty="0"/>
              <a:t>/build/bin/</a:t>
            </a:r>
            <a:r>
              <a:rPr lang="en-US" dirty="0" err="1"/>
              <a:t>glosea</a:t>
            </a:r>
            <a:r>
              <a:rPr lang="en-US" dirty="0"/>
              <a:t>/processing/</a:t>
            </a:r>
            <a:r>
              <a:rPr lang="en-US" dirty="0" err="1"/>
              <a:t>netcdf.py</a:t>
            </a:r>
            <a:endParaRPr lang="en-US" dirty="0"/>
          </a:p>
          <a:p>
            <a:r>
              <a:rPr lang="en-US" dirty="0"/>
              <a:t>The script calls the </a:t>
            </a:r>
            <a:r>
              <a:rPr lang="en-US" dirty="0" err="1"/>
              <a:t>rebuild_nemo.exe</a:t>
            </a:r>
            <a:r>
              <a:rPr lang="en-US" dirty="0"/>
              <a:t> program, which is written in Fortran and defined in the rebuild_nemo.f90 file.</a:t>
            </a:r>
          </a:p>
          <a:p>
            <a:r>
              <a:rPr lang="en-US" dirty="0"/>
              <a:t>A core dump for </a:t>
            </a:r>
            <a:r>
              <a:rPr lang="en-US" dirty="0" err="1"/>
              <a:t>rebuild_nemo.exe</a:t>
            </a:r>
            <a:r>
              <a:rPr lang="en-US" dirty="0"/>
              <a:t> can be generated in the /var/dumps directory. However, debugging symbols need to be enabled during the program's compilation. Further investigation is required to configure these symbols for debugging purposes.</a:t>
            </a:r>
          </a:p>
        </p:txBody>
      </p:sp>
    </p:spTree>
    <p:extLst>
      <p:ext uri="{BB962C8B-B14F-4D97-AF65-F5344CB8AC3E}">
        <p14:creationId xmlns:p14="http://schemas.microsoft.com/office/powerpoint/2010/main" val="281739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3362</TotalTime>
  <Words>731</Words>
  <Application>Microsoft Macintosh PowerPoint</Application>
  <PresentationFormat>A4 Paper (210x297 mm)</PresentationFormat>
  <Paragraphs>51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Weekly Report</vt:lpstr>
      <vt:lpstr>Weekly report</vt:lpstr>
      <vt:lpstr>Summary of work this week</vt:lpstr>
      <vt:lpstr>XIOS Modification</vt:lpstr>
      <vt:lpstr>Troubleshooting</vt:lpstr>
      <vt:lpstr>Troubleshooting</vt:lpstr>
      <vt:lpstr>Troubleshooting</vt:lpstr>
      <vt:lpstr>Troubleshooting</vt:lpstr>
      <vt:lpstr>Troubleshooting</vt:lpstr>
      <vt:lpstr>Troubleshooting</vt:lpstr>
      <vt:lpstr>Conclusion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171</cp:revision>
  <dcterms:created xsi:type="dcterms:W3CDTF">2023-03-22T06:43:10Z</dcterms:created>
  <dcterms:modified xsi:type="dcterms:W3CDTF">2023-09-05T23:46:29Z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