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/>
    <p:restoredTop sz="94691"/>
  </p:normalViewPr>
  <p:slideViewPr>
    <p:cSldViewPr snapToGrid="0">
      <p:cViewPr varScale="1">
        <p:scale>
          <a:sx n="75" d="100"/>
          <a:sy n="75" d="100"/>
        </p:scale>
        <p:origin x="17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9470-6201-CEE7-BE14-C672E4D2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AC22-C1EF-8223-708C-1428D4173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4BC0-1D6F-1FB3-D01A-1FC8D6EA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8508-1D7E-7EA6-2859-FB1CD03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B65E-4AB1-6CD6-5A16-EA9D4BD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6F1D-85E9-4E52-274A-85560D5C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02ED9-D561-8DAE-56C3-48E7127A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5F05-64FF-9A97-1D0B-AC5E75D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F7AD-F08D-4C49-BEBA-CC9691A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003D-6C4F-70EC-539E-F4022FF5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8744B-A43C-1E4B-9788-F759B444C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7722B-A9A7-68CF-0E52-5890DF2D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7BF9-00A5-E39D-E4D6-4CF13DB6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5BE7-DDC9-B491-7884-42376494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D00C-E697-B02F-E844-E1C24B0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436A-134E-4078-164D-78CB2796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839A-300F-3441-9779-848F9A76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7CE4-A13D-0C75-B259-BE1C86C0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8C0E-5717-E31E-DF64-E82B3A1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4C4C-5EED-2FAB-990D-DC7109F5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ED55-8C2C-5F9D-2427-16955D5D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8FA3-868F-A3E6-5A90-2D390511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29D9-7947-2CDE-7232-EF8E7388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007D-E03C-3D2F-080C-8CECDC1B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2F14-D370-9910-E64A-8300EC72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F3A5-C99B-B714-B27C-B1A2A791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65B8-9EFA-4243-09E0-9B0E2DC76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255A-7E39-0FA2-DDEE-1CAB1723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D6ED2-6E36-52D9-08A6-9AD499B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982C-1573-98E0-761A-95EE7712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F3F2-3CEF-20C7-9AE5-7523533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4667-FE59-C07B-24E1-AFF9B22C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2F15E-6E17-AEDD-BF77-65396164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2832-DF24-61BF-47CE-B9F41175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ADC1-3AF7-16C3-1FB7-8FC3A6F43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2ED58-D07C-33F5-E034-E92C6E919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DA284-F7DB-EF17-CD06-4201AC59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5D470-2D1D-2270-FA4F-C55A6E36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42C35-B267-3C50-2C24-D40DF7F5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D22B-6433-C240-EBFC-60AD309E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AA6F6-3F0B-1515-E0E2-0DD32034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0F49D-3FB7-1F9D-396D-BC4706DA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83A22-905D-43DF-07BC-85BE6CD3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3E95F-398F-41F5-542B-DFB562E0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D616-87C6-DADD-5C3D-E8CFBA40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5175-958B-74E6-5E64-FB1E6FC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1918-5C35-BF20-CCFE-EF2C283E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3761-B7A7-07DB-9C90-F7DA2847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A394D-8270-8D20-8F8E-2C5A75DB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C76E3-F48E-BA28-6248-A1BD748C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972C-6B47-4DA5-ACB0-99A46BF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5196-5B12-D9DD-032E-0312CC13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A7DC-C5C0-2B3B-8BFF-73967EF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F1D37-3002-2933-2D39-351E8F41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4C04-F09F-3B29-A8FB-D09ABB11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1841-9143-31D7-5A53-364099BE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BA78C-2FB1-D1FA-EAF3-21FD517C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444D9-4E09-FA90-5BF4-09EE86AD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64193-93EC-E0F3-6AC6-86C27FFB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F731-924A-9D71-1C97-0956A9DC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B99D-8A5E-0E8B-21C5-B5F83D6D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553B-F121-9A43-A677-DE0C7A146EA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E8BF9-2DCB-2233-F7A6-0EEFDD55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34E1-05DD-031E-3B17-77DC0AC8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693CD-59E9-5940-B6E8-A63724E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39DA-AA6D-30CD-E360-5A0D64AF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OpenRAN</a:t>
            </a:r>
            <a:r>
              <a:rPr lang="en-US" dirty="0"/>
              <a:t> NS-3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90D1-8D07-20CB-5038-3A3DEDB3E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2732-51EA-CB48-949F-0582D9F4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Visualization from ns-3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5A4E-E280-A831-0C8F-657D0A8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Tracing and packet traces</a:t>
            </a:r>
          </a:p>
          <a:p>
            <a:r>
              <a:rPr lang="en-US" dirty="0" err="1">
                <a:solidFill>
                  <a:schemeClr val="bg2"/>
                </a:solidFill>
              </a:rPr>
              <a:t>Gnuplot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dirty="0" err="1">
                <a:solidFill>
                  <a:schemeClr val="bg2"/>
                </a:solidFill>
              </a:rPr>
              <a:t>Matplotliib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Flow Monitor</a:t>
            </a:r>
          </a:p>
          <a:p>
            <a:r>
              <a:rPr lang="en-US" dirty="0" err="1"/>
              <a:t>PyViz</a:t>
            </a:r>
            <a:endParaRPr lang="en-US" dirty="0"/>
          </a:p>
          <a:p>
            <a:r>
              <a:rPr lang="en-US" dirty="0" err="1"/>
              <a:t>NetAnim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Statistics</a:t>
            </a:r>
          </a:p>
          <a:p>
            <a:r>
              <a:rPr lang="en-US" dirty="0">
                <a:solidFill>
                  <a:schemeClr val="bg2"/>
                </a:solidFill>
              </a:rPr>
              <a:t>Data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00122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BCC8-C303-DF29-5439-221E787C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Gnuplot</a:t>
            </a:r>
            <a:r>
              <a:rPr lang="en-US" dirty="0"/>
              <a:t> and Matplotlib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F17-4C31-FE7E-24BB-67DBA474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Plotting: support 2D and 3D plots, line, point, bar, histogram etc.</a:t>
            </a:r>
          </a:p>
          <a:p>
            <a:r>
              <a:rPr lang="en-US" dirty="0"/>
              <a:t>Customization: offers wide range of customizing plots, label, styles, colors, font and sizes.</a:t>
            </a:r>
          </a:p>
          <a:p>
            <a:r>
              <a:rPr lang="en-US" dirty="0"/>
              <a:t>Scripting: support automate the plotting process using script</a:t>
            </a:r>
          </a:p>
          <a:p>
            <a:r>
              <a:rPr lang="en-US" dirty="0"/>
              <a:t>Data manipulation: support for filtering, transforming and aggregating data</a:t>
            </a:r>
          </a:p>
          <a:p>
            <a:r>
              <a:rPr lang="en-US" dirty="0"/>
              <a:t>Output formats: PNG, PDF, EPS, SVG and LaTeX</a:t>
            </a:r>
          </a:p>
          <a:p>
            <a:r>
              <a:rPr lang="en-US" dirty="0"/>
              <a:t>Interactivity: supports interactivity features such as zooming, panning, and rotating</a:t>
            </a:r>
          </a:p>
        </p:txBody>
      </p:sp>
    </p:spTree>
    <p:extLst>
      <p:ext uri="{BB962C8B-B14F-4D97-AF65-F5344CB8AC3E}">
        <p14:creationId xmlns:p14="http://schemas.microsoft.com/office/powerpoint/2010/main" val="291614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D9A6-9379-2C86-EBC9-44C1E530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FD3E-9C23-A152-EB1E-B166EE2DE7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Detects all flows passing through network</a:t>
            </a:r>
          </a:p>
          <a:p>
            <a:r>
              <a:rPr lang="en-US" dirty="0"/>
              <a:t>Stores metrics for analysis such as bitrates, duration, delays, packet sizes, packet loss ratios</a:t>
            </a:r>
          </a:p>
          <a:p>
            <a:r>
              <a:rPr lang="en-US" dirty="0"/>
              <a:t>Visualization support can be performed using </a:t>
            </a:r>
            <a:r>
              <a:rPr lang="en-US" dirty="0" err="1"/>
              <a:t>pyviz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B02F338-1F56-EA1C-D08E-0043A7B2A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1979"/>
            <a:ext cx="5181600" cy="3258629"/>
          </a:xfrm>
        </p:spPr>
      </p:pic>
    </p:spTree>
    <p:extLst>
      <p:ext uri="{BB962C8B-B14F-4D97-AF65-F5344CB8AC3E}">
        <p14:creationId xmlns:p14="http://schemas.microsoft.com/office/powerpoint/2010/main" val="773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DD07-F8D4-8EE9-101F-3E102EC4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A4CA-2F16-2E15-7D8A-E0A21F83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simulation visualizer</a:t>
            </a:r>
          </a:p>
          <a:p>
            <a:r>
              <a:rPr lang="en-US" dirty="0"/>
              <a:t>It can load trace files</a:t>
            </a:r>
          </a:p>
          <a:p>
            <a:r>
              <a:rPr lang="en-US" dirty="0"/>
              <a:t>Useful for debugging</a:t>
            </a:r>
          </a:p>
          <a:p>
            <a:r>
              <a:rPr lang="en-US" dirty="0"/>
              <a:t>Make sure </a:t>
            </a:r>
            <a:r>
              <a:rPr lang="en-US" dirty="0" err="1"/>
              <a:t>PyViz</a:t>
            </a:r>
            <a:r>
              <a:rPr lang="en-US" dirty="0"/>
              <a:t> is enabled in the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 the ”--vis” option to enable visualization in command line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952AF-EEE6-5E54-2E13-91480CC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02" y="3429000"/>
            <a:ext cx="7772400" cy="8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0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48C7-9FD6-4034-9B57-4FFB6A78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PyViz</a:t>
            </a:r>
            <a:r>
              <a:rPr lang="en-US" dirty="0"/>
              <a:t>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6987D-1F15-B34D-9F91-C2E7C2F37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02" y="1825625"/>
            <a:ext cx="4910795" cy="4351338"/>
          </a:xfrm>
        </p:spPr>
      </p:pic>
    </p:spTree>
    <p:extLst>
      <p:ext uri="{BB962C8B-B14F-4D97-AF65-F5344CB8AC3E}">
        <p14:creationId xmlns:p14="http://schemas.microsoft.com/office/powerpoint/2010/main" val="262761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DA64-5BBB-2E0F-A145-90C53468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NetAnim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75D-B02A-F1FE-EA80-77D03E9C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 packets over wired and wireless</a:t>
            </a:r>
          </a:p>
          <a:p>
            <a:pPr lvl="1"/>
            <a:r>
              <a:rPr lang="en-US" dirty="0"/>
              <a:t>limited support for LTE traces</a:t>
            </a:r>
          </a:p>
          <a:p>
            <a:r>
              <a:rPr lang="en-US" dirty="0"/>
              <a:t>Node position statistics with node trajectory plotting</a:t>
            </a:r>
          </a:p>
          <a:p>
            <a:r>
              <a:rPr lang="en-US" dirty="0"/>
              <a:t>Print brief packet-meta data on packets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0A96-9F12-E75C-0C59-8817AF76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NetAnim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1ABF102-F7DB-F752-EA2E-E17687A2E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07" y="1567380"/>
            <a:ext cx="2389916" cy="4615818"/>
          </a:xfrm>
        </p:spPr>
      </p:pic>
      <p:pic>
        <p:nvPicPr>
          <p:cNvPr id="7" name="Picture 6" descr="Graphical user interface, application, line chart&#10;&#10;Description automatically generated">
            <a:extLst>
              <a:ext uri="{FF2B5EF4-FFF2-40B4-BE49-F238E27FC236}">
                <a16:creationId xmlns:a16="http://schemas.microsoft.com/office/drawing/2014/main" id="{D82FB84D-2ED9-9E91-1EF5-DB38F9C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42" y="1467757"/>
            <a:ext cx="2389916" cy="470954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4FA1A3B2-2B8C-A273-51B9-6F5D18C1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865" y="1645968"/>
            <a:ext cx="2189369" cy="46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7CBA-96E8-356C-DF6D-4C7F5B7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Capabilities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E24E1-A9E9-7308-01EE-78541D84B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39957"/>
              </p:ext>
            </p:extLst>
          </p:nvPr>
        </p:nvGraphicFramePr>
        <p:xfrm>
          <a:off x="838200" y="1825625"/>
          <a:ext cx="10515600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304579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07380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3438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NetAnim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PyViz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5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 and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PCAP, NS-2 Trace,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PCAP, PCAPNG, NS-3 Trace, 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Static, Linear, Random Waypoint, Random Walk, Gauss Markov Mobility, Group Mobility, External 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Static, Linear, Random Waypoint, Random Walk, Gauss Markov Mobility, Group Mobility, External Trace, Node 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3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positions, Packet traces, Throughput, Packet loss, Signal Strength, Energy consumption, MAC header fields, IP header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positions, Packet traces, Throughput, Packet loss, Signal Strength, Energy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1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using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3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4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4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321</Words>
  <Application>Microsoft Macintosh PowerPoint</Application>
  <PresentationFormat>Widescreen</PresentationFormat>
  <Paragraphs>57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OpenRAN NS-3 Visualization</vt:lpstr>
      <vt:lpstr>Getting Visualization from ns-3</vt:lpstr>
      <vt:lpstr>Gnuplot and Matplotlib Capabilities</vt:lpstr>
      <vt:lpstr>FlowMonitor</vt:lpstr>
      <vt:lpstr>PyViz</vt:lpstr>
      <vt:lpstr>PyViz Visualization</vt:lpstr>
      <vt:lpstr>NetAnim</vt:lpstr>
      <vt:lpstr>NetAnim </vt:lpstr>
      <vt:lpstr>Summary of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OpenRAN NS-3 Visualization</dc:title>
  <dc:creator>Subhi Dian Hanifudin</dc:creator>
  <cp:lastModifiedBy>Subhi Dian Hanifudin</cp:lastModifiedBy>
  <cp:revision>4</cp:revision>
  <dcterms:created xsi:type="dcterms:W3CDTF">2023-04-25T02:43:15Z</dcterms:created>
  <dcterms:modified xsi:type="dcterms:W3CDTF">2023-04-27T02:33:40Z</dcterms:modified>
</cp:coreProperties>
</file>