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sldIdLst>
    <p:sldId id="1161" r:id="rId2"/>
    <p:sldId id="1129" r:id="rId3"/>
    <p:sldId id="1159" r:id="rId4"/>
    <p:sldId id="1162" r:id="rId5"/>
    <p:sldId id="1163" r:id="rId6"/>
    <p:sldId id="1164" r:id="rId7"/>
    <p:sldId id="1165" r:id="rId8"/>
    <p:sldId id="1166" r:id="rId9"/>
    <p:sldId id="1120" r:id="rId10"/>
  </p:sldIdLst>
  <p:sldSz cx="9144000" cy="6858000" type="screen4x3"/>
  <p:notesSz cx="6797675" cy="9928225"/>
  <p:custDataLst>
    <p:tags r:id="rId12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-Ki Min" initials="SKM" lastIdx="1" clrIdx="0"/>
  <p:cmAuthor id="1" name="HPCLab" initials="H" lastIdx="11" clrIdx="1">
    <p:extLst>
      <p:ext uri="{19B8F6BF-5375-455C-9EA6-DF929625EA0E}">
        <p15:presenceInfo xmlns:p15="http://schemas.microsoft.com/office/powerpoint/2012/main" userId="HPC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5FF"/>
    <a:srgbClr val="FF37D9"/>
    <a:srgbClr val="37FF58"/>
    <a:srgbClr val="FFFF37"/>
    <a:srgbClr val="D79595"/>
    <a:srgbClr val="95B3D7"/>
    <a:srgbClr val="4C93E7"/>
    <a:srgbClr val="215968"/>
    <a:srgbClr val="47474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424" autoAdjust="0"/>
    <p:restoredTop sz="94394" autoAdjust="0"/>
  </p:normalViewPr>
  <p:slideViewPr>
    <p:cSldViewPr snapToGrid="0">
      <p:cViewPr varScale="1">
        <p:scale>
          <a:sx n="148" d="100"/>
          <a:sy n="148" d="100"/>
        </p:scale>
        <p:origin x="1256" y="184"/>
      </p:cViewPr>
      <p:guideLst>
        <p:guide orient="horz" pos="216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>
              <a:defRPr sz="1200"/>
            </a:lvl1pPr>
          </a:lstStyle>
          <a:p>
            <a:fld id="{1FE3E40D-13DD-4E12-82A9-B29F89B7AF4B}" type="datetimeFigureOut">
              <a:rPr lang="ko-KR" altLang="en-US" smtClean="0"/>
              <a:t>2023. 4. 11.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5"/>
            <a:ext cx="5438775" cy="4467225"/>
          </a:xfrm>
          <a:prstGeom prst="rect">
            <a:avLst/>
          </a:prstGeom>
        </p:spPr>
        <p:txBody>
          <a:bodyPr vert="horz" lIns="91422" tIns="45710" rIns="91422" bIns="4571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r">
              <a:defRPr sz="1200"/>
            </a:lvl1pPr>
          </a:lstStyle>
          <a:p>
            <a:fld id="{A2E5139B-30C0-4F18-A82F-E8543C952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7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07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50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5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57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3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별첨 및 조견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F9649773-0238-4470-AA10-F1AC51F1E5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1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5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512" y="745540"/>
            <a:ext cx="8712968" cy="667236"/>
          </a:xfrm>
          <a:noFill/>
        </p:spPr>
        <p:txBody>
          <a:bodyPr wrap="square">
            <a:noAutofit/>
          </a:bodyPr>
          <a:lstStyle>
            <a:lvl1pPr algn="ctr"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설명 </a:t>
            </a:r>
            <a:r>
              <a:rPr lang="en-US" altLang="ko-KR"/>
              <a:t>14px</a:t>
            </a:r>
            <a:endParaRPr lang="ko-KR" altLang="en-US"/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187460" y="1789640"/>
            <a:ext cx="8712968" cy="466824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700" spc="-20" baseline="0">
                <a:solidFill>
                  <a:srgbClr val="00876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300"/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1DA72DCF-5B06-4021-ACBE-B0180B99D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순서도: 처리 3"/>
          <p:cNvSpPr/>
          <p:nvPr userDrawn="1"/>
        </p:nvSpPr>
        <p:spPr>
          <a:xfrm>
            <a:off x="0" y="0"/>
            <a:ext cx="9144000" cy="5666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502702"/>
            <a:ext cx="9108505" cy="2197427"/>
          </a:xfrm>
          <a:prstGeom prst="rect">
            <a:avLst/>
          </a:prstGeom>
        </p:spPr>
      </p:pic>
      <p:sp>
        <p:nvSpPr>
          <p:cNvPr id="7" name="순서도: 처리 6"/>
          <p:cNvSpPr/>
          <p:nvPr userDrawn="1"/>
        </p:nvSpPr>
        <p:spPr>
          <a:xfrm>
            <a:off x="504" y="502702"/>
            <a:ext cx="9144000" cy="113269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0" y="6525344"/>
            <a:ext cx="9180512" cy="0"/>
          </a:xfrm>
          <a:prstGeom prst="line">
            <a:avLst/>
          </a:prstGeom>
          <a:ln w="3175">
            <a:solidFill>
              <a:srgbClr val="4F81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"/>
          <p:cNvSpPr txBox="1">
            <a:spLocks/>
          </p:cNvSpPr>
          <p:nvPr userDrawn="1"/>
        </p:nvSpPr>
        <p:spPr>
          <a:xfrm>
            <a:off x="4103948" y="6550007"/>
            <a:ext cx="936104" cy="2681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30016EE-14ED-43D2-AD57-FE18527BA6A0}" type="slidenum">
              <a:rPr lang="ko-KR" altLang="en-US" sz="1100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13A05E8-0564-4C17-91DF-7B9E2BE176F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" y="6532465"/>
            <a:ext cx="1913794" cy="276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274526-7825-4C73-A478-89E1DFE0E006}"/>
              </a:ext>
            </a:extLst>
          </p:cNvPr>
          <p:cNvSpPr txBox="1"/>
          <p:nvPr userDrawn="1"/>
        </p:nvSpPr>
        <p:spPr>
          <a:xfrm>
            <a:off x="6372200" y="6551430"/>
            <a:ext cx="151259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㈜미래기후 컨소시움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4D6C48-684E-714B-95CC-2B3DE6CCF3E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84792" y="6556986"/>
            <a:ext cx="957772" cy="3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72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allel-NetCDF/PnetCDF-S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31858-B5EC-179A-9B7C-D9FFC1C7B1C0}"/>
              </a:ext>
            </a:extLst>
          </p:cNvPr>
          <p:cNvSpPr txBox="1"/>
          <p:nvPr/>
        </p:nvSpPr>
        <p:spPr>
          <a:xfrm>
            <a:off x="485052" y="965963"/>
            <a:ext cx="792870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XIOS Modification and </a:t>
            </a:r>
          </a:p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Compression Flow for </a:t>
            </a:r>
          </a:p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Applying SZ Compression</a:t>
            </a:r>
          </a:p>
          <a:p>
            <a:endParaRPr lang="en-US" sz="3200" b="1" dirty="0"/>
          </a:p>
          <a:p>
            <a:r>
              <a:rPr lang="en-US" sz="1200" b="1" dirty="0"/>
              <a:t>Dian </a:t>
            </a:r>
            <a:r>
              <a:rPr lang="en-US" sz="1200" b="1" dirty="0" err="1"/>
              <a:t>Hanifudin</a:t>
            </a:r>
            <a:r>
              <a:rPr lang="en-US" sz="1200" b="1" dirty="0"/>
              <a:t> Subhi</a:t>
            </a:r>
          </a:p>
        </p:txBody>
      </p:sp>
    </p:spTree>
    <p:extLst>
      <p:ext uri="{BB962C8B-B14F-4D97-AF65-F5344CB8AC3E}">
        <p14:creationId xmlns:p14="http://schemas.microsoft.com/office/powerpoint/2010/main" val="116555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Modify the </a:t>
            </a:r>
            <a:r>
              <a:rPr lang="en-US" sz="1800" dirty="0" err="1"/>
              <a:t>make_xios</a:t>
            </a:r>
            <a:r>
              <a:rPr lang="en-US" sz="1800" dirty="0"/>
              <a:t> script to include SZ library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Add include and linker related to SZ location path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Add flag for compiler options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altLang="ko-KR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altLang="ko-KR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altLang="ko-KR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Integrate SZ into XIOS Project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169E871C-7FDC-2548-1C8E-12779A033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" y="3444086"/>
            <a:ext cx="7772400" cy="194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5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35496" y="1497496"/>
            <a:ext cx="8517449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Add include header for SZ library</a:t>
            </a:r>
            <a:endParaRPr lang="en-US" altLang="ko-KR" sz="12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Modify the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/io/nc4_data_output.hpp for testing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Test SZ Integration into XIOS Project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DC6BCDD3-75A4-D081-D091-6906E95AA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113" y="2404797"/>
            <a:ext cx="39116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7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35496" y="1497496"/>
            <a:ext cx="8517449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Rerun compilation command</a:t>
            </a:r>
            <a:endParaRPr lang="en-US" altLang="ko-KR" sz="12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./</a:t>
            </a:r>
            <a:r>
              <a:rPr lang="en-US" altLang="ko-KR" sz="1800" dirty="0" err="1"/>
              <a:t>make_xios</a:t>
            </a:r>
            <a:r>
              <a:rPr lang="en-US" altLang="ko-KR" sz="1800" dirty="0"/>
              <a:t> --full --</a:t>
            </a:r>
            <a:r>
              <a:rPr lang="en-US" altLang="ko-KR" sz="1800" dirty="0" err="1"/>
              <a:t>use_extern_boost</a:t>
            </a:r>
            <a:r>
              <a:rPr lang="en-US" altLang="ko-KR" sz="1800" dirty="0"/>
              <a:t> true --</a:t>
            </a:r>
            <a:r>
              <a:rPr lang="en-US" altLang="ko-KR" sz="1800" dirty="0" err="1"/>
              <a:t>use_oasis</a:t>
            </a:r>
            <a:r>
              <a:rPr lang="en-US" altLang="ko-KR" sz="1800" dirty="0"/>
              <a:t> oasis3_mct --prod --arch </a:t>
            </a:r>
            <a:r>
              <a:rPr lang="en-US" altLang="ko-KR" sz="1800" dirty="0" err="1"/>
              <a:t>GCC_local</a:t>
            </a:r>
            <a:endParaRPr lang="en-US" altLang="ko-KR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Running Compilation for XIOS Project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13CD72B4-2FBB-3086-7076-35471E901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420" y="2669832"/>
            <a:ext cx="5181600" cy="26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9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284611" y="1497496"/>
            <a:ext cx="8502770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Courier New" panose="02070309020205020404" pitchFamily="49" charset="0"/>
              <a:buChar char="o"/>
            </a:pPr>
            <a:r>
              <a:rPr lang="en-US" sz="18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PnetCDF-SZ</a:t>
            </a:r>
            <a:r>
              <a:rPr lang="en-US" sz="1800" dirty="0"/>
              <a:t>: Integration of SZ compression into </a:t>
            </a:r>
            <a:r>
              <a:rPr lang="en-US" sz="1800" dirty="0" err="1"/>
              <a:t>PnetCDF</a:t>
            </a:r>
            <a:r>
              <a:rPr lang="en-US" sz="1800" dirty="0"/>
              <a:t> (Parallel </a:t>
            </a:r>
            <a:r>
              <a:rPr lang="en-US" sz="1800" dirty="0" err="1"/>
              <a:t>netCDF</a:t>
            </a:r>
            <a:r>
              <a:rPr lang="en-US" sz="1800" dirty="0"/>
              <a:t>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/>
              <a:t>Only support SZ compression for </a:t>
            </a:r>
            <a:r>
              <a:rPr lang="en-US" sz="1800" dirty="0" err="1"/>
              <a:t>netcdf</a:t>
            </a:r>
            <a:r>
              <a:rPr lang="en-US" sz="1800" dirty="0"/>
              <a:t> classic and cdf5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/>
              <a:t>It’s written on C (XIOS using C++ with C wrapper)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/>
              <a:t>Provides SZ compression logic flow implementation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altLang="ko-KR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Related Work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001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251519" y="1497496"/>
            <a:ext cx="4320481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/>
              <a:t>Performing SZ compression required </a:t>
            </a:r>
            <a:r>
              <a:rPr lang="en-US" sz="1800" dirty="0" err="1"/>
              <a:t>sz.config</a:t>
            </a:r>
            <a:endParaRPr lang="en-US" sz="18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/>
              <a:t>Compression will be performed for each variable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altLang="ko-KR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Related Work - SZ Compression Flow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3C87FD0-BAC9-94E0-5087-81678661A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48" y="1067410"/>
            <a:ext cx="3724132" cy="50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3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Related Work - SZ Compression Flow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CC8AA5C5-F0AB-D5B3-814B-4A1CA9D2A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41692"/>
            <a:ext cx="3917973" cy="5364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DD300F-BCBE-ABA9-CF27-2902164339B0}"/>
              </a:ext>
            </a:extLst>
          </p:cNvPr>
          <p:cNvSpPr txBox="1"/>
          <p:nvPr/>
        </p:nvSpPr>
        <p:spPr>
          <a:xfrm>
            <a:off x="5080958" y="1751162"/>
            <a:ext cx="31341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SZ API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SZ_compress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void* data,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r5,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r4,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r3,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r2,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0959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3359-77BB-4A50-0D08-3CA0ECBA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r>
              <a:rPr lang="en-US" dirty="0"/>
              <a:t> Structure </a:t>
            </a:r>
            <a:r>
              <a:rPr lang="en-US" dirty="0" err="1"/>
              <a:t>Comparassion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FB70-F012-7CAB-BE29-5406694578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DD5F6-165F-A2EB-CD75-23A27DF035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88F2DDF1-BDAE-672D-3727-E2FAC62C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15" y="1341292"/>
            <a:ext cx="5157787" cy="2177862"/>
          </a:xfrm>
          <a:prstGeom prst="rect">
            <a:avLst/>
          </a:prstGeom>
        </p:spPr>
      </p:pic>
      <p:pic>
        <p:nvPicPr>
          <p:cNvPr id="6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30CE2AB5-A2BB-64E2-25CE-C05194D34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15" y="3555633"/>
            <a:ext cx="5183188" cy="295341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6A5928-AE81-347B-1D31-8E628D8A7B6F}"/>
              </a:ext>
            </a:extLst>
          </p:cNvPr>
          <p:cNvSpPr txBox="1">
            <a:spLocks/>
          </p:cNvSpPr>
          <p:nvPr/>
        </p:nvSpPr>
        <p:spPr>
          <a:xfrm>
            <a:off x="379713" y="3482674"/>
            <a:ext cx="5157787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Compressed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8CC1780-5DC7-15CE-B98B-1A2665C2801F}"/>
              </a:ext>
            </a:extLst>
          </p:cNvPr>
          <p:cNvSpPr txBox="1">
            <a:spLocks/>
          </p:cNvSpPr>
          <p:nvPr/>
        </p:nvSpPr>
        <p:spPr>
          <a:xfrm>
            <a:off x="379713" y="1320985"/>
            <a:ext cx="2277224" cy="5046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44168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858F6A-46E1-CB4E-9B59-C10C8F43488D}"/>
              </a:ext>
            </a:extLst>
          </p:cNvPr>
          <p:cNvSpPr txBox="1"/>
          <p:nvPr/>
        </p:nvSpPr>
        <p:spPr>
          <a:xfrm>
            <a:off x="733991" y="2521059"/>
            <a:ext cx="76760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endParaRPr lang="en-US" altLang="ko-KR" sz="7200" dirty="0">
              <a:solidFill>
                <a:schemeClr val="tx2">
                  <a:lumMod val="60000"/>
                  <a:lumOff val="4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937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cd288888fb6c134896c65a2cf64cdd208a38a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12735</TotalTime>
  <Words>301</Words>
  <Application>Microsoft Macintosh PowerPoint</Application>
  <PresentationFormat>On-screen Show (4:3)</PresentationFormat>
  <Paragraphs>55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휴먼둥근헤드라인</vt:lpstr>
      <vt:lpstr>맑은 고딕</vt:lpstr>
      <vt:lpstr>Arial</vt:lpstr>
      <vt:lpstr>Calibri Light</vt:lpstr>
      <vt:lpstr>Consolas</vt:lpstr>
      <vt:lpstr>Courier New</vt:lpstr>
      <vt:lpstr>Office 테마</vt:lpstr>
      <vt:lpstr>PowerPoint Presentation</vt:lpstr>
      <vt:lpstr>□ Integrate SZ into XIOS Project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netCDF Structure Comparassion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Subhi Dian Hanifudin</cp:lastModifiedBy>
  <cp:revision>789</cp:revision>
  <cp:lastPrinted>2016-04-20T08:06:29Z</cp:lastPrinted>
  <dcterms:created xsi:type="dcterms:W3CDTF">2014-09-28T22:58:24Z</dcterms:created>
  <dcterms:modified xsi:type="dcterms:W3CDTF">2023-04-11T09:14:48Z</dcterms:modified>
</cp:coreProperties>
</file>