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1161" r:id="rId2"/>
    <p:sldId id="1129" r:id="rId3"/>
    <p:sldId id="1159" r:id="rId4"/>
    <p:sldId id="1167" r:id="rId5"/>
    <p:sldId id="1168" r:id="rId6"/>
    <p:sldId id="1169" r:id="rId7"/>
    <p:sldId id="1170" r:id="rId8"/>
    <p:sldId id="1171" r:id="rId9"/>
    <p:sldId id="1174" r:id="rId10"/>
    <p:sldId id="1173" r:id="rId11"/>
    <p:sldId id="1120" r:id="rId12"/>
  </p:sldIdLst>
  <p:sldSz cx="9144000" cy="6858000" type="screen4x3"/>
  <p:notesSz cx="6797675" cy="9928225"/>
  <p:custDataLst>
    <p:tags r:id="rId14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-Ki Min" initials="SKM" lastIdx="1" clrIdx="0"/>
  <p:cmAuthor id="1" name="HPCLab" initials="H" lastIdx="11" clrIdx="1">
    <p:extLst>
      <p:ext uri="{19B8F6BF-5375-455C-9EA6-DF929625EA0E}">
        <p15:presenceInfo xmlns:p15="http://schemas.microsoft.com/office/powerpoint/2012/main" userId="HPC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5FF"/>
    <a:srgbClr val="FF37D9"/>
    <a:srgbClr val="37FF58"/>
    <a:srgbClr val="FFFF37"/>
    <a:srgbClr val="D79595"/>
    <a:srgbClr val="95B3D7"/>
    <a:srgbClr val="4C93E7"/>
    <a:srgbClr val="215968"/>
    <a:srgbClr val="47474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8" autoAdjust="0"/>
    <p:restoredTop sz="94394" autoAdjust="0"/>
  </p:normalViewPr>
  <p:slideViewPr>
    <p:cSldViewPr snapToGrid="0">
      <p:cViewPr varScale="1">
        <p:scale>
          <a:sx n="104" d="100"/>
          <a:sy n="104" d="100"/>
        </p:scale>
        <p:origin x="208" y="1112"/>
      </p:cViewPr>
      <p:guideLst>
        <p:guide orient="horz" pos="216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>
              <a:defRPr sz="1200"/>
            </a:lvl1pPr>
          </a:lstStyle>
          <a:p>
            <a:fld id="{1FE3E40D-13DD-4E12-82A9-B29F89B7AF4B}" type="datetimeFigureOut">
              <a:rPr lang="ko-KR" altLang="en-US" smtClean="0"/>
              <a:t>2023. 4. 25.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5"/>
            <a:ext cx="5438775" cy="4467225"/>
          </a:xfrm>
          <a:prstGeom prst="rect">
            <a:avLst/>
          </a:prstGeom>
        </p:spPr>
        <p:txBody>
          <a:bodyPr vert="horz" lIns="91422" tIns="45710" rIns="91422" bIns="4571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r">
              <a:defRPr sz="1200"/>
            </a:lvl1pPr>
          </a:lstStyle>
          <a:p>
            <a:fld id="{A2E5139B-30C0-4F18-A82F-E8543C952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7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5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3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07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01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31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236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95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89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3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별첨 및 조견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F9649773-0238-4470-AA10-F1AC51F1E5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1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5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512" y="745540"/>
            <a:ext cx="8712968" cy="667236"/>
          </a:xfrm>
          <a:noFill/>
        </p:spPr>
        <p:txBody>
          <a:bodyPr wrap="square">
            <a:noAutofit/>
          </a:bodyPr>
          <a:lstStyle>
            <a:lvl1pPr algn="ctr"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설명 </a:t>
            </a:r>
            <a:r>
              <a:rPr lang="en-US" altLang="ko-KR"/>
              <a:t>14px</a:t>
            </a:r>
            <a:endParaRPr lang="ko-KR" altLang="en-US"/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187460" y="1789640"/>
            <a:ext cx="8712968" cy="466824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700" spc="-20" baseline="0">
                <a:solidFill>
                  <a:srgbClr val="00876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300"/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1DA72DCF-5B06-4021-ACBE-B0180B99D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순서도: 처리 3"/>
          <p:cNvSpPr/>
          <p:nvPr userDrawn="1"/>
        </p:nvSpPr>
        <p:spPr>
          <a:xfrm>
            <a:off x="0" y="0"/>
            <a:ext cx="9144000" cy="56669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502702"/>
            <a:ext cx="9108505" cy="2197427"/>
          </a:xfrm>
          <a:prstGeom prst="rect">
            <a:avLst/>
          </a:prstGeom>
        </p:spPr>
      </p:pic>
      <p:sp>
        <p:nvSpPr>
          <p:cNvPr id="7" name="순서도: 처리 6"/>
          <p:cNvSpPr/>
          <p:nvPr userDrawn="1"/>
        </p:nvSpPr>
        <p:spPr>
          <a:xfrm>
            <a:off x="504" y="502702"/>
            <a:ext cx="9144000" cy="113269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0" y="6525344"/>
            <a:ext cx="9180512" cy="0"/>
          </a:xfrm>
          <a:prstGeom prst="line">
            <a:avLst/>
          </a:prstGeom>
          <a:ln w="3175">
            <a:solidFill>
              <a:srgbClr val="4F81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"/>
          <p:cNvSpPr txBox="1">
            <a:spLocks/>
          </p:cNvSpPr>
          <p:nvPr userDrawn="1"/>
        </p:nvSpPr>
        <p:spPr>
          <a:xfrm>
            <a:off x="4103948" y="6550007"/>
            <a:ext cx="936104" cy="26813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30016EE-14ED-43D2-AD57-FE18527BA6A0}" type="slidenum">
              <a:rPr lang="ko-KR" altLang="en-US" sz="1100" smtClean="0">
                <a:solidFill>
                  <a:schemeClr val="tx1"/>
                </a:solidFill>
              </a:rPr>
              <a:pPr algn="ctr"/>
              <a:t>‹#›</a:t>
            </a:fld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13A05E8-0564-4C17-91DF-7B9E2BE176F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" y="6532465"/>
            <a:ext cx="1913794" cy="276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274526-7825-4C73-A478-89E1DFE0E006}"/>
              </a:ext>
            </a:extLst>
          </p:cNvPr>
          <p:cNvSpPr txBox="1"/>
          <p:nvPr userDrawn="1"/>
        </p:nvSpPr>
        <p:spPr>
          <a:xfrm>
            <a:off x="6372200" y="6551430"/>
            <a:ext cx="151259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㈜미래기후 컨소시움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4D6C48-684E-714B-95CC-2B3DE6CCF3E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84792" y="6556986"/>
            <a:ext cx="957772" cy="3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7" r:id="rId2"/>
    <p:sldLayoutId id="2147483672" r:id="rId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31858-B5EC-179A-9B7C-D9FFC1C7B1C0}"/>
              </a:ext>
            </a:extLst>
          </p:cNvPr>
          <p:cNvSpPr txBox="1"/>
          <p:nvPr/>
        </p:nvSpPr>
        <p:spPr>
          <a:xfrm>
            <a:off x="818248" y="3429000"/>
            <a:ext cx="750750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XIOS Modification and </a:t>
            </a:r>
          </a:p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Compression Implementation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555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35496" y="1497496"/>
            <a:ext cx="8457340" cy="4393538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There is an issue with the running model via Rose, it took forever.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The root cause is unknown but may relate to additional third-party SZ and ZSTD CFLAGS not detected.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Enable logging for further investigation is needed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Result of Modification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49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858F6A-46E1-CB4E-9B59-C10C8F43488D}"/>
              </a:ext>
            </a:extLst>
          </p:cNvPr>
          <p:cNvSpPr txBox="1"/>
          <p:nvPr/>
        </p:nvSpPr>
        <p:spPr>
          <a:xfrm>
            <a:off x="733991" y="2521059"/>
            <a:ext cx="76760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endParaRPr lang="en-US" altLang="ko-KR" sz="7200" dirty="0">
              <a:solidFill>
                <a:schemeClr val="tx2">
                  <a:lumMod val="60000"/>
                  <a:lumOff val="4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793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io/nc4_data_output.{</a:t>
            </a:r>
            <a:r>
              <a:rPr lang="en-US" sz="1800" dirty="0" err="1"/>
              <a:t>cpp,hpp</a:t>
            </a:r>
            <a:r>
              <a:rPr lang="en-US" sz="1800" dirty="0"/>
              <a:t>}: Class that have write responsibility of variable, attribute and also dimension.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io/onetcdf4.{</a:t>
            </a:r>
            <a:r>
              <a:rPr lang="en-US" sz="1800" dirty="0" err="1"/>
              <a:t>cpp,hpp</a:t>
            </a:r>
            <a:r>
              <a:rPr lang="en-US" sz="1800" dirty="0"/>
              <a:t>}: Responsibility of general output of </a:t>
            </a:r>
            <a:r>
              <a:rPr lang="en-US" sz="1800" dirty="0" err="1"/>
              <a:t>netCDF</a:t>
            </a:r>
            <a:r>
              <a:rPr lang="en-US" sz="1800" dirty="0"/>
              <a:t> capability (open, close, definition and initialize)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io/</a:t>
            </a:r>
            <a:r>
              <a:rPr lang="en-US" sz="1800" dirty="0" err="1"/>
              <a:t>netCdfInterface.cpp</a:t>
            </a:r>
            <a:r>
              <a:rPr lang="en-US" sz="1800" dirty="0"/>
              <a:t>: C++ wrapper of </a:t>
            </a:r>
            <a:r>
              <a:rPr lang="en-US" sz="1800" dirty="0" err="1"/>
              <a:t>netCDF</a:t>
            </a:r>
            <a:r>
              <a:rPr lang="en-US" sz="1800" dirty="0"/>
              <a:t> C API function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node/</a:t>
            </a:r>
            <a:r>
              <a:rPr lang="en-US" sz="1800" dirty="0" err="1"/>
              <a:t>file.cpp</a:t>
            </a:r>
            <a:r>
              <a:rPr lang="en-US" sz="1800" dirty="0"/>
              <a:t>: model file, instantiate </a:t>
            </a:r>
            <a:r>
              <a:rPr lang="en-US" sz="1800" dirty="0" err="1"/>
              <a:t>netCDF</a:t>
            </a:r>
            <a:r>
              <a:rPr lang="en-US" sz="1800" dirty="0"/>
              <a:t> output object.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altLang="ko-KR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altLang="ko-KR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altLang="ko-KR" sz="18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Files Related to 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netCDF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Output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0715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35496" y="1497496"/>
            <a:ext cx="3931023" cy="4393538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The previous repository is large, slow when navigate into directory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Create new git repository at </a:t>
            </a:r>
            <a:r>
              <a:rPr lang="en-US" altLang="ko-KR" sz="1800" dirty="0" err="1"/>
              <a:t>HPCLab</a:t>
            </a:r>
            <a:r>
              <a:rPr lang="en-US" altLang="ko-KR" sz="1800" dirty="0"/>
              <a:t> GitLab </a:t>
            </a:r>
            <a:r>
              <a:rPr lang="en-US" altLang="ko-KR" sz="1800" dirty="0" err="1"/>
              <a:t>dhs</a:t>
            </a:r>
            <a:r>
              <a:rPr lang="en-US" altLang="ko-KR" sz="1800" dirty="0"/>
              <a:t>/</a:t>
            </a:r>
            <a:r>
              <a:rPr lang="en-US" altLang="ko-KR" sz="1800" dirty="0" err="1"/>
              <a:t>xios</a:t>
            </a:r>
            <a:r>
              <a:rPr lang="en-US" altLang="ko-KR" sz="1800" dirty="0"/>
              <a:t>. It can be added later using git submodule into the previous repository.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Remove/Ignore compiled files or generated files (reduce sized and faster clone/backup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Implementation Progress::XIOS Repository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Content Placeholder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F45B2E-A163-BE34-6305-8C92D2698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97496"/>
            <a:ext cx="4210050" cy="305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7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35496" y="1497496"/>
            <a:ext cx="3931023" cy="4393538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Development follow Git branching methodology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main: store main XIOS code (before modification)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develop: development version of XIOS (modified)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feature-branch: feature specific development version.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feature-branch will be merged when the feature is mature.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Branches can help to avoid bugs and easy to switch to a working version.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Implementation Progress::Branches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0858FD4-35DF-A64C-5E6C-353212ED4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152" y="1497496"/>
            <a:ext cx="4371928" cy="225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6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61301" y="1476714"/>
            <a:ext cx="3931023" cy="2534177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Add </a:t>
            </a:r>
            <a:r>
              <a:rPr lang="en-US" altLang="ko-KR" sz="1800" dirty="0" err="1"/>
              <a:t>useSZCompression</a:t>
            </a:r>
            <a:r>
              <a:rPr lang="en-US" altLang="ko-KR" sz="1800" dirty="0"/>
              <a:t> property in onetcdf4.{</a:t>
            </a:r>
            <a:r>
              <a:rPr lang="en-US" altLang="ko-KR" sz="1800" dirty="0" err="1"/>
              <a:t>cpp,hpp</a:t>
            </a:r>
            <a:r>
              <a:rPr lang="en-US" altLang="ko-KR" sz="1800" dirty="0"/>
              <a:t>} and nc4_data_output.{</a:t>
            </a:r>
            <a:r>
              <a:rPr lang="en-US" altLang="ko-KR" sz="1800" dirty="0" err="1"/>
              <a:t>cpp,hpp</a:t>
            </a:r>
            <a:r>
              <a:rPr lang="en-US" altLang="ko-KR" sz="1800" dirty="0"/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Modify the constructor to enable/disable SZ compression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Modification::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/io/nc4_data_output.{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cpp,hpp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} and 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/io/onetcdf4.{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cpp.hpp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}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8FAC91-AB82-EB62-028B-D03F158D1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232" y="2103660"/>
            <a:ext cx="2476500" cy="85090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3135C0F-1C51-3624-B63E-CC79F9A92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24" y="4645561"/>
            <a:ext cx="7772400" cy="10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1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35496" y="1497496"/>
            <a:ext cx="3931023" cy="4393538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1800" dirty="0"/>
              <a:t>Call </a:t>
            </a:r>
            <a:r>
              <a:rPr lang="en-US" altLang="ko-KR" sz="1800" dirty="0" err="1"/>
              <a:t>SZ_Init</a:t>
            </a:r>
            <a:r>
              <a:rPr lang="en-US" altLang="ko-KR" sz="1800" dirty="0"/>
              <a:t> if </a:t>
            </a:r>
            <a:r>
              <a:rPr lang="en-US" altLang="ko-KR" sz="1800" dirty="0" err="1"/>
              <a:t>useSZCompression</a:t>
            </a:r>
            <a:r>
              <a:rPr lang="en-US" altLang="ko-KR" sz="1800" dirty="0"/>
              <a:t> is enabled on initialize() function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1800" dirty="0"/>
              <a:t>Add </a:t>
            </a:r>
            <a:r>
              <a:rPr lang="en-US" altLang="ko-KR" sz="1800" dirty="0" err="1"/>
              <a:t>SZ_Finalize</a:t>
            </a:r>
            <a:r>
              <a:rPr lang="en-US" altLang="ko-KR" sz="1800" dirty="0"/>
              <a:t>() when close the file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Modification::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/io/onetcdf4.cpp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DAEB6400-4059-33F4-CB68-5194342E5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324" y="1415102"/>
            <a:ext cx="4210050" cy="201389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16818A5-F4B6-67F6-561B-4AC9C32CA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11" y="3694265"/>
            <a:ext cx="46863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3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35496" y="1497496"/>
            <a:ext cx="3931023" cy="4393538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Calculate dimension and normalize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Set into 0 for the remaining dimension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Check if compression is supported for given dimension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Modification::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/io/nc4_data_output.cpp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C66623A5-6E82-B205-75B7-BA764089A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272" y="1497496"/>
            <a:ext cx="38860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9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Modification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BD14BC34-229D-0C8B-B149-D81E5ED13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311" y="1311965"/>
            <a:ext cx="65854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9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33673" y="1497496"/>
            <a:ext cx="8276654" cy="193150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Enable SZ compression by passing true parameter when instantiate CNc4DataOutput object.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Modification::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/node/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file.cpp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D1ED3D9-AA2E-80BB-0970-34C074279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2990850"/>
            <a:ext cx="7023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562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cd288888fb6c134896c65a2cf64cdd208a38a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13416</TotalTime>
  <Words>481</Words>
  <Application>Microsoft Macintosh PowerPoint</Application>
  <PresentationFormat>On-screen Show (4:3)</PresentationFormat>
  <Paragraphs>57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휴먼둥근헤드라인</vt:lpstr>
      <vt:lpstr>맑은 고딕</vt:lpstr>
      <vt:lpstr>Arial</vt:lpstr>
      <vt:lpstr>Calibri Light</vt:lpstr>
      <vt:lpstr>Courier New</vt:lpstr>
      <vt:lpstr>Office 테마</vt:lpstr>
      <vt:lpstr>PowerPoint Presentation</vt:lpstr>
      <vt:lpstr>□ Files Related to netCDF Output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Subhi Dian Hanifudin</cp:lastModifiedBy>
  <cp:revision>798</cp:revision>
  <cp:lastPrinted>2016-04-20T08:06:29Z</cp:lastPrinted>
  <dcterms:created xsi:type="dcterms:W3CDTF">2014-09-28T22:58:24Z</dcterms:created>
  <dcterms:modified xsi:type="dcterms:W3CDTF">2023-04-25T09:07:54Z</dcterms:modified>
</cp:coreProperties>
</file>