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1" r:id="rId5"/>
    <p:sldId id="282" r:id="rId6"/>
    <p:sldId id="287" r:id="rId7"/>
    <p:sldId id="306" r:id="rId8"/>
    <p:sldId id="300" r:id="rId9"/>
    <p:sldId id="301" r:id="rId10"/>
    <p:sldId id="263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7" autoAdjust="0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272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12/21/22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Communication RT-RIC between </a:t>
            </a:r>
            <a:r>
              <a:rPr lang="en-US" dirty="0" err="1">
                <a:solidFill>
                  <a:srgbClr val="0432FF"/>
                </a:solidFill>
              </a:rPr>
              <a:t>nRT</a:t>
            </a:r>
            <a:r>
              <a:rPr lang="en-US" dirty="0">
                <a:solidFill>
                  <a:srgbClr val="0432FF"/>
                </a:solidFill>
              </a:rPr>
              <a:t>-RIC depends on E2-SM. The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 needs to make subscription into E2T to retrieve the data.</a:t>
            </a:r>
          </a:p>
          <a:p>
            <a:r>
              <a:rPr lang="en-US" dirty="0">
                <a:solidFill>
                  <a:srgbClr val="0432FF"/>
                </a:solidFill>
              </a:rPr>
              <a:t>Integration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 SDK with </a:t>
            </a:r>
            <a:r>
              <a:rPr lang="en-US" dirty="0" err="1">
                <a:solidFill>
                  <a:srgbClr val="0432FF"/>
                </a:solidFill>
              </a:rPr>
              <a:t>Tensorflow</a:t>
            </a:r>
            <a:r>
              <a:rPr lang="en-US" dirty="0">
                <a:solidFill>
                  <a:srgbClr val="0432FF"/>
                </a:solidFill>
              </a:rPr>
              <a:t> is possible using Go bindings.</a:t>
            </a:r>
          </a:p>
          <a:p>
            <a:r>
              <a:rPr lang="en-US" dirty="0">
                <a:solidFill>
                  <a:srgbClr val="0432FF"/>
                </a:solidFill>
              </a:rPr>
              <a:t>The </a:t>
            </a:r>
            <a:r>
              <a:rPr lang="en-US" dirty="0" err="1">
                <a:solidFill>
                  <a:srgbClr val="0432FF"/>
                </a:solidFill>
              </a:rPr>
              <a:t>RimedoLabs</a:t>
            </a:r>
            <a:r>
              <a:rPr lang="en-US" dirty="0">
                <a:solidFill>
                  <a:srgbClr val="0432FF"/>
                </a:solidFill>
              </a:rPr>
              <a:t> Training can help to develop and solve technical issues.</a:t>
            </a:r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Course Training required to help develop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.</a:t>
            </a:r>
          </a:p>
          <a:p>
            <a:r>
              <a:rPr lang="en-US" dirty="0">
                <a:solidFill>
                  <a:srgbClr val="0432FF"/>
                </a:solidFill>
              </a:rPr>
              <a:t>Exploration of integration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 and ML still needed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3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new RAN Simulator capabilities</a:t>
            </a:r>
          </a:p>
          <a:p>
            <a:r>
              <a:rPr lang="en-US" dirty="0">
                <a:solidFill>
                  <a:srgbClr val="0432FF"/>
                </a:solidFill>
              </a:rPr>
              <a:t>Find the solution to solve </a:t>
            </a:r>
            <a:r>
              <a:rPr lang="en-US">
                <a:solidFill>
                  <a:srgbClr val="0432FF"/>
                </a:solidFill>
              </a:rPr>
              <a:t>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C00A2-AB76-4BDB-955F-5D0029D0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7531" y="1836862"/>
            <a:ext cx="6273279" cy="43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Explore implementation of ML on SD-RAN</a:t>
            </a:r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communication between RT-RIC and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?</a:t>
            </a:r>
          </a:p>
          <a:p>
            <a:r>
              <a:rPr lang="en-US" dirty="0">
                <a:solidFill>
                  <a:srgbClr val="0432FF"/>
                </a:solidFill>
              </a:rPr>
              <a:t>How to integrate ML into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/>
          <a:lstStyle/>
          <a:p>
            <a:r>
              <a:rPr lang="en-US" dirty="0"/>
              <a:t>Load dataset from custom CSV, steps:</a:t>
            </a:r>
          </a:p>
          <a:p>
            <a:pPr lvl="1"/>
            <a:r>
              <a:rPr lang="en-US" dirty="0"/>
              <a:t>Provide custom csv</a:t>
            </a:r>
          </a:p>
          <a:p>
            <a:pPr lvl="1"/>
            <a:r>
              <a:rPr lang="en-US" dirty="0"/>
              <a:t>Customize measurement type name</a:t>
            </a:r>
          </a:p>
          <a:p>
            <a:pPr lvl="1"/>
            <a:r>
              <a:rPr lang="en-US" dirty="0"/>
              <a:t>Build the image</a:t>
            </a:r>
          </a:p>
          <a:p>
            <a:pPr lvl="1"/>
            <a:r>
              <a:rPr lang="en-US" dirty="0"/>
              <a:t>Customize helm chart with custom image</a:t>
            </a:r>
          </a:p>
          <a:p>
            <a:r>
              <a:rPr lang="en-US" dirty="0"/>
              <a:t>Published yesterday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New Capabilities of RAN Simulator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gRPC</a:t>
            </a:r>
            <a:r>
              <a:rPr lang="en-US" dirty="0"/>
              <a:t> and REST in SD-RAN</a:t>
            </a:r>
          </a:p>
          <a:p>
            <a:r>
              <a:rPr lang="en-US" dirty="0"/>
              <a:t>Explore service model provided by onos-e2-sm</a:t>
            </a:r>
          </a:p>
          <a:p>
            <a:pPr lvl="1"/>
            <a:r>
              <a:rPr lang="en-US" dirty="0"/>
              <a:t>KPM (Key Performance Measurement)</a:t>
            </a:r>
          </a:p>
          <a:p>
            <a:r>
              <a:rPr lang="en-US" dirty="0"/>
              <a:t>Communication of </a:t>
            </a:r>
            <a:r>
              <a:rPr lang="en-US" dirty="0" err="1"/>
              <a:t>xApp</a:t>
            </a:r>
            <a:r>
              <a:rPr lang="en-US" dirty="0"/>
              <a:t> and other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SD-RAN Protocol and Disaggregation Component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Integrate Golang with ML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9DA0C-9242-6385-9BF1-069D355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/>
          <a:lstStyle/>
          <a:p>
            <a:r>
              <a:rPr lang="en-US" dirty="0"/>
              <a:t>Explore Golang capabilities with ML library, such as </a:t>
            </a:r>
            <a:r>
              <a:rPr lang="en-US" dirty="0" err="1"/>
              <a:t>gota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Explore Golang capabilities to integrate with </a:t>
            </a:r>
            <a:r>
              <a:rPr lang="en-US" dirty="0" err="1"/>
              <a:t>Tensorflow</a:t>
            </a:r>
            <a:r>
              <a:rPr lang="en-US" dirty="0"/>
              <a:t> ML Framework using Go bindings</a:t>
            </a:r>
          </a:p>
        </p:txBody>
      </p:sp>
    </p:spTree>
    <p:extLst>
      <p:ext uri="{BB962C8B-B14F-4D97-AF65-F5344CB8AC3E}">
        <p14:creationId xmlns:p14="http://schemas.microsoft.com/office/powerpoint/2010/main" val="12835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Technical Issues of Development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9DA0C-9242-6385-9BF1-069D355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/>
          <a:lstStyle/>
          <a:p>
            <a:r>
              <a:rPr lang="en-US" dirty="0"/>
              <a:t>No available public example of ML implementation based on SD-RAN. </a:t>
            </a:r>
            <a:r>
              <a:rPr lang="en-US" dirty="0" err="1"/>
              <a:t>RimedoLabs</a:t>
            </a:r>
            <a:r>
              <a:rPr lang="en-US" dirty="0"/>
              <a:t> provide course training about ML </a:t>
            </a:r>
            <a:r>
              <a:rPr lang="en-US" dirty="0" err="1"/>
              <a:t>xApp</a:t>
            </a:r>
            <a:r>
              <a:rPr lang="en-US" dirty="0"/>
              <a:t> development.</a:t>
            </a:r>
          </a:p>
          <a:p>
            <a:r>
              <a:rPr lang="en-US" dirty="0"/>
              <a:t>Can’t intercept bidirectional communication between component from local </a:t>
            </a:r>
            <a:r>
              <a:rPr lang="en-US" dirty="0" err="1"/>
              <a:t>xApp</a:t>
            </a:r>
            <a:r>
              <a:rPr lang="en-US" dirty="0"/>
              <a:t> with component inside Kubernetes cluster. </a:t>
            </a:r>
          </a:p>
          <a:p>
            <a:r>
              <a:rPr lang="en-US" dirty="0"/>
              <a:t>SD-RAN only provide scripts for clean Ubuntu machine OS for LTE traffic use case.</a:t>
            </a:r>
          </a:p>
        </p:txBody>
      </p:sp>
    </p:spTree>
    <p:extLst>
      <p:ext uri="{BB962C8B-B14F-4D97-AF65-F5344CB8AC3E}">
        <p14:creationId xmlns:p14="http://schemas.microsoft.com/office/powerpoint/2010/main" val="305487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3070</TotalTime>
  <Words>278</Words>
  <Application>Microsoft Macintosh PowerPoint</Application>
  <PresentationFormat>A4 Paper (210x297 mm)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Your work</vt:lpstr>
      <vt:lpstr>Your work</vt:lpstr>
      <vt:lpstr>Your work</vt:lpstr>
      <vt:lpstr>Your work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Dian Hanifudin Subhi</cp:lastModifiedBy>
  <cp:revision>64</cp:revision>
  <dcterms:created xsi:type="dcterms:W3CDTF">2022-01-25T08:08:04Z</dcterms:created>
  <dcterms:modified xsi:type="dcterms:W3CDTF">2022-12-21T01:56:47Z</dcterms:modified>
</cp:coreProperties>
</file>