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E07C-5020-41BE-88EA-257DAB94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CA32F-94BA-4911-8DA5-AB87D5BF0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41D01-1A68-45CF-B0BA-69AEDE0C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63F5-9056-4138-BD34-D044679C4AD5}" type="datetimeFigureOut">
              <a:rPr lang="en-IN" smtClean="0"/>
              <a:t>26-11-2018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7B14C-C538-4DA1-8446-FC4B9106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219EB-03B5-4BC6-A76B-FA72A554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E536-4FC5-4A0B-B369-38CDEE969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10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13D4-6D3A-4325-9850-AC2564EA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75105-E41F-465E-A5A7-B1276DF08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6D47E-1D2B-4F1C-9C27-6E8F222A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63F5-9056-4138-BD34-D044679C4AD5}" type="datetimeFigureOut">
              <a:rPr lang="en-IN" smtClean="0"/>
              <a:t>26-11-2018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C12CC-79C6-4D4C-947C-22921490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BC86A-6726-47AA-86DF-0CCC3097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E536-4FC5-4A0B-B369-38CDEE969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01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168AD-0497-425D-8B77-82228B4B3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2D607-FFCA-4E41-AF00-D234A0283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764A0-AE26-4294-AAB1-0B605459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63F5-9056-4138-BD34-D044679C4AD5}" type="datetimeFigureOut">
              <a:rPr lang="en-IN" smtClean="0"/>
              <a:t>26-11-2018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3C63-0F29-4FEA-8478-81B208A7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63F3F-2CBE-4FB8-BEF4-CB72B4CF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E536-4FC5-4A0B-B369-38CDEE969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34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2CEE-8428-493F-8D14-EA097864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1B22A-82EB-47EF-B752-61AE586D9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AE5B5-F22A-4F03-8D2B-F7942BE0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63F5-9056-4138-BD34-D044679C4AD5}" type="datetimeFigureOut">
              <a:rPr lang="en-IN" smtClean="0"/>
              <a:t>26-11-2018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C0CDC-6F56-4454-BB10-D0537C50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6F64D-28F7-42CF-A6B2-61DE40D2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E536-4FC5-4A0B-B369-38CDEE969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20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232F-C03B-4DE5-A8BD-3AFDA464B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ECBF3-60DF-4E54-B272-5D1FF21F5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4F0FD-2137-4585-AA09-6828A8FB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63F5-9056-4138-BD34-D044679C4AD5}" type="datetimeFigureOut">
              <a:rPr lang="en-IN" smtClean="0"/>
              <a:t>26-11-2018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DE9C5-E40C-4FAC-843F-08C530DB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77ABF-C146-4798-8F89-8FF55291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E536-4FC5-4A0B-B369-38CDEE969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5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F40C-0FDF-4057-AA4F-E377BB60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072DB-C467-4A27-A029-DBC0465AF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0430C-FA86-409F-A632-B04FFFEDB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4922D-1627-4D60-A871-9DC102EB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63F5-9056-4138-BD34-D044679C4AD5}" type="datetimeFigureOut">
              <a:rPr lang="en-IN" smtClean="0"/>
              <a:t>26-11-2018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B3072-F9BD-4BE1-97E4-E3396BF1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D3566-3BF3-443F-ADA5-7FFA01DD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E536-4FC5-4A0B-B369-38CDEE969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01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F3DA-13E6-45F5-9E53-9C1E6D4E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D7725-6995-4B4A-9D4F-F05CA3CA1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5454E-89B4-4300-BD6C-575E547AD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A8701-98A2-453B-B974-1A6FF0A82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1F0BF-8FE8-4855-9FFB-6E47A541C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17EB8-FB33-48D7-93CA-F460CED6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63F5-9056-4138-BD34-D044679C4AD5}" type="datetimeFigureOut">
              <a:rPr lang="en-IN" smtClean="0"/>
              <a:t>26-11-2018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506695-FCF7-4DDF-BC66-2A939F6B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A7B84-5447-480E-BDB7-7C6CD45A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E536-4FC5-4A0B-B369-38CDEE969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29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F47C-76C8-4ABD-ACDB-444B6484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D7A8BB-15EA-4A21-BFED-82FBBAF1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63F5-9056-4138-BD34-D044679C4AD5}" type="datetimeFigureOut">
              <a:rPr lang="en-IN" smtClean="0"/>
              <a:t>26-11-2018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62D4D-F4F2-49DE-8573-C8F47168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78F5F-9C74-49B0-B004-EDC084EF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E536-4FC5-4A0B-B369-38CDEE969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87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9CC05-4E22-4C62-B421-51CAF250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63F5-9056-4138-BD34-D044679C4AD5}" type="datetimeFigureOut">
              <a:rPr lang="en-IN" smtClean="0"/>
              <a:t>26-11-2018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1AC1A-A05F-46C7-9F94-6820CE5B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48400-96D3-4871-8B92-AC39CF1D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E536-4FC5-4A0B-B369-38CDEE969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63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9ED4-6B02-4B75-8D41-CDCCDC07A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38E2-5B96-4CEB-9273-20A034EAC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644C8-BDCC-41DA-81D7-A96F08D00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3AA80-8221-4CB3-BB49-FC70F021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63F5-9056-4138-BD34-D044679C4AD5}" type="datetimeFigureOut">
              <a:rPr lang="en-IN" smtClean="0"/>
              <a:t>26-11-2018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C6D69-EDD1-496E-AF9B-BA1AF127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EE275-559E-4278-A45B-061F6326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E536-4FC5-4A0B-B369-38CDEE969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9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466D-973D-45E0-862A-952119D9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45DC77-9CC6-403E-819F-AB64A1109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5F880-3739-4558-8E4A-3B7A98BF9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962B7-5CBA-4C0E-8D58-906AA908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63F5-9056-4138-BD34-D044679C4AD5}" type="datetimeFigureOut">
              <a:rPr lang="en-IN" smtClean="0"/>
              <a:t>26-11-2018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BE0E3-167F-46EC-81FD-05EC1114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537AC-6521-4F86-9BE6-B9CDBFC0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E536-4FC5-4A0B-B369-38CDEE969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6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C057B-7BE1-451B-AE8F-F68B3A91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4766A-B3AD-481A-BBCD-3D837118A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99250-27E3-4ED0-8A64-74EDA34C4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A63F5-9056-4138-BD34-D044679C4AD5}" type="datetimeFigureOut">
              <a:rPr lang="en-IN" smtClean="0"/>
              <a:t>26-11-2018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E728D-660D-487C-834A-66D890A2C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AB5BC-BB31-4AC3-B264-DE65E7FBC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6E536-4FC5-4A0B-B369-38CDEE969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72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07376EC5-80BB-47FB-9107-B0C63E224361}"/>
              </a:ext>
            </a:extLst>
          </p:cNvPr>
          <p:cNvSpPr/>
          <p:nvPr/>
        </p:nvSpPr>
        <p:spPr>
          <a:xfrm>
            <a:off x="4208016" y="2396972"/>
            <a:ext cx="2632419" cy="246947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1828" t="2261" r="15351" b="18676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7FE21E-2586-4AF6-8F62-29DDF3E6D0F2}"/>
              </a:ext>
            </a:extLst>
          </p:cNvPr>
          <p:cNvSpPr/>
          <p:nvPr/>
        </p:nvSpPr>
        <p:spPr>
          <a:xfrm>
            <a:off x="2796466" y="1660124"/>
            <a:ext cx="1544715" cy="154471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0BB6C8-89FE-4C0D-AE47-54667AA8888A}"/>
              </a:ext>
            </a:extLst>
          </p:cNvPr>
          <p:cNvSpPr/>
          <p:nvPr/>
        </p:nvSpPr>
        <p:spPr>
          <a:xfrm>
            <a:off x="7405456" y="2725445"/>
            <a:ext cx="1544715" cy="154471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B5A57B-9A2C-4642-A5BD-A179E797B11B}"/>
              </a:ext>
            </a:extLst>
          </p:cNvPr>
          <p:cNvSpPr/>
          <p:nvPr/>
        </p:nvSpPr>
        <p:spPr>
          <a:xfrm>
            <a:off x="3666477" y="4866442"/>
            <a:ext cx="1544715" cy="1544715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150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Dhanwant Singh Gill</dc:creator>
  <cp:lastModifiedBy>Dhanwant Singh Gill</cp:lastModifiedBy>
  <cp:revision>3</cp:revision>
  <dcterms:created xsi:type="dcterms:W3CDTF">2018-11-10T20:45:14Z</dcterms:created>
  <dcterms:modified xsi:type="dcterms:W3CDTF">2018-11-27T04:23:06Z</dcterms:modified>
</cp:coreProperties>
</file>