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4021-1314-4EDC-B859-DBA9E60EB9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B5A0-F006-4ED4-A1BB-C509A04CBD5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4021-1314-4EDC-B859-DBA9E60EB9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B5A0-F006-4ED4-A1BB-C509A04CB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4021-1314-4EDC-B859-DBA9E60EB9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B5A0-F006-4ED4-A1BB-C509A04CB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4021-1314-4EDC-B859-DBA9E60EB9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B5A0-F006-4ED4-A1BB-C509A04CBD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4021-1314-4EDC-B859-DBA9E60EB9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B5A0-F006-4ED4-A1BB-C509A04CB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4021-1314-4EDC-B859-DBA9E60EB9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B5A0-F006-4ED4-A1BB-C509A04CBD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4021-1314-4EDC-B859-DBA9E60EB9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B5A0-F006-4ED4-A1BB-C509A04CBD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4021-1314-4EDC-B859-DBA9E60EB9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B5A0-F006-4ED4-A1BB-C509A04CB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4021-1314-4EDC-B859-DBA9E60EB9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B5A0-F006-4ED4-A1BB-C509A04CB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4021-1314-4EDC-B859-DBA9E60EB9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B5A0-F006-4ED4-A1BB-C509A04CB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4021-1314-4EDC-B859-DBA9E60EB9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B5A0-F006-4ED4-A1BB-C509A04CBD5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2634021-1314-4EDC-B859-DBA9E60EB9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4ECB5A0-F006-4ED4-A1BB-C509A04CBD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987041"/>
            <a:ext cx="5637010" cy="882119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33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en-US" sz="33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Gede</a:t>
            </a:r>
            <a:r>
              <a:rPr lang="en-US" sz="33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3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Dhani</a:t>
            </a:r>
            <a:r>
              <a:rPr lang="en-US" sz="33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3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Pradipta</a:t>
            </a:r>
            <a:r>
              <a:rPr lang="en-US" sz="33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Putra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Gold Challenge </a:t>
            </a:r>
            <a:r>
              <a:rPr lang="en-US" altLang="ko-KR" sz="33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DSC Wave 2</a:t>
            </a:r>
            <a:endParaRPr lang="en-US" altLang="ko-KR" sz="33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3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Binar</a:t>
            </a:r>
            <a:r>
              <a:rPr lang="en-US" altLang="ko-KR" sz="3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Academy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700808"/>
            <a:ext cx="8424936" cy="1872208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effectLst/>
                <a:latin typeface="Calibri" pitchFamily="34" charset="0"/>
                <a:cs typeface="Calibri" pitchFamily="34" charset="0"/>
              </a:rPr>
              <a:t>Indonesian </a:t>
            </a:r>
            <a:r>
              <a:rPr lang="en-US" dirty="0" smtClean="0">
                <a:effectLst/>
                <a:latin typeface="Calibri" pitchFamily="34" charset="0"/>
                <a:cs typeface="Calibri" pitchFamily="34" charset="0"/>
              </a:rPr>
              <a:t>Abusive &amp; Hate </a:t>
            </a:r>
            <a:r>
              <a:rPr lang="en-US" dirty="0">
                <a:effectLst/>
                <a:latin typeface="Calibri" pitchFamily="34" charset="0"/>
                <a:cs typeface="Calibri" pitchFamily="34" charset="0"/>
              </a:rPr>
              <a:t>Speech Twitter Text</a:t>
            </a:r>
            <a:br>
              <a:rPr lang="en-US" dirty="0">
                <a:effectLst/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3419872" y="404664"/>
            <a:ext cx="2520280" cy="5372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TEXT CLEANSING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944203-A0B8-746D-A58D-5B3E60CA44BF}"/>
              </a:ext>
            </a:extLst>
          </p:cNvPr>
          <p:cNvSpPr txBox="1"/>
          <p:nvPr/>
        </p:nvSpPr>
        <p:spPr>
          <a:xfrm>
            <a:off x="8606" y="2231286"/>
            <a:ext cx="384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API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merupakan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tools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yang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membantumembuat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dokumentasimu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menjadi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readable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dan painless.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944203-A0B8-746D-A58D-5B3E60CA44BF}"/>
              </a:ext>
            </a:extLst>
          </p:cNvPr>
          <p:cNvSpPr txBox="1"/>
          <p:nvPr/>
        </p:nvSpPr>
        <p:spPr>
          <a:xfrm>
            <a:off x="-23367" y="4005064"/>
            <a:ext cx="3843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Bagian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ini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merupakan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bagian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cleansing text</a:t>
            </a:r>
          </a:p>
          <a:p>
            <a:pPr marL="342900" indent="-342900" algn="just"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/tweet,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untuk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cek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data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dan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cleansing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/tweet/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input_teks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untuk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input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teks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yang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ingin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dicleansing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/tweet/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input_file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untuk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input file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berupa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teks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yang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ingin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dicleansing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617436"/>
            <a:ext cx="5268712" cy="39979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51920" y="4221088"/>
            <a:ext cx="5292080" cy="116897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3419872" y="404664"/>
            <a:ext cx="2520280" cy="5372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TEXT CLEANSING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13" y="1196752"/>
            <a:ext cx="6429375" cy="3457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944203-A0B8-746D-A58D-5B3E60CA44BF}"/>
              </a:ext>
            </a:extLst>
          </p:cNvPr>
          <p:cNvSpPr txBox="1"/>
          <p:nvPr/>
        </p:nvSpPr>
        <p:spPr>
          <a:xfrm>
            <a:off x="900124" y="4807991"/>
            <a:ext cx="743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Ini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hasil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teks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yang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sudah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dicleansing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Nanti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outputnya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berupa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file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csv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bernama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‘file cleansing.csv’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3419872" y="260648"/>
            <a:ext cx="2520280" cy="53724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KESIMPULAN 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528942" cy="261610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 algn="just" latinLnBrk="1">
              <a:buFont typeface="Arial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Hate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Speech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sering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muncul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 di twitter </a:t>
            </a: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sebanyak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5561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dari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 13.169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tweet.</a:t>
            </a:r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pPr marL="342900" indent="-342900" algn="just" latinLnBrk="1">
              <a:buFont typeface="Arial" pitchFamily="34" charset="0"/>
              <a:buChar char="•"/>
              <a:defRPr/>
            </a:pPr>
            <a:r>
              <a:rPr lang="en-ID" dirty="0" err="1" smtClean="0">
                <a:latin typeface="Calibri" pitchFamily="34" charset="0"/>
                <a:cs typeface="Calibri" pitchFamily="34" charset="0"/>
              </a:rPr>
              <a:t>Sebagian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D" dirty="0" err="1">
                <a:latin typeface="Calibri" pitchFamily="34" charset="0"/>
                <a:cs typeface="Calibri" pitchFamily="34" charset="0"/>
              </a:rPr>
              <a:t>besar</a:t>
            </a:r>
            <a:r>
              <a:rPr lang="en-ID" dirty="0">
                <a:latin typeface="Calibri" pitchFamily="34" charset="0"/>
                <a:cs typeface="Calibri" pitchFamily="34" charset="0"/>
              </a:rPr>
              <a:t> Hate Speech </a:t>
            </a:r>
            <a:r>
              <a:rPr lang="en-ID" dirty="0" err="1">
                <a:latin typeface="Calibri" pitchFamily="34" charset="0"/>
                <a:cs typeface="Calibri" pitchFamily="34" charset="0"/>
              </a:rPr>
              <a:t>ditujukan</a:t>
            </a:r>
            <a:r>
              <a:rPr lang="en-ID" dirty="0">
                <a:latin typeface="Calibri" pitchFamily="34" charset="0"/>
                <a:cs typeface="Calibri" pitchFamily="34" charset="0"/>
              </a:rPr>
              <a:t> </a:t>
            </a:r>
            <a:r>
              <a:rPr lang="en-ID" dirty="0" err="1">
                <a:latin typeface="Calibri" pitchFamily="34" charset="0"/>
                <a:cs typeface="Calibri" pitchFamily="34" charset="0"/>
              </a:rPr>
              <a:t>kepada</a:t>
            </a:r>
            <a:r>
              <a:rPr lang="en-ID" dirty="0">
                <a:latin typeface="Calibri" pitchFamily="34" charset="0"/>
                <a:cs typeface="Calibri" pitchFamily="34" charset="0"/>
              </a:rPr>
              <a:t> </a:t>
            </a:r>
            <a:r>
              <a:rPr lang="en-ID" dirty="0" err="1">
                <a:latin typeface="Calibri" pitchFamily="34" charset="0"/>
                <a:cs typeface="Calibri" pitchFamily="34" charset="0"/>
              </a:rPr>
              <a:t>individu</a:t>
            </a:r>
            <a:r>
              <a:rPr lang="en-ID" dirty="0">
                <a:latin typeface="Calibri" pitchFamily="34" charset="0"/>
                <a:cs typeface="Calibri" pitchFamily="34" charset="0"/>
              </a:rPr>
              <a:t> (3575 Tweet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pPr marL="342900" indent="-342900" algn="just" latinLnBrk="1">
              <a:buFont typeface="Arial" pitchFamily="34" charset="0"/>
              <a:buChar char="•"/>
              <a:defRPr/>
            </a:pPr>
            <a:r>
              <a:rPr lang="en-ID" dirty="0" smtClean="0">
                <a:latin typeface="Calibri" pitchFamily="34" charset="0"/>
                <a:cs typeface="Calibri" pitchFamily="34" charset="0"/>
              </a:rPr>
              <a:t>Hate Speech yang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sering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muncul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biasanya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bertipe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Weak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golongannya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sebagian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besar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adalah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other.</a:t>
            </a:r>
          </a:p>
          <a:p>
            <a:pPr marL="342900" indent="-342900" algn="just" latinLnBrk="1">
              <a:buFont typeface="Arial" pitchFamily="34" charset="0"/>
              <a:buChar char="•"/>
              <a:defRPr/>
            </a:pPr>
            <a:r>
              <a:rPr lang="en-US" altLang="ko-KR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memahami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kalimat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Hate Speech di twitter,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dilakukan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cleansing data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memodiifikasi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text yang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ada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Langkah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pertama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mengubah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menghapus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karakter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yang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tidak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diperlukan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Kedua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membuat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tools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berupa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API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menjalankan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modifikasi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dikembangkan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menjadi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machine learning.</a:t>
            </a:r>
          </a:p>
          <a:p>
            <a:pPr marL="342900" indent="-342900" algn="just" latinLnBrk="1">
              <a:buFont typeface="Arial" pitchFamily="34" charset="0"/>
              <a:buChar char="•"/>
              <a:defRPr/>
            </a:pPr>
            <a:endParaRPr lang="en-ID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26134" y="3827864"/>
            <a:ext cx="2520280" cy="53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Georgia" pitchFamily="18" charset="0"/>
              <a:buNone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REKOMENDASI 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331990"/>
            <a:ext cx="8528941" cy="163121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solidFill>
                  <a:srgbClr val="424242"/>
                </a:solidFill>
                <a:latin typeface="Calibri" pitchFamily="34" charset="0"/>
                <a:cs typeface="Calibri" pitchFamily="34" charset="0"/>
              </a:rPr>
              <a:t>Memberikan</a:t>
            </a:r>
            <a:r>
              <a:rPr lang="en-US" b="1" dirty="0" smtClean="0">
                <a:solidFill>
                  <a:srgbClr val="42424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rgbClr val="424242"/>
                </a:solidFill>
                <a:latin typeface="Calibri" pitchFamily="34" charset="0"/>
                <a:cs typeface="Calibri" pitchFamily="34" charset="0"/>
              </a:rPr>
              <a:t>edukasi</a:t>
            </a:r>
            <a:r>
              <a:rPr lang="en-US" b="1" dirty="0" smtClean="0">
                <a:solidFill>
                  <a:srgbClr val="42424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rgbClr val="424242"/>
                </a:solidFill>
                <a:latin typeface="Calibri" pitchFamily="34" charset="0"/>
                <a:cs typeface="Calibri" pitchFamily="34" charset="0"/>
              </a:rPr>
              <a:t>etika</a:t>
            </a:r>
            <a:r>
              <a:rPr lang="en-US" b="1" dirty="0" smtClean="0">
                <a:solidFill>
                  <a:srgbClr val="424242"/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en-US" b="1" dirty="0" err="1" smtClean="0">
                <a:solidFill>
                  <a:srgbClr val="424242"/>
                </a:solidFill>
                <a:latin typeface="Calibri" pitchFamily="34" charset="0"/>
                <a:cs typeface="Calibri" pitchFamily="34" charset="0"/>
              </a:rPr>
              <a:t>penggunaan</a:t>
            </a:r>
            <a:r>
              <a:rPr lang="en-US" b="1" dirty="0" smtClean="0">
                <a:solidFill>
                  <a:srgbClr val="42424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media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sosial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/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Dengan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mempelajari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dan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mengetahui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etika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serta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undang-undang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yang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berlaku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maka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penggunaan</a:t>
            </a:r>
            <a:r>
              <a:rPr lang="en-US" sz="1600" dirty="0">
                <a:solidFill>
                  <a:srgbClr val="42424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smtClean="0">
                <a:solidFill>
                  <a:srgbClr val="424242"/>
                </a:solidFill>
                <a:latin typeface="Calibri" pitchFamily="34" charset="0"/>
                <a:cs typeface="Calibri" pitchFamily="34" charset="0"/>
              </a:rPr>
              <a:t>  m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edia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sosial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Anda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lebih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positif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</a:t>
            </a:r>
            <a:r>
              <a:rPr lang="en-US" sz="1600" dirty="0">
                <a:solidFill>
                  <a:srgbClr val="42424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Hindari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mengikuti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akun-akun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yang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memicu</a:t>
            </a:r>
            <a:r>
              <a:rPr lang="en-US" sz="1600" dirty="0">
                <a:solidFill>
                  <a:srgbClr val="42424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kebencian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Jika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perlu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</a:t>
            </a:r>
            <a:r>
              <a:rPr lang="en-US" sz="1600" dirty="0" smtClean="0">
                <a:solidFill>
                  <a:srgbClr val="424242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nda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bisa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melaporkan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akun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atau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perkataan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tersebut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kepada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pihak</a:t>
            </a:r>
            <a:r>
              <a:rPr lang="en-US" sz="1600" dirty="0">
                <a:solidFill>
                  <a:srgbClr val="42424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aplikasi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untuk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menghilangkan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konten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itu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dari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media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sosial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2143125" cy="214312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2411760" y="1628800"/>
            <a:ext cx="5904656" cy="927546"/>
          </a:xfrm>
          <a:ln w="19050"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5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LET’S CONNECT!</a:t>
            </a:r>
            <a:endParaRPr lang="en-US" sz="5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11760" y="2765065"/>
            <a:ext cx="5904656" cy="463773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https://www.linkedin.com/in/dhanipradipta-6abbbb132/</a:t>
            </a:r>
          </a:p>
        </p:txBody>
      </p:sp>
    </p:spTree>
    <p:extLst>
      <p:ext uri="{BB962C8B-B14F-4D97-AF65-F5344CB8AC3E}">
        <p14:creationId xmlns:p14="http://schemas.microsoft.com/office/powerpoint/2010/main" val="9887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1600" y="670029"/>
            <a:ext cx="2924944" cy="504056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Apa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itu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Hate Speech ?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1600" y="1174085"/>
            <a:ext cx="6768752" cy="1390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Hate speech 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ujaran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kebencian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suatu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bentuk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ekspresi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dilakukan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menyebarkan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rasa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kebencian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melakukan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tindakan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kekerasan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serta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diskriminasi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terhadap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seseorang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sekelompok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orang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karena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berbagai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alasan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.</a:t>
            </a:r>
            <a:endParaRPr lang="en-US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1600" y="2558058"/>
            <a:ext cx="527161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Dimana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Kasus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Hate Speech  </a:t>
            </a: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sering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terjadi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?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1600" y="3212976"/>
            <a:ext cx="6768752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Kasus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hate speech 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sangat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sering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kita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jumpai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di media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sosial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salah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satunya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di Twitter.</a:t>
            </a:r>
            <a:endParaRPr lang="en-US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71600" y="4005064"/>
            <a:ext cx="527161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Dampaknya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seperti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apa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?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71600" y="4581128"/>
            <a:ext cx="676875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n-ID" sz="1600" dirty="0" err="1">
                <a:latin typeface="Calibri" pitchFamily="34" charset="0"/>
                <a:cs typeface="Calibri" pitchFamily="34" charset="0"/>
              </a:rPr>
              <a:t>Dampak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 hate Speech 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bisa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merugikan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para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korban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jangka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pendek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yaitu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/>
            </a:r>
            <a:br>
              <a:rPr lang="en-ID" sz="1600" dirty="0">
                <a:latin typeface="Calibri" pitchFamily="34" charset="0"/>
                <a:cs typeface="Calibri" pitchFamily="34" charset="0"/>
              </a:rPr>
            </a:br>
            <a:r>
              <a:rPr lang="en-ID" sz="1600" dirty="0" err="1">
                <a:latin typeface="Calibri" pitchFamily="34" charset="0"/>
                <a:cs typeface="Calibri" pitchFamily="34" charset="0"/>
              </a:rPr>
              <a:t>menderita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sesak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nafas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sakit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kepala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tekanan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darah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tinggi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pusing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melakukan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tindakan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berbahaya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bahkan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bunuh</a:t>
            </a:r>
            <a:r>
              <a:rPr lang="en-ID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D" sz="1600" dirty="0" err="1">
                <a:latin typeface="Calibri" pitchFamily="34" charset="0"/>
                <a:cs typeface="Calibri" pitchFamily="34" charset="0"/>
              </a:rPr>
              <a:t>diri</a:t>
            </a:r>
            <a:endParaRPr lang="en-US" altLang="ko-KR" sz="1600" b="1" i="1" dirty="0">
              <a:latin typeface="Calibri" pitchFamily="34" charset="0"/>
              <a:cs typeface="Calibri" pitchFamily="34" charset="0"/>
            </a:endParaRPr>
          </a:p>
          <a:p>
            <a:pPr marL="45720" indent="0" algn="just">
              <a:buNone/>
            </a:pPr>
            <a:endParaRPr lang="en-US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46" y="5295900"/>
            <a:ext cx="1572816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3216"/>
            <a:ext cx="1259632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75856" y="836712"/>
            <a:ext cx="2708920" cy="537240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DEFINISI MASALAH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87624" y="1772816"/>
            <a:ext cx="396044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Siapa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Target </a:t>
            </a: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dari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Hate Speech?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87624" y="2780928"/>
            <a:ext cx="547260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Apa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Jenis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Hate Speech yang </a:t>
            </a: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sering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muncul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?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7624" y="3835896"/>
            <a:ext cx="547260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Apa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Tipe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Hate Speech yang </a:t>
            </a: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sering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muncul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?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0"/>
            <a:ext cx="1907704" cy="1556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7704" cy="15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3635896" y="332656"/>
            <a:ext cx="2088232" cy="5372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&amp; TOOLS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40" y="972107"/>
            <a:ext cx="6552728" cy="103855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3573016"/>
            <a:ext cx="1044116" cy="53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TOOLS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52240" y="2086025"/>
            <a:ext cx="6552728" cy="537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https://www.kaggle.com/datasets/ilhamfp31/indonesian-abusive-and-hate-speech-twitter-text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5928" y="1425352"/>
            <a:ext cx="1044116" cy="53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40" y="3337580"/>
            <a:ext cx="1868772" cy="10081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484" y="3337579"/>
            <a:ext cx="2160240" cy="10081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724" y="3284984"/>
            <a:ext cx="2955764" cy="10081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1BCDEE3-1570-03EF-1379-3CE6CB93AE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3000" r="98188">
                        <a14:foregroundMark x1="17875" y1="33000" x2="17875" y2="33000"/>
                        <a14:foregroundMark x1="3000" y1="45111" x2="3000" y2="45111"/>
                        <a14:foregroundMark x1="93938" y1="55222" x2="93938" y2="55222"/>
                        <a14:foregroundMark x1="64063" y1="49333" x2="64063" y2="49333"/>
                        <a14:foregroundMark x1="98188" y1="47667" x2="98188" y2="47667"/>
                        <a14:foregroundMark x1="58313" y1="52111" x2="64500" y2="49111"/>
                        <a14:foregroundMark x1="64500" y1="49111" x2="64188" y2="48000"/>
                        <a14:foregroundMark x1="93000" y1="55222" x2="97125" y2="48333"/>
                        <a14:foregroundMark x1="97125" y1="48333" x2="97875" y2="49111"/>
                        <a14:foregroundMark x1="85375" y1="45889" x2="95000" y2="60000"/>
                        <a14:foregroundMark x1="95000" y1="60000" x2="97375" y2="67556"/>
                        <a14:foregroundMark x1="90000" y1="58444" x2="85375" y2="68444"/>
                        <a14:foregroundMark x1="85375" y1="68444" x2="78563" y2="72556"/>
                        <a14:foregroundMark x1="55813" y1="47000" x2="55813" y2="47000"/>
                        <a14:foregroundMark x1="43938" y1="44222" x2="50563" y2="44889"/>
                        <a14:foregroundMark x1="50563" y1="44889" x2="55125" y2="48889"/>
                        <a14:foregroundMark x1="64188" y1="59667" x2="64313" y2="64778"/>
                        <a14:foregroundMark x1="64313" y1="46333" x2="70250" y2="43556"/>
                        <a14:foregroundMark x1="70250" y1="43556" x2="70500" y2="43556"/>
                        <a14:foregroundMark x1="63688" y1="46333" x2="63688" y2="38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40" y="4345692"/>
            <a:ext cx="1868772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56" y="4345693"/>
            <a:ext cx="2487712" cy="72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345692"/>
            <a:ext cx="2880320" cy="7200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45" y="5301207"/>
            <a:ext cx="2000967" cy="6480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020" y="5301207"/>
            <a:ext cx="2563156" cy="7169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48" y="5157192"/>
            <a:ext cx="2411760" cy="88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3635896" y="332656"/>
            <a:ext cx="2088232" cy="5372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ANALISIS DATA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94271"/>
            <a:ext cx="2057523" cy="12924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836712"/>
            <a:ext cx="6264696" cy="2880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8"/>
            <a:ext cx="3024335" cy="28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861048"/>
            <a:ext cx="3450134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3419872" y="404664"/>
            <a:ext cx="2520280" cy="5372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VISUALISASI DATA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82463"/>
            <a:ext cx="4032448" cy="3028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90264" y="45091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D" dirty="0" smtClean="0">
                <a:latin typeface="Calibri" pitchFamily="34" charset="0"/>
                <a:cs typeface="Calibri" pitchFamily="34" charset="0"/>
              </a:rPr>
              <a:t>Total Data Tweet : 13169</a:t>
            </a:r>
          </a:p>
          <a:p>
            <a:pPr algn="ctr"/>
            <a:r>
              <a:rPr lang="en-ID" dirty="0" smtClean="0">
                <a:latin typeface="Calibri" pitchFamily="34" charset="0"/>
                <a:cs typeface="Calibri" pitchFamily="34" charset="0"/>
              </a:rPr>
              <a:t>Hate Speech 42% (5561)</a:t>
            </a:r>
          </a:p>
          <a:p>
            <a:pPr algn="ctr"/>
            <a:r>
              <a:rPr lang="en-ID" dirty="0" smtClean="0">
                <a:latin typeface="Calibri" pitchFamily="34" charset="0"/>
                <a:cs typeface="Calibri" pitchFamily="34" charset="0"/>
              </a:rPr>
              <a:t>Non-Hate Speech 58% (7608)</a:t>
            </a:r>
            <a:endParaRPr lang="en-ID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82463"/>
            <a:ext cx="4176464" cy="30432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6016" y="4509120"/>
            <a:ext cx="417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dirty="0" err="1" smtClean="0">
                <a:latin typeface="Calibri" pitchFamily="34" charset="0"/>
                <a:cs typeface="Calibri" pitchFamily="34" charset="0"/>
              </a:rPr>
              <a:t>Sebagian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besar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Hate Speech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ditujukan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kepada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individu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(3575 Tweet),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sedangkan</a:t>
            </a:r>
            <a:r>
              <a:rPr lang="en-ID" dirty="0">
                <a:latin typeface="Calibri" pitchFamily="34" charset="0"/>
                <a:cs typeface="Calibri" pitchFamily="34" charset="0"/>
              </a:rPr>
              <a:t>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kepada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group (1986 tweet)</a:t>
            </a:r>
            <a:endParaRPr lang="en-ID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3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3419872" y="404664"/>
            <a:ext cx="2520280" cy="5372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VISUALISASI DATA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74" y="1124744"/>
            <a:ext cx="4191000" cy="3762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124743"/>
            <a:ext cx="4314825" cy="3762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8974" y="5157192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dirty="0" err="1" smtClean="0">
                <a:latin typeface="Calibri" pitchFamily="34" charset="0"/>
                <a:cs typeface="Calibri" pitchFamily="34" charset="0"/>
              </a:rPr>
              <a:t>Sebagian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besar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Hate Speech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bergolongan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Other (3740)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Religion (793)</a:t>
            </a:r>
            <a:endParaRPr lang="en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5136" y="5157191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dirty="0" err="1" smtClean="0">
                <a:latin typeface="Calibri" pitchFamily="34" charset="0"/>
                <a:cs typeface="Calibri" pitchFamily="34" charset="0"/>
              </a:rPr>
              <a:t>Sebagian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besar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Hate Speech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tipe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weak (3383)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moderate (1705)</a:t>
            </a:r>
            <a:endParaRPr lang="en-ID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3419872" y="404664"/>
            <a:ext cx="2520280" cy="5372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TEXT CLEANSING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24744"/>
            <a:ext cx="5184576" cy="41764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28106" y="5577780"/>
            <a:ext cx="4831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dirty="0" err="1" smtClean="0">
                <a:latin typeface="Calibri" pitchFamily="34" charset="0"/>
                <a:cs typeface="Calibri" pitchFamily="34" charset="0"/>
              </a:rPr>
              <a:t>Ini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beberapa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data yang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akan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D" dirty="0" err="1" smtClean="0">
                <a:latin typeface="Calibri" pitchFamily="34" charset="0"/>
                <a:cs typeface="Calibri" pitchFamily="34" charset="0"/>
              </a:rPr>
              <a:t>diproses</a:t>
            </a:r>
            <a:r>
              <a:rPr lang="en-ID" dirty="0" smtClean="0">
                <a:latin typeface="Calibri" pitchFamily="34" charset="0"/>
                <a:cs typeface="Calibri" pitchFamily="34" charset="0"/>
              </a:rPr>
              <a:t> cleansing</a:t>
            </a:r>
            <a:endParaRPr lang="en-ID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3419872" y="404664"/>
            <a:ext cx="2520280" cy="5372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TEXT CLEANSING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376E17-1949-6B9F-07F2-B89AC5794198}"/>
              </a:ext>
            </a:extLst>
          </p:cNvPr>
          <p:cNvSpPr txBox="1"/>
          <p:nvPr/>
        </p:nvSpPr>
        <p:spPr>
          <a:xfrm>
            <a:off x="-2" y="1537047"/>
            <a:ext cx="35638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1.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Mengubah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karakter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menjadi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lowercase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7DE8CB-3D02-4F5A-3186-133E2D32AAA5}"/>
              </a:ext>
            </a:extLst>
          </p:cNvPr>
          <p:cNvSpPr txBox="1"/>
          <p:nvPr/>
        </p:nvSpPr>
        <p:spPr>
          <a:xfrm>
            <a:off x="-2" y="3193231"/>
            <a:ext cx="35638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Mengahapus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karakter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tidak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perlu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57A369-3286-AF39-BCD0-5166ACB4E81C}"/>
              </a:ext>
            </a:extLst>
          </p:cNvPr>
          <p:cNvSpPr txBox="1"/>
          <p:nvPr/>
        </p:nvSpPr>
        <p:spPr>
          <a:xfrm>
            <a:off x="0" y="5157192"/>
            <a:ext cx="35638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Menghapus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karakter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selain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alphanumeric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393031"/>
            <a:ext cx="5275312" cy="45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146</TotalTime>
  <Words>351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Slipstream</vt:lpstr>
      <vt:lpstr>Indonesian Abusive &amp; Hate Speech Twitter Text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Indonesian Abusive &amp; Hate Speech Twitter Text</dc:title>
  <dc:creator>gededhani</dc:creator>
  <cp:lastModifiedBy>gededhani</cp:lastModifiedBy>
  <cp:revision>17</cp:revision>
  <dcterms:created xsi:type="dcterms:W3CDTF">2022-10-23T15:18:28Z</dcterms:created>
  <dcterms:modified xsi:type="dcterms:W3CDTF">2022-10-24T05:41:32Z</dcterms:modified>
</cp:coreProperties>
</file>