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HR System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900" dirty="0"/>
              <a:t>Only for Process Data Teacher</a:t>
            </a:r>
          </a:p>
        </p:txBody>
      </p:sp>
    </p:spTree>
    <p:extLst>
      <p:ext uri="{BB962C8B-B14F-4D97-AF65-F5344CB8AC3E}">
        <p14:creationId xmlns:p14="http://schemas.microsoft.com/office/powerpoint/2010/main" val="341023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1040" name="Picture 16" descr="Hasil gambar untuk Human Re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59" y="2475913"/>
            <a:ext cx="6370173" cy="344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65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pic>
        <p:nvPicPr>
          <p:cNvPr id="4" name="Picture 2" descr="Hasil gambar untuk Human Resour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140" y="2532184"/>
            <a:ext cx="4961720" cy="296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20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</a:t>
            </a:r>
          </a:p>
        </p:txBody>
      </p:sp>
      <p:pic>
        <p:nvPicPr>
          <p:cNvPr id="3074" name="Picture 2" descr="Hasil gambar untuk manfaat human resourc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771335"/>
            <a:ext cx="8353423" cy="222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50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 Guru</a:t>
            </a:r>
          </a:p>
          <a:p>
            <a:r>
              <a:rPr lang="en-US" dirty="0"/>
              <a:t>Display Data Guru</a:t>
            </a:r>
          </a:p>
          <a:p>
            <a:r>
              <a:rPr lang="en-US" dirty="0"/>
              <a:t>Delete Data Guru</a:t>
            </a:r>
          </a:p>
          <a:p>
            <a:r>
              <a:rPr lang="en-US" dirty="0" err="1"/>
              <a:t>Masukkan</a:t>
            </a:r>
            <a:r>
              <a:rPr lang="en-US" dirty="0"/>
              <a:t> Data </a:t>
            </a:r>
            <a:r>
              <a:rPr lang="en-US" dirty="0" err="1"/>
              <a:t>Absen</a:t>
            </a:r>
            <a:r>
              <a:rPr lang="en-US" dirty="0"/>
              <a:t> Guru</a:t>
            </a:r>
          </a:p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Bulanan</a:t>
            </a:r>
            <a:r>
              <a:rPr lang="en-US" dirty="0"/>
              <a:t>(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, </a:t>
            </a:r>
            <a:r>
              <a:rPr lang="en-US" dirty="0" err="1"/>
              <a:t>Potongan</a:t>
            </a:r>
            <a:r>
              <a:rPr lang="en-US" dirty="0"/>
              <a:t>, </a:t>
            </a:r>
            <a:r>
              <a:rPr lang="en-US" dirty="0" err="1"/>
              <a:t>Gaji</a:t>
            </a:r>
            <a:r>
              <a:rPr lang="en-US" dirty="0"/>
              <a:t> Kotor)</a:t>
            </a:r>
          </a:p>
          <a:p>
            <a:r>
              <a:rPr lang="en-US" dirty="0" err="1"/>
              <a:t>Menghitung</a:t>
            </a:r>
            <a:r>
              <a:rPr lang="en-US" dirty="0"/>
              <a:t> Bonus </a:t>
            </a:r>
            <a:r>
              <a:rPr lang="en-US" dirty="0" err="1"/>
              <a:t>Tahunan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Masuk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15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Application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104" y="2841943"/>
            <a:ext cx="5359791" cy="241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9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131" y="1602776"/>
            <a:ext cx="9601196" cy="3318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9261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asil gambar untuk Terimakasi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4" y="900332"/>
            <a:ext cx="10944664" cy="509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670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211</TotalTime>
  <Words>46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HR System Application</vt:lpstr>
      <vt:lpstr>Background</vt:lpstr>
      <vt:lpstr>Purpose</vt:lpstr>
      <vt:lpstr>Benefit</vt:lpstr>
      <vt:lpstr>Features</vt:lpstr>
      <vt:lpstr>Display Application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Sytem Application</dc:title>
  <dc:creator>Dhani Slistiyo</dc:creator>
  <cp:lastModifiedBy>Dhani Slistiyo</cp:lastModifiedBy>
  <cp:revision>8</cp:revision>
  <dcterms:created xsi:type="dcterms:W3CDTF">2016-12-29T02:18:26Z</dcterms:created>
  <dcterms:modified xsi:type="dcterms:W3CDTF">2016-12-29T05:50:02Z</dcterms:modified>
</cp:coreProperties>
</file>