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83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6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0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1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1CC4E8-A661-4965-9EDC-040EA39FC1F1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7C8D6A-EDCF-476C-AC56-BC1CC9332E2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incubator/create-react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reactjs.org/docs/glossary.html#single-page-appl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components-and-prop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mponents-and-props.html#function-and-class-compon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DF40-11FC-4992-8865-21D612321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D19A2-EA82-46C7-91C8-4CA0DBC2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Learning phase</a:t>
            </a:r>
          </a:p>
        </p:txBody>
      </p:sp>
    </p:spTree>
    <p:extLst>
      <p:ext uri="{BB962C8B-B14F-4D97-AF65-F5344CB8AC3E}">
        <p14:creationId xmlns:p14="http://schemas.microsoft.com/office/powerpoint/2010/main" val="176616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2F8F-6AC3-47BA-83E6-0165C49A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EF6C-D105-40D1-BC7A-4490DFC4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DC69-1164-4170-A5BD-26EC94E1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React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95393-5EE6-4CA4-ABE4-231EEE21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63377"/>
            <a:ext cx="5077534" cy="9145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0FE617-EFC5-425E-A505-C067F140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845734"/>
            <a:ext cx="1095248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Create React App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comfortable environment for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learning React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and is the best way to start building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a new </a:t>
            </a:r>
            <a:r>
              <a:rPr lang="en-US" b="1" i="0" u="none" strike="noStrike" dirty="0">
                <a:solidFill>
                  <a:srgbClr val="1A1A1A"/>
                </a:solidFill>
                <a:effectLst/>
                <a:latin typeface="-apple-system"/>
                <a:hlinkClick r:id="rId4"/>
              </a:rPr>
              <a:t>single-page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 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 React.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It sets up your development environment so that you can use the latest JavaScript features, provides a nice developer experience, and optimizes your app for production. You’ll need to have 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5"/>
              </a:rPr>
              <a:t>Node &gt;= 14.0.0 and </a:t>
            </a:r>
            <a:r>
              <a:rPr lang="en-US" b="0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5"/>
              </a:rPr>
              <a:t>npm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5"/>
              </a:rPr>
              <a:t> &gt;= 5.6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on your machine. To create a project, run:</a:t>
            </a: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use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npm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start for starting the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1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B337462-E041-4C37-85ED-C447695BC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11" y="640080"/>
            <a:ext cx="6039843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2DB44-525A-487C-95C5-EBAC07A1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>
                <a:solidFill>
                  <a:srgbClr val="FFFFFF"/>
                </a:solidFill>
                <a:effectLst/>
              </a:rPr>
              <a:t>Understanding JSX </a:t>
            </a:r>
            <a:br>
              <a:rPr lang="en-US" sz="4400" b="0" i="0">
                <a:solidFill>
                  <a:srgbClr val="FFFFFF"/>
                </a:solidFill>
                <a:effectLst/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6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66BB5-0FF8-47CA-85C0-E0A87F9B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IN" sz="3600"/>
              <a:t>Difference between JSX and html	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75AA-EB1F-4FDD-8A2F-F609F63F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 lnSpcReduction="10000"/>
          </a:bodyPr>
          <a:lstStyle/>
          <a:p>
            <a:r>
              <a:rPr lang="en-IN" sz="1500" dirty="0"/>
              <a:t>Syntax is almost the same but some reserved keywords of html are changed :-</a:t>
            </a:r>
            <a:br>
              <a:rPr lang="en-IN" sz="1500" dirty="0"/>
            </a:br>
            <a:r>
              <a:rPr lang="en-IN" sz="1500" dirty="0"/>
              <a:t>For example :- class becomes </a:t>
            </a:r>
            <a:r>
              <a:rPr lang="en-IN" sz="1500" dirty="0" err="1"/>
              <a:t>className</a:t>
            </a:r>
            <a:br>
              <a:rPr lang="en-IN" sz="1500" dirty="0"/>
            </a:br>
            <a:r>
              <a:rPr lang="en-IN" sz="1500" dirty="0"/>
              <a:t>	             for becomes </a:t>
            </a:r>
            <a:r>
              <a:rPr lang="en-IN" sz="1500" dirty="0" err="1"/>
              <a:t>htmlFor</a:t>
            </a:r>
            <a:br>
              <a:rPr lang="en-IN" sz="1500" dirty="0"/>
            </a:br>
            <a:br>
              <a:rPr lang="en-IN" sz="1500" dirty="0"/>
            </a:br>
            <a:r>
              <a:rPr lang="en-IN" sz="1500" dirty="0"/>
              <a:t>In react JSX we can remove only one element and not more than one :- </a:t>
            </a:r>
            <a:br>
              <a:rPr lang="en-IN" sz="1500" dirty="0"/>
            </a:br>
            <a:r>
              <a:rPr lang="en-IN" sz="1500" dirty="0"/>
              <a:t>We can use JSX fragment </a:t>
            </a:r>
            <a:br>
              <a:rPr lang="en-IN" sz="1500" dirty="0"/>
            </a:br>
            <a:r>
              <a:rPr lang="en-IN" sz="1500" dirty="0"/>
              <a:t>&lt;&gt; …… &lt;/&gt; for </a:t>
            </a:r>
            <a:r>
              <a:rPr lang="en-IN" sz="1500" dirty="0" err="1"/>
              <a:t>compyling</a:t>
            </a:r>
            <a:r>
              <a:rPr lang="en-IN" sz="1500" dirty="0"/>
              <a:t> with it</a:t>
            </a:r>
            <a:br>
              <a:rPr lang="en-IN" sz="1500" dirty="0"/>
            </a:br>
            <a:br>
              <a:rPr lang="en-IN" sz="1500" dirty="0"/>
            </a:br>
            <a:r>
              <a:rPr lang="en-IN" sz="1500" dirty="0" err="1"/>
              <a:t>Js</a:t>
            </a:r>
            <a:r>
              <a:rPr lang="en-IN" sz="1500" dirty="0"/>
              <a:t> can be used with html using curly braces ///{}</a:t>
            </a:r>
            <a:br>
              <a:rPr lang="en-IN" sz="1500" dirty="0"/>
            </a:br>
            <a:r>
              <a:rPr lang="en-IN" sz="1500" dirty="0"/>
              <a:t>It makes development a bit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7025F-4FEA-44F3-BC29-53B74DBC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" r="2454" b="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998C-A80F-4589-9102-F82A2E65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B73F-9B6F-4643-AFA7-EDDE1D83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the same code as bootstrap ….but add corresponding tags..(add closing tags as when required)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Also change the reserved names : for e.g. class with </a:t>
            </a:r>
            <a:r>
              <a:rPr lang="en-IN" dirty="0" err="1"/>
              <a:t>className</a:t>
            </a:r>
            <a:br>
              <a:rPr lang="en-IN" dirty="0"/>
            </a:br>
            <a:r>
              <a:rPr lang="en-IN" dirty="0"/>
              <a:t>					use </a:t>
            </a:r>
            <a:r>
              <a:rPr lang="en-IN" dirty="0" err="1"/>
              <a:t>href</a:t>
            </a:r>
            <a:r>
              <a:rPr lang="en-IN" dirty="0"/>
              <a:t>=“#”</a:t>
            </a:r>
          </a:p>
        </p:txBody>
      </p:sp>
    </p:spTree>
    <p:extLst>
      <p:ext uri="{BB962C8B-B14F-4D97-AF65-F5344CB8AC3E}">
        <p14:creationId xmlns:p14="http://schemas.microsoft.com/office/powerpoint/2010/main" val="418391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5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86BB0-F119-4B2D-8A9B-A4D86807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IN"/>
              <a:t>Props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9F831-CF4B-4036-81D5-330B7D61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27" y="3609174"/>
            <a:ext cx="7207613" cy="2738891"/>
          </a:xfrm>
          <a:prstGeom prst="rect">
            <a:avLst/>
          </a:prstGeom>
        </p:spPr>
      </p:pic>
      <p:cxnSp>
        <p:nvCxnSpPr>
          <p:cNvPr id="50" name="Straight Connector 27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F3F0FB-0004-4A2C-9728-BDB76269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61" y="33242"/>
            <a:ext cx="4947388" cy="63675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8357-76FB-45F7-811F-B3314F7D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IN"/>
              <a:t>Always use “ES7/Redux-React Snippet” extension.</a:t>
            </a:r>
            <a:br>
              <a:rPr lang="en-IN"/>
            </a:br>
            <a:r>
              <a:rPr lang="en-IN"/>
              <a:t>Rfc :- react function based component</a:t>
            </a:r>
            <a:br>
              <a:rPr lang="en-IN"/>
            </a:br>
            <a:br>
              <a:rPr lang="en-IN"/>
            </a:br>
            <a:r>
              <a:rPr lang="en-IN">
                <a:hlinkClick r:id="rId4"/>
              </a:rPr>
              <a:t>https://reactjs.org/docs/components-and-props.html</a:t>
            </a:r>
            <a:br>
              <a:rPr lang="en-IN"/>
            </a:br>
            <a:endParaRPr lang="en-IN" dirty="0"/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49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82FF08B-CFE0-4A93-B303-B93334C1A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17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9FB64-3968-4365-B774-5500BB38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of Props in jsx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5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0565BE5-D398-4537-A1EF-75F02374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51146"/>
            <a:ext cx="6275667" cy="37557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2ACA6-5024-44B4-9014-60AF3A0A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0">
                <a:solidFill>
                  <a:srgbClr val="FFFFFF"/>
                </a:solidFill>
                <a:effectLst/>
              </a:rPr>
              <a:t>Typechecking With PropTypes</a:t>
            </a:r>
            <a:br>
              <a:rPr lang="en-US" sz="4400" b="1" i="0">
                <a:solidFill>
                  <a:srgbClr val="FFFFFF"/>
                </a:solidFill>
                <a:effectLst/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428-DE3E-40AA-8A00-421EA576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b="0" i="0" cap="all" spc="200">
                <a:solidFill>
                  <a:srgbClr val="FFFFFF"/>
                </a:solidFill>
                <a:effectLst/>
                <a:latin typeface="+mj-lt"/>
              </a:rPr>
              <a:t>Whether you declare a component </a:t>
            </a:r>
            <a:r>
              <a:rPr lang="en-US" sz="1500" b="0" i="0" u="none" strike="noStrike" cap="all" spc="200">
                <a:solidFill>
                  <a:srgbClr val="FFFFFF"/>
                </a:solidFill>
                <a:effectLst/>
                <a:latin typeface="+mj-lt"/>
                <a:hlinkClick r:id="rId3"/>
              </a:rPr>
              <a:t>as a function or a class</a:t>
            </a:r>
            <a:r>
              <a:rPr lang="en-US" sz="1500" b="0" i="0" cap="all" spc="200">
                <a:solidFill>
                  <a:srgbClr val="FFFFFF"/>
                </a:solidFill>
                <a:effectLst/>
                <a:latin typeface="+mj-lt"/>
              </a:rPr>
              <a:t>, it must never modify its own props</a:t>
            </a:r>
            <a:endParaRPr lang="en-US" sz="1500" cap="all" spc="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607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241-C098-4B0A-A43A-EEF20793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State </a:t>
            </a:r>
            <a:r>
              <a:rPr lang="en-IN" dirty="0" err="1"/>
              <a:t>AnD</a:t>
            </a:r>
            <a:r>
              <a:rPr lang="en-IN" dirty="0"/>
              <a:t> Handling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ADA-B987-4144-AE55-0E0278B2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-&gt; State :- state of a variable and changes in </a:t>
            </a:r>
            <a:r>
              <a:rPr lang="en-IN" dirty="0" err="1"/>
              <a:t>reatime</a:t>
            </a:r>
            <a:br>
              <a:rPr lang="en-IN" dirty="0"/>
            </a:br>
            <a:r>
              <a:rPr lang="en-IN" dirty="0"/>
              <a:t>-&gt;</a:t>
            </a:r>
            <a:r>
              <a:rPr lang="en-IN" dirty="0" err="1"/>
              <a:t>useState</a:t>
            </a:r>
            <a:r>
              <a:rPr lang="en-IN" dirty="0"/>
              <a:t> :- checks the state of a variable and used with a function defined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const</a:t>
            </a:r>
            <a:r>
              <a:rPr lang="en-IN" dirty="0"/>
              <a:t> [var, function] = </a:t>
            </a:r>
            <a:r>
              <a:rPr lang="en-IN" dirty="0" err="1"/>
              <a:t>useState</a:t>
            </a:r>
            <a:r>
              <a:rPr lang="en-IN" dirty="0"/>
              <a:t>(default value of var)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Event is declared in </a:t>
            </a:r>
            <a:r>
              <a:rPr lang="en-IN" dirty="0" err="1"/>
              <a:t>jsx</a:t>
            </a:r>
            <a:r>
              <a:rPr lang="en-IN" dirty="0"/>
              <a:t> as following :-</a:t>
            </a:r>
            <a:br>
              <a:rPr lang="en-IN" dirty="0"/>
            </a:br>
            <a:r>
              <a:rPr lang="en-IN" dirty="0"/>
              <a:t>While the event handler is defined inside</a:t>
            </a:r>
            <a:br>
              <a:rPr lang="en-IN" dirty="0"/>
            </a:br>
            <a:r>
              <a:rPr lang="en-IN" dirty="0"/>
              <a:t>the react function as :-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482CF-6519-460F-B1C5-37959F6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45" y="2986149"/>
            <a:ext cx="7588746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B24D6-04F3-4ACE-9BC1-356EDACD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167414"/>
            <a:ext cx="420111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3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364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Calibri</vt:lpstr>
      <vt:lpstr>Calibri Light</vt:lpstr>
      <vt:lpstr>Retrospect</vt:lpstr>
      <vt:lpstr>React Js</vt:lpstr>
      <vt:lpstr>Create React App</vt:lpstr>
      <vt:lpstr>Understanding JSX  </vt:lpstr>
      <vt:lpstr>Difference between JSX and html </vt:lpstr>
      <vt:lpstr>Using bootstrap in React</vt:lpstr>
      <vt:lpstr>Props</vt:lpstr>
      <vt:lpstr>Use of Props in jsx</vt:lpstr>
      <vt:lpstr>Typechecking With PropTypes </vt:lpstr>
      <vt:lpstr>Understanding State AnD Handling Events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Dhanraj Kumawat</dc:creator>
  <cp:lastModifiedBy>Dhanraj Kumawat</cp:lastModifiedBy>
  <cp:revision>13</cp:revision>
  <dcterms:created xsi:type="dcterms:W3CDTF">2022-02-19T18:08:58Z</dcterms:created>
  <dcterms:modified xsi:type="dcterms:W3CDTF">2022-02-25T14:24:38Z</dcterms:modified>
</cp:coreProperties>
</file>