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71" r:id="rId6"/>
    <p:sldId id="259" r:id="rId7"/>
    <p:sldId id="261" r:id="rId8"/>
    <p:sldId id="262" r:id="rId9"/>
    <p:sldId id="263" r:id="rId10"/>
    <p:sldId id="265" r:id="rId11"/>
    <p:sldId id="272" r:id="rId12"/>
    <p:sldId id="266" r:id="rId13"/>
    <p:sldId id="268" r:id="rId14"/>
    <p:sldId id="267" r:id="rId15"/>
    <p:sldId id="273" r:id="rId16"/>
    <p:sldId id="275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0CFD7-91E3-4559-BD68-9DD2293C1A38}" type="doc">
      <dgm:prSet loTypeId="urn:microsoft.com/office/officeart/2005/8/layout/h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AC9EE0-4F9E-4DA3-916B-342B78801584}">
      <dgm:prSet phldrT="[Text]"/>
      <dgm:spPr/>
      <dgm:t>
        <a:bodyPr/>
        <a:lstStyle/>
        <a:p>
          <a:r>
            <a:rPr lang="en-US" dirty="0"/>
            <a:t>Collecting the data</a:t>
          </a:r>
        </a:p>
      </dgm:t>
    </dgm:pt>
    <dgm:pt modelId="{9B072FF7-9289-4105-957A-DB4DAEE7D6B4}" type="parTrans" cxnId="{BDE67277-CEAC-445A-B8D5-ABDDFD40E455}">
      <dgm:prSet/>
      <dgm:spPr/>
      <dgm:t>
        <a:bodyPr/>
        <a:lstStyle/>
        <a:p>
          <a:endParaRPr lang="en-US"/>
        </a:p>
      </dgm:t>
    </dgm:pt>
    <dgm:pt modelId="{0AB228D5-495D-41D7-9BAA-15C9B47A7C79}" type="sibTrans" cxnId="{BDE67277-CEAC-445A-B8D5-ABDDFD40E455}">
      <dgm:prSet/>
      <dgm:spPr/>
      <dgm:t>
        <a:bodyPr/>
        <a:lstStyle/>
        <a:p>
          <a:endParaRPr lang="en-US"/>
        </a:p>
      </dgm:t>
    </dgm:pt>
    <dgm:pt modelId="{C09D3864-5F13-4B51-BA5F-A98BB4C43794}">
      <dgm:prSet phldrT="[Text]"/>
      <dgm:spPr/>
      <dgm:t>
        <a:bodyPr/>
        <a:lstStyle/>
        <a:p>
          <a:r>
            <a:rPr lang="en-US" dirty="0"/>
            <a:t>We scraped data from Indeed</a:t>
          </a:r>
        </a:p>
      </dgm:t>
    </dgm:pt>
    <dgm:pt modelId="{A6393A4D-3B83-4E92-A756-44DE3E24BF5B}" type="parTrans" cxnId="{F4ECC4FF-9603-4387-852F-2365CA4DAD79}">
      <dgm:prSet/>
      <dgm:spPr/>
      <dgm:t>
        <a:bodyPr/>
        <a:lstStyle/>
        <a:p>
          <a:endParaRPr lang="en-US"/>
        </a:p>
      </dgm:t>
    </dgm:pt>
    <dgm:pt modelId="{CDF319F4-D2E7-4DC1-AE2E-FA5BCD2B4540}" type="sibTrans" cxnId="{F4ECC4FF-9603-4387-852F-2365CA4DAD79}">
      <dgm:prSet/>
      <dgm:spPr/>
      <dgm:t>
        <a:bodyPr/>
        <a:lstStyle/>
        <a:p>
          <a:endParaRPr lang="en-US"/>
        </a:p>
      </dgm:t>
    </dgm:pt>
    <dgm:pt modelId="{BAE8D9E4-36BA-4201-9E55-33BE1025EEE4}">
      <dgm:prSet phldrT="[Text]"/>
      <dgm:spPr/>
      <dgm:t>
        <a:bodyPr/>
        <a:lstStyle/>
        <a:p>
          <a:r>
            <a:rPr lang="en-US" dirty="0"/>
            <a:t>Used </a:t>
          </a:r>
          <a:r>
            <a:rPr lang="en-US" dirty="0" err="1"/>
            <a:t>Beautifulsoup</a:t>
          </a:r>
          <a:r>
            <a:rPr lang="en-US" dirty="0"/>
            <a:t> to scrape.</a:t>
          </a:r>
        </a:p>
      </dgm:t>
    </dgm:pt>
    <dgm:pt modelId="{4059BC63-E9B9-4AB4-BCBA-F451BE70E67B}" type="parTrans" cxnId="{7AB0D35A-BA91-4838-B80C-D14B08C274C3}">
      <dgm:prSet/>
      <dgm:spPr/>
      <dgm:t>
        <a:bodyPr/>
        <a:lstStyle/>
        <a:p>
          <a:endParaRPr lang="en-US"/>
        </a:p>
      </dgm:t>
    </dgm:pt>
    <dgm:pt modelId="{8C928770-605D-4570-93B1-3F1EE3ABC104}" type="sibTrans" cxnId="{7AB0D35A-BA91-4838-B80C-D14B08C274C3}">
      <dgm:prSet/>
      <dgm:spPr/>
      <dgm:t>
        <a:bodyPr/>
        <a:lstStyle/>
        <a:p>
          <a:endParaRPr lang="en-US"/>
        </a:p>
      </dgm:t>
    </dgm:pt>
    <dgm:pt modelId="{922F4078-6CA2-4CCA-AC68-FCA09D4BB5E6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F0629B29-843C-4F6D-B1AC-F1DD2FAF3225}" type="parTrans" cxnId="{2E62A6C5-C128-4AF9-AE85-CCA33205DE27}">
      <dgm:prSet/>
      <dgm:spPr/>
      <dgm:t>
        <a:bodyPr/>
        <a:lstStyle/>
        <a:p>
          <a:endParaRPr lang="en-US"/>
        </a:p>
      </dgm:t>
    </dgm:pt>
    <dgm:pt modelId="{26A67D57-CE5D-40F3-BF2C-00FC639AFDCE}" type="sibTrans" cxnId="{2E62A6C5-C128-4AF9-AE85-CCA33205DE27}">
      <dgm:prSet/>
      <dgm:spPr/>
      <dgm:t>
        <a:bodyPr/>
        <a:lstStyle/>
        <a:p>
          <a:endParaRPr lang="en-US"/>
        </a:p>
      </dgm:t>
    </dgm:pt>
    <dgm:pt modelId="{C3FB964F-77E8-4022-9C6A-66272A540F9B}">
      <dgm:prSet phldrT="[Text]"/>
      <dgm:spPr/>
      <dgm:t>
        <a:bodyPr/>
        <a:lstStyle/>
        <a:p>
          <a:r>
            <a:rPr lang="en-US" dirty="0"/>
            <a:t>The Job title, Location and Salaries were mapped to the company size and Sector.</a:t>
          </a:r>
        </a:p>
      </dgm:t>
    </dgm:pt>
    <dgm:pt modelId="{60BFCFCB-42FD-43E6-921F-E5FE552CA151}" type="parTrans" cxnId="{76060DEF-D4F1-4A42-A441-1035BAA900CA}">
      <dgm:prSet/>
      <dgm:spPr/>
      <dgm:t>
        <a:bodyPr/>
        <a:lstStyle/>
        <a:p>
          <a:endParaRPr lang="en-US"/>
        </a:p>
      </dgm:t>
    </dgm:pt>
    <dgm:pt modelId="{4939847A-DF77-4B4A-AC36-F16E3DD70CE8}" type="sibTrans" cxnId="{76060DEF-D4F1-4A42-A441-1035BAA900CA}">
      <dgm:prSet/>
      <dgm:spPr/>
      <dgm:t>
        <a:bodyPr/>
        <a:lstStyle/>
        <a:p>
          <a:endParaRPr lang="en-US"/>
        </a:p>
      </dgm:t>
    </dgm:pt>
    <dgm:pt modelId="{6AE3FFDB-DAC6-4CE8-918D-19ECF26AA698}">
      <dgm:prSet phldrT="[Text]"/>
      <dgm:spPr/>
      <dgm:t>
        <a:bodyPr/>
        <a:lstStyle/>
        <a:p>
          <a:r>
            <a:rPr lang="en-US" dirty="0"/>
            <a:t>We removed Outliers and dealt with incomplete rows.</a:t>
          </a:r>
        </a:p>
      </dgm:t>
    </dgm:pt>
    <dgm:pt modelId="{2228063D-4960-4220-87F1-30DF614093B3}" type="parTrans" cxnId="{43DC13D7-439E-4155-A75D-D767799A5C30}">
      <dgm:prSet/>
      <dgm:spPr/>
      <dgm:t>
        <a:bodyPr/>
        <a:lstStyle/>
        <a:p>
          <a:endParaRPr lang="en-US"/>
        </a:p>
      </dgm:t>
    </dgm:pt>
    <dgm:pt modelId="{30BF678D-16E0-467F-93B0-06A84838E935}" type="sibTrans" cxnId="{43DC13D7-439E-4155-A75D-D767799A5C30}">
      <dgm:prSet/>
      <dgm:spPr/>
      <dgm:t>
        <a:bodyPr/>
        <a:lstStyle/>
        <a:p>
          <a:endParaRPr lang="en-US"/>
        </a:p>
      </dgm:t>
    </dgm:pt>
    <dgm:pt modelId="{DD15C6EA-F23C-4A9D-BC01-28529599D329}">
      <dgm:prSet phldrT="[Text]"/>
      <dgm:spPr/>
      <dgm:t>
        <a:bodyPr/>
        <a:lstStyle/>
        <a:p>
          <a:r>
            <a:rPr lang="en-US" dirty="0"/>
            <a:t>Data Correlation</a:t>
          </a:r>
        </a:p>
      </dgm:t>
    </dgm:pt>
    <dgm:pt modelId="{82AB68CD-8A6C-46A2-B787-6C1726F30CC6}" type="parTrans" cxnId="{E8818963-72E2-41D5-A783-AF5CF7988906}">
      <dgm:prSet/>
      <dgm:spPr/>
      <dgm:t>
        <a:bodyPr/>
        <a:lstStyle/>
        <a:p>
          <a:endParaRPr lang="en-US"/>
        </a:p>
      </dgm:t>
    </dgm:pt>
    <dgm:pt modelId="{4193519E-E55B-4F43-ADF3-8B24C5232C8F}" type="sibTrans" cxnId="{E8818963-72E2-41D5-A783-AF5CF7988906}">
      <dgm:prSet/>
      <dgm:spPr/>
      <dgm:t>
        <a:bodyPr/>
        <a:lstStyle/>
        <a:p>
          <a:endParaRPr lang="en-US"/>
        </a:p>
      </dgm:t>
    </dgm:pt>
    <dgm:pt modelId="{3505763D-59EA-43CC-A970-DB3A633ACDD0}">
      <dgm:prSet phldrT="[Text]"/>
      <dgm:spPr/>
      <dgm:t>
        <a:bodyPr/>
        <a:lstStyle/>
        <a:p>
          <a:r>
            <a:rPr lang="en-US" dirty="0"/>
            <a:t>We used </a:t>
          </a:r>
          <a:r>
            <a:rPr lang="en-US" b="1" dirty="0"/>
            <a:t>Multiple Linear Regression </a:t>
          </a:r>
          <a:r>
            <a:rPr lang="en-US" dirty="0"/>
            <a:t>to fit our model.</a:t>
          </a:r>
        </a:p>
      </dgm:t>
    </dgm:pt>
    <dgm:pt modelId="{D0068608-38E1-41F4-AB26-D013FE9CCCA9}" type="parTrans" cxnId="{32B47647-7921-4771-B2D3-C85B0211A23A}">
      <dgm:prSet/>
      <dgm:spPr/>
      <dgm:t>
        <a:bodyPr/>
        <a:lstStyle/>
        <a:p>
          <a:endParaRPr lang="en-US"/>
        </a:p>
      </dgm:t>
    </dgm:pt>
    <dgm:pt modelId="{02F8E8B7-3679-40BD-83E8-D74D6B4E0334}" type="sibTrans" cxnId="{32B47647-7921-4771-B2D3-C85B0211A23A}">
      <dgm:prSet/>
      <dgm:spPr/>
      <dgm:t>
        <a:bodyPr/>
        <a:lstStyle/>
        <a:p>
          <a:endParaRPr lang="en-US"/>
        </a:p>
      </dgm:t>
    </dgm:pt>
    <dgm:pt modelId="{9724BB2A-5623-46AB-AED7-FD4995DFBEA3}">
      <dgm:prSet phldrT="[Text]"/>
      <dgm:spPr/>
      <dgm:t>
        <a:bodyPr/>
        <a:lstStyle/>
        <a:p>
          <a:r>
            <a:rPr lang="en-US" dirty="0"/>
            <a:t>Features incorporated: Location, Years of experience, Company size and Sector.</a:t>
          </a:r>
        </a:p>
      </dgm:t>
    </dgm:pt>
    <dgm:pt modelId="{B575775E-19F4-4677-962A-419FB8B46835}" type="parTrans" cxnId="{342971D9-C97B-4401-99F6-9A5507F03478}">
      <dgm:prSet/>
      <dgm:spPr/>
      <dgm:t>
        <a:bodyPr/>
        <a:lstStyle/>
        <a:p>
          <a:endParaRPr lang="en-US"/>
        </a:p>
      </dgm:t>
    </dgm:pt>
    <dgm:pt modelId="{8554D0FC-B47B-4D03-9FF0-799A283D44D1}" type="sibTrans" cxnId="{342971D9-C97B-4401-99F6-9A5507F03478}">
      <dgm:prSet/>
      <dgm:spPr/>
      <dgm:t>
        <a:bodyPr/>
        <a:lstStyle/>
        <a:p>
          <a:endParaRPr lang="en-US"/>
        </a:p>
      </dgm:t>
    </dgm:pt>
    <dgm:pt modelId="{144DAA5A-59F0-4E93-A58F-95A0629071A7}" type="pres">
      <dgm:prSet presAssocID="{1E30CFD7-91E3-4559-BD68-9DD2293C1A38}" presName="Name0" presStyleCnt="0">
        <dgm:presLayoutVars>
          <dgm:dir/>
          <dgm:animLvl val="lvl"/>
          <dgm:resizeHandles val="exact"/>
        </dgm:presLayoutVars>
      </dgm:prSet>
      <dgm:spPr/>
    </dgm:pt>
    <dgm:pt modelId="{C9C6F796-F291-4235-A409-3317A1072E3C}" type="pres">
      <dgm:prSet presAssocID="{1E30CFD7-91E3-4559-BD68-9DD2293C1A38}" presName="tSp" presStyleCnt="0"/>
      <dgm:spPr/>
    </dgm:pt>
    <dgm:pt modelId="{6FB42161-138A-4365-832E-FED3F4C88861}" type="pres">
      <dgm:prSet presAssocID="{1E30CFD7-91E3-4559-BD68-9DD2293C1A38}" presName="bSp" presStyleCnt="0"/>
      <dgm:spPr/>
    </dgm:pt>
    <dgm:pt modelId="{C129A962-F3F0-4E8D-BBF9-DA7210A9C08A}" type="pres">
      <dgm:prSet presAssocID="{1E30CFD7-91E3-4559-BD68-9DD2293C1A38}" presName="process" presStyleCnt="0"/>
      <dgm:spPr/>
    </dgm:pt>
    <dgm:pt modelId="{5515117D-D931-44F1-AC82-709FD1ADF6E4}" type="pres">
      <dgm:prSet presAssocID="{EEAC9EE0-4F9E-4DA3-916B-342B78801584}" presName="composite1" presStyleCnt="0"/>
      <dgm:spPr/>
    </dgm:pt>
    <dgm:pt modelId="{90327FF1-D5EF-45C4-8509-1D54F754DFC9}" type="pres">
      <dgm:prSet presAssocID="{EEAC9EE0-4F9E-4DA3-916B-342B78801584}" presName="dummyNode1" presStyleLbl="node1" presStyleIdx="0" presStyleCnt="3"/>
      <dgm:spPr/>
    </dgm:pt>
    <dgm:pt modelId="{5005F1D1-1235-4511-B7E9-75C38051B6F2}" type="pres">
      <dgm:prSet presAssocID="{EEAC9EE0-4F9E-4DA3-916B-342B78801584}" presName="childNode1" presStyleLbl="bgAcc1" presStyleIdx="0" presStyleCnt="3">
        <dgm:presLayoutVars>
          <dgm:bulletEnabled val="1"/>
        </dgm:presLayoutVars>
      </dgm:prSet>
      <dgm:spPr/>
    </dgm:pt>
    <dgm:pt modelId="{A52382F7-A9CB-4DB8-8E76-05A7D64790EB}" type="pres">
      <dgm:prSet presAssocID="{EEAC9EE0-4F9E-4DA3-916B-342B78801584}" presName="childNode1tx" presStyleLbl="bgAcc1" presStyleIdx="0" presStyleCnt="3">
        <dgm:presLayoutVars>
          <dgm:bulletEnabled val="1"/>
        </dgm:presLayoutVars>
      </dgm:prSet>
      <dgm:spPr/>
    </dgm:pt>
    <dgm:pt modelId="{6C9DC3AB-8D86-4240-8542-14F9FE463A99}" type="pres">
      <dgm:prSet presAssocID="{EEAC9EE0-4F9E-4DA3-916B-342B78801584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B25DE781-2027-41EC-9198-0ABC53260B6C}" type="pres">
      <dgm:prSet presAssocID="{EEAC9EE0-4F9E-4DA3-916B-342B78801584}" presName="connSite1" presStyleCnt="0"/>
      <dgm:spPr/>
    </dgm:pt>
    <dgm:pt modelId="{40B83B8D-600D-4B45-AD29-0AC98119156E}" type="pres">
      <dgm:prSet presAssocID="{0AB228D5-495D-41D7-9BAA-15C9B47A7C79}" presName="Name9" presStyleLbl="sibTrans2D1" presStyleIdx="0" presStyleCnt="2"/>
      <dgm:spPr/>
    </dgm:pt>
    <dgm:pt modelId="{C281B6D0-BFB1-4CDA-974A-5600EBEEA51F}" type="pres">
      <dgm:prSet presAssocID="{922F4078-6CA2-4CCA-AC68-FCA09D4BB5E6}" presName="composite2" presStyleCnt="0"/>
      <dgm:spPr/>
    </dgm:pt>
    <dgm:pt modelId="{49268DDA-704B-4E51-8825-C4682AC5DF71}" type="pres">
      <dgm:prSet presAssocID="{922F4078-6CA2-4CCA-AC68-FCA09D4BB5E6}" presName="dummyNode2" presStyleLbl="node1" presStyleIdx="0" presStyleCnt="3"/>
      <dgm:spPr/>
    </dgm:pt>
    <dgm:pt modelId="{521A592A-AB77-4658-B399-BE5E99E547D1}" type="pres">
      <dgm:prSet presAssocID="{922F4078-6CA2-4CCA-AC68-FCA09D4BB5E6}" presName="childNode2" presStyleLbl="bgAcc1" presStyleIdx="1" presStyleCnt="3">
        <dgm:presLayoutVars>
          <dgm:bulletEnabled val="1"/>
        </dgm:presLayoutVars>
      </dgm:prSet>
      <dgm:spPr/>
    </dgm:pt>
    <dgm:pt modelId="{7813D614-C2F4-4261-AE8E-525FCDF8196C}" type="pres">
      <dgm:prSet presAssocID="{922F4078-6CA2-4CCA-AC68-FCA09D4BB5E6}" presName="childNode2tx" presStyleLbl="bgAcc1" presStyleIdx="1" presStyleCnt="3">
        <dgm:presLayoutVars>
          <dgm:bulletEnabled val="1"/>
        </dgm:presLayoutVars>
      </dgm:prSet>
      <dgm:spPr/>
    </dgm:pt>
    <dgm:pt modelId="{D5026B5D-6BBE-450D-878C-072EAAD4C92E}" type="pres">
      <dgm:prSet presAssocID="{922F4078-6CA2-4CCA-AC68-FCA09D4BB5E6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6C5B7BF-660C-4987-805E-BFA9C8D49382}" type="pres">
      <dgm:prSet presAssocID="{922F4078-6CA2-4CCA-AC68-FCA09D4BB5E6}" presName="connSite2" presStyleCnt="0"/>
      <dgm:spPr/>
    </dgm:pt>
    <dgm:pt modelId="{5F16BFBD-5A4A-4722-A282-FC691A9F9148}" type="pres">
      <dgm:prSet presAssocID="{26A67D57-CE5D-40F3-BF2C-00FC639AFDCE}" presName="Name18" presStyleLbl="sibTrans2D1" presStyleIdx="1" presStyleCnt="2"/>
      <dgm:spPr/>
    </dgm:pt>
    <dgm:pt modelId="{AF62A6EA-8E51-48AA-820E-3D1611B278B4}" type="pres">
      <dgm:prSet presAssocID="{DD15C6EA-F23C-4A9D-BC01-28529599D329}" presName="composite1" presStyleCnt="0"/>
      <dgm:spPr/>
    </dgm:pt>
    <dgm:pt modelId="{22C2FA30-F6AA-474A-8048-A3BF37555EF7}" type="pres">
      <dgm:prSet presAssocID="{DD15C6EA-F23C-4A9D-BC01-28529599D329}" presName="dummyNode1" presStyleLbl="node1" presStyleIdx="1" presStyleCnt="3"/>
      <dgm:spPr/>
    </dgm:pt>
    <dgm:pt modelId="{14E3A4F5-F2BB-498B-8997-DD0DCC86711A}" type="pres">
      <dgm:prSet presAssocID="{DD15C6EA-F23C-4A9D-BC01-28529599D329}" presName="childNode1" presStyleLbl="bgAcc1" presStyleIdx="2" presStyleCnt="3">
        <dgm:presLayoutVars>
          <dgm:bulletEnabled val="1"/>
        </dgm:presLayoutVars>
      </dgm:prSet>
      <dgm:spPr/>
    </dgm:pt>
    <dgm:pt modelId="{076AB1C9-21BE-43A6-A5D5-7C2180C1D5FD}" type="pres">
      <dgm:prSet presAssocID="{DD15C6EA-F23C-4A9D-BC01-28529599D329}" presName="childNode1tx" presStyleLbl="bgAcc1" presStyleIdx="2" presStyleCnt="3">
        <dgm:presLayoutVars>
          <dgm:bulletEnabled val="1"/>
        </dgm:presLayoutVars>
      </dgm:prSet>
      <dgm:spPr/>
    </dgm:pt>
    <dgm:pt modelId="{C89546FC-A320-452B-9BA3-F8193F12E9E5}" type="pres">
      <dgm:prSet presAssocID="{DD15C6EA-F23C-4A9D-BC01-28529599D329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36BDFED-CB70-408C-9FC2-BC142083285F}" type="pres">
      <dgm:prSet presAssocID="{DD15C6EA-F23C-4A9D-BC01-28529599D329}" presName="connSite1" presStyleCnt="0"/>
      <dgm:spPr/>
    </dgm:pt>
  </dgm:ptLst>
  <dgm:cxnLst>
    <dgm:cxn modelId="{97BE7600-C06B-4F48-A5E4-DB13F2B29561}" type="presOf" srcId="{0AB228D5-495D-41D7-9BAA-15C9B47A7C79}" destId="{40B83B8D-600D-4B45-AD29-0AC98119156E}" srcOrd="0" destOrd="0" presId="urn:microsoft.com/office/officeart/2005/8/layout/hProcess4"/>
    <dgm:cxn modelId="{5FD16B03-EE43-4DF7-81BB-9E8E06812D39}" type="presOf" srcId="{DD15C6EA-F23C-4A9D-BC01-28529599D329}" destId="{C89546FC-A320-452B-9BA3-F8193F12E9E5}" srcOrd="0" destOrd="0" presId="urn:microsoft.com/office/officeart/2005/8/layout/hProcess4"/>
    <dgm:cxn modelId="{8334A50A-88D4-4938-9633-6B80D450D25F}" type="presOf" srcId="{C09D3864-5F13-4B51-BA5F-A98BB4C43794}" destId="{A52382F7-A9CB-4DB8-8E76-05A7D64790EB}" srcOrd="1" destOrd="0" presId="urn:microsoft.com/office/officeart/2005/8/layout/hProcess4"/>
    <dgm:cxn modelId="{0C28BB0B-A985-431B-BBE2-A7D1451223B5}" type="presOf" srcId="{3505763D-59EA-43CC-A970-DB3A633ACDD0}" destId="{076AB1C9-21BE-43A6-A5D5-7C2180C1D5FD}" srcOrd="1" destOrd="0" presId="urn:microsoft.com/office/officeart/2005/8/layout/hProcess4"/>
    <dgm:cxn modelId="{E1A7843F-5403-47B5-9423-B1EA51A49F49}" type="presOf" srcId="{26A67D57-CE5D-40F3-BF2C-00FC639AFDCE}" destId="{5F16BFBD-5A4A-4722-A282-FC691A9F9148}" srcOrd="0" destOrd="0" presId="urn:microsoft.com/office/officeart/2005/8/layout/hProcess4"/>
    <dgm:cxn modelId="{E8818963-72E2-41D5-A783-AF5CF7988906}" srcId="{1E30CFD7-91E3-4559-BD68-9DD2293C1A38}" destId="{DD15C6EA-F23C-4A9D-BC01-28529599D329}" srcOrd="2" destOrd="0" parTransId="{82AB68CD-8A6C-46A2-B787-6C1726F30CC6}" sibTransId="{4193519E-E55B-4F43-ADF3-8B24C5232C8F}"/>
    <dgm:cxn modelId="{61E2CC63-B90F-41BF-8E97-496FC230D944}" type="presOf" srcId="{6AE3FFDB-DAC6-4CE8-918D-19ECF26AA698}" destId="{7813D614-C2F4-4261-AE8E-525FCDF8196C}" srcOrd="1" destOrd="1" presId="urn:microsoft.com/office/officeart/2005/8/layout/hProcess4"/>
    <dgm:cxn modelId="{32B47647-7921-4771-B2D3-C85B0211A23A}" srcId="{DD15C6EA-F23C-4A9D-BC01-28529599D329}" destId="{3505763D-59EA-43CC-A970-DB3A633ACDD0}" srcOrd="0" destOrd="0" parTransId="{D0068608-38E1-41F4-AB26-D013FE9CCCA9}" sibTransId="{02F8E8B7-3679-40BD-83E8-D74D6B4E0334}"/>
    <dgm:cxn modelId="{359BDC55-64B2-4F9B-BCAA-A5980E0E2AEF}" type="presOf" srcId="{EEAC9EE0-4F9E-4DA3-916B-342B78801584}" destId="{6C9DC3AB-8D86-4240-8542-14F9FE463A99}" srcOrd="0" destOrd="0" presId="urn:microsoft.com/office/officeart/2005/8/layout/hProcess4"/>
    <dgm:cxn modelId="{BDE67277-CEAC-445A-B8D5-ABDDFD40E455}" srcId="{1E30CFD7-91E3-4559-BD68-9DD2293C1A38}" destId="{EEAC9EE0-4F9E-4DA3-916B-342B78801584}" srcOrd="0" destOrd="0" parTransId="{9B072FF7-9289-4105-957A-DB4DAEE7D6B4}" sibTransId="{0AB228D5-495D-41D7-9BAA-15C9B47A7C79}"/>
    <dgm:cxn modelId="{963EBB7A-335C-4C97-9F3A-A0AFF7988974}" type="presOf" srcId="{6AE3FFDB-DAC6-4CE8-918D-19ECF26AA698}" destId="{521A592A-AB77-4658-B399-BE5E99E547D1}" srcOrd="0" destOrd="1" presId="urn:microsoft.com/office/officeart/2005/8/layout/hProcess4"/>
    <dgm:cxn modelId="{7AB0D35A-BA91-4838-B80C-D14B08C274C3}" srcId="{EEAC9EE0-4F9E-4DA3-916B-342B78801584}" destId="{BAE8D9E4-36BA-4201-9E55-33BE1025EEE4}" srcOrd="1" destOrd="0" parTransId="{4059BC63-E9B9-4AB4-BCBA-F451BE70E67B}" sibTransId="{8C928770-605D-4570-93B1-3F1EE3ABC104}"/>
    <dgm:cxn modelId="{C9F7C386-23DA-481E-96DB-22F9D9F8E5AF}" type="presOf" srcId="{C09D3864-5F13-4B51-BA5F-A98BB4C43794}" destId="{5005F1D1-1235-4511-B7E9-75C38051B6F2}" srcOrd="0" destOrd="0" presId="urn:microsoft.com/office/officeart/2005/8/layout/hProcess4"/>
    <dgm:cxn modelId="{6AED4887-0358-4056-9D3B-C764D093A27A}" type="presOf" srcId="{9724BB2A-5623-46AB-AED7-FD4995DFBEA3}" destId="{076AB1C9-21BE-43A6-A5D5-7C2180C1D5FD}" srcOrd="1" destOrd="1" presId="urn:microsoft.com/office/officeart/2005/8/layout/hProcess4"/>
    <dgm:cxn modelId="{34103F89-25B5-4BA5-93F7-C30A3D745F9E}" type="presOf" srcId="{3505763D-59EA-43CC-A970-DB3A633ACDD0}" destId="{14E3A4F5-F2BB-498B-8997-DD0DCC86711A}" srcOrd="0" destOrd="0" presId="urn:microsoft.com/office/officeart/2005/8/layout/hProcess4"/>
    <dgm:cxn modelId="{7B723797-CB50-4462-AFE4-6FA349FC0F25}" type="presOf" srcId="{9724BB2A-5623-46AB-AED7-FD4995DFBEA3}" destId="{14E3A4F5-F2BB-498B-8997-DD0DCC86711A}" srcOrd="0" destOrd="1" presId="urn:microsoft.com/office/officeart/2005/8/layout/hProcess4"/>
    <dgm:cxn modelId="{CEF80EA4-5BDE-4B57-A42D-5F107F509DD6}" type="presOf" srcId="{C3FB964F-77E8-4022-9C6A-66272A540F9B}" destId="{7813D614-C2F4-4261-AE8E-525FCDF8196C}" srcOrd="1" destOrd="0" presId="urn:microsoft.com/office/officeart/2005/8/layout/hProcess4"/>
    <dgm:cxn modelId="{8352A8C3-184F-4746-8D5E-85335EF7BDA3}" type="presOf" srcId="{1E30CFD7-91E3-4559-BD68-9DD2293C1A38}" destId="{144DAA5A-59F0-4E93-A58F-95A0629071A7}" srcOrd="0" destOrd="0" presId="urn:microsoft.com/office/officeart/2005/8/layout/hProcess4"/>
    <dgm:cxn modelId="{370F01C5-B160-4213-BAB8-EF2195D2BDD2}" type="presOf" srcId="{BAE8D9E4-36BA-4201-9E55-33BE1025EEE4}" destId="{5005F1D1-1235-4511-B7E9-75C38051B6F2}" srcOrd="0" destOrd="1" presId="urn:microsoft.com/office/officeart/2005/8/layout/hProcess4"/>
    <dgm:cxn modelId="{2E62A6C5-C128-4AF9-AE85-CCA33205DE27}" srcId="{1E30CFD7-91E3-4559-BD68-9DD2293C1A38}" destId="{922F4078-6CA2-4CCA-AC68-FCA09D4BB5E6}" srcOrd="1" destOrd="0" parTransId="{F0629B29-843C-4F6D-B1AC-F1DD2FAF3225}" sibTransId="{26A67D57-CE5D-40F3-BF2C-00FC639AFDCE}"/>
    <dgm:cxn modelId="{59B65ACA-C9EF-4329-BB2B-C1CA22E1DDF3}" type="presOf" srcId="{C3FB964F-77E8-4022-9C6A-66272A540F9B}" destId="{521A592A-AB77-4658-B399-BE5E99E547D1}" srcOrd="0" destOrd="0" presId="urn:microsoft.com/office/officeart/2005/8/layout/hProcess4"/>
    <dgm:cxn modelId="{43DC13D7-439E-4155-A75D-D767799A5C30}" srcId="{922F4078-6CA2-4CCA-AC68-FCA09D4BB5E6}" destId="{6AE3FFDB-DAC6-4CE8-918D-19ECF26AA698}" srcOrd="1" destOrd="0" parTransId="{2228063D-4960-4220-87F1-30DF614093B3}" sibTransId="{30BF678D-16E0-467F-93B0-06A84838E935}"/>
    <dgm:cxn modelId="{342971D9-C97B-4401-99F6-9A5507F03478}" srcId="{DD15C6EA-F23C-4A9D-BC01-28529599D329}" destId="{9724BB2A-5623-46AB-AED7-FD4995DFBEA3}" srcOrd="1" destOrd="0" parTransId="{B575775E-19F4-4677-962A-419FB8B46835}" sibTransId="{8554D0FC-B47B-4D03-9FF0-799A283D44D1}"/>
    <dgm:cxn modelId="{2134C1DF-9400-4719-90FA-C2050C6FAE3A}" type="presOf" srcId="{922F4078-6CA2-4CCA-AC68-FCA09D4BB5E6}" destId="{D5026B5D-6BBE-450D-878C-072EAAD4C92E}" srcOrd="0" destOrd="0" presId="urn:microsoft.com/office/officeart/2005/8/layout/hProcess4"/>
    <dgm:cxn modelId="{DA390DEE-76B5-460E-8F1F-81313EBA2565}" type="presOf" srcId="{BAE8D9E4-36BA-4201-9E55-33BE1025EEE4}" destId="{A52382F7-A9CB-4DB8-8E76-05A7D64790EB}" srcOrd="1" destOrd="1" presId="urn:microsoft.com/office/officeart/2005/8/layout/hProcess4"/>
    <dgm:cxn modelId="{76060DEF-D4F1-4A42-A441-1035BAA900CA}" srcId="{922F4078-6CA2-4CCA-AC68-FCA09D4BB5E6}" destId="{C3FB964F-77E8-4022-9C6A-66272A540F9B}" srcOrd="0" destOrd="0" parTransId="{60BFCFCB-42FD-43E6-921F-E5FE552CA151}" sibTransId="{4939847A-DF77-4B4A-AC36-F16E3DD70CE8}"/>
    <dgm:cxn modelId="{F4ECC4FF-9603-4387-852F-2365CA4DAD79}" srcId="{EEAC9EE0-4F9E-4DA3-916B-342B78801584}" destId="{C09D3864-5F13-4B51-BA5F-A98BB4C43794}" srcOrd="0" destOrd="0" parTransId="{A6393A4D-3B83-4E92-A756-44DE3E24BF5B}" sibTransId="{CDF319F4-D2E7-4DC1-AE2E-FA5BCD2B4540}"/>
    <dgm:cxn modelId="{B3A285AF-16F8-4ECB-920D-1F15BDAB7673}" type="presParOf" srcId="{144DAA5A-59F0-4E93-A58F-95A0629071A7}" destId="{C9C6F796-F291-4235-A409-3317A1072E3C}" srcOrd="0" destOrd="0" presId="urn:microsoft.com/office/officeart/2005/8/layout/hProcess4"/>
    <dgm:cxn modelId="{B04E604F-41BE-4B01-A313-4E193CC389B5}" type="presParOf" srcId="{144DAA5A-59F0-4E93-A58F-95A0629071A7}" destId="{6FB42161-138A-4365-832E-FED3F4C88861}" srcOrd="1" destOrd="0" presId="urn:microsoft.com/office/officeart/2005/8/layout/hProcess4"/>
    <dgm:cxn modelId="{EDFE326A-2705-4D2E-A266-294DC52D25A4}" type="presParOf" srcId="{144DAA5A-59F0-4E93-A58F-95A0629071A7}" destId="{C129A962-F3F0-4E8D-BBF9-DA7210A9C08A}" srcOrd="2" destOrd="0" presId="urn:microsoft.com/office/officeart/2005/8/layout/hProcess4"/>
    <dgm:cxn modelId="{62017DC4-E317-4573-9C58-68FBA44DE504}" type="presParOf" srcId="{C129A962-F3F0-4E8D-BBF9-DA7210A9C08A}" destId="{5515117D-D931-44F1-AC82-709FD1ADF6E4}" srcOrd="0" destOrd="0" presId="urn:microsoft.com/office/officeart/2005/8/layout/hProcess4"/>
    <dgm:cxn modelId="{DC322FFA-A1C4-4173-95CD-6D535A8BD709}" type="presParOf" srcId="{5515117D-D931-44F1-AC82-709FD1ADF6E4}" destId="{90327FF1-D5EF-45C4-8509-1D54F754DFC9}" srcOrd="0" destOrd="0" presId="urn:microsoft.com/office/officeart/2005/8/layout/hProcess4"/>
    <dgm:cxn modelId="{5C1DFEB3-80DE-4379-8CAB-01959F83C8EC}" type="presParOf" srcId="{5515117D-D931-44F1-AC82-709FD1ADF6E4}" destId="{5005F1D1-1235-4511-B7E9-75C38051B6F2}" srcOrd="1" destOrd="0" presId="urn:microsoft.com/office/officeart/2005/8/layout/hProcess4"/>
    <dgm:cxn modelId="{50C24780-5E7D-41AE-8E1D-127FDA44B830}" type="presParOf" srcId="{5515117D-D931-44F1-AC82-709FD1ADF6E4}" destId="{A52382F7-A9CB-4DB8-8E76-05A7D64790EB}" srcOrd="2" destOrd="0" presId="urn:microsoft.com/office/officeart/2005/8/layout/hProcess4"/>
    <dgm:cxn modelId="{2E08B8BD-FDA9-487F-8C7B-F039D21430CB}" type="presParOf" srcId="{5515117D-D931-44F1-AC82-709FD1ADF6E4}" destId="{6C9DC3AB-8D86-4240-8542-14F9FE463A99}" srcOrd="3" destOrd="0" presId="urn:microsoft.com/office/officeart/2005/8/layout/hProcess4"/>
    <dgm:cxn modelId="{D59D71D8-B97E-48A5-BA7A-4A41250961EA}" type="presParOf" srcId="{5515117D-D931-44F1-AC82-709FD1ADF6E4}" destId="{B25DE781-2027-41EC-9198-0ABC53260B6C}" srcOrd="4" destOrd="0" presId="urn:microsoft.com/office/officeart/2005/8/layout/hProcess4"/>
    <dgm:cxn modelId="{C1DF4EFF-0FF4-4CFC-9B20-655370660FBD}" type="presParOf" srcId="{C129A962-F3F0-4E8D-BBF9-DA7210A9C08A}" destId="{40B83B8D-600D-4B45-AD29-0AC98119156E}" srcOrd="1" destOrd="0" presId="urn:microsoft.com/office/officeart/2005/8/layout/hProcess4"/>
    <dgm:cxn modelId="{7BD62377-3511-4CB7-A502-848BC0C8BB7F}" type="presParOf" srcId="{C129A962-F3F0-4E8D-BBF9-DA7210A9C08A}" destId="{C281B6D0-BFB1-4CDA-974A-5600EBEEA51F}" srcOrd="2" destOrd="0" presId="urn:microsoft.com/office/officeart/2005/8/layout/hProcess4"/>
    <dgm:cxn modelId="{8BFD7E48-E6C7-4F90-953B-5C8750692139}" type="presParOf" srcId="{C281B6D0-BFB1-4CDA-974A-5600EBEEA51F}" destId="{49268DDA-704B-4E51-8825-C4682AC5DF71}" srcOrd="0" destOrd="0" presId="urn:microsoft.com/office/officeart/2005/8/layout/hProcess4"/>
    <dgm:cxn modelId="{FD4D9744-73E9-46BE-AFE5-9E0AA0A18B05}" type="presParOf" srcId="{C281B6D0-BFB1-4CDA-974A-5600EBEEA51F}" destId="{521A592A-AB77-4658-B399-BE5E99E547D1}" srcOrd="1" destOrd="0" presId="urn:microsoft.com/office/officeart/2005/8/layout/hProcess4"/>
    <dgm:cxn modelId="{1EA5ED79-CCB5-4441-B84E-F2EAFAB4DC43}" type="presParOf" srcId="{C281B6D0-BFB1-4CDA-974A-5600EBEEA51F}" destId="{7813D614-C2F4-4261-AE8E-525FCDF8196C}" srcOrd="2" destOrd="0" presId="urn:microsoft.com/office/officeart/2005/8/layout/hProcess4"/>
    <dgm:cxn modelId="{EE715973-119D-47A9-A511-DF1BAD222324}" type="presParOf" srcId="{C281B6D0-BFB1-4CDA-974A-5600EBEEA51F}" destId="{D5026B5D-6BBE-450D-878C-072EAAD4C92E}" srcOrd="3" destOrd="0" presId="urn:microsoft.com/office/officeart/2005/8/layout/hProcess4"/>
    <dgm:cxn modelId="{61BB5CFE-64EB-4734-88B1-B9C885482CDD}" type="presParOf" srcId="{C281B6D0-BFB1-4CDA-974A-5600EBEEA51F}" destId="{A6C5B7BF-660C-4987-805E-BFA9C8D49382}" srcOrd="4" destOrd="0" presId="urn:microsoft.com/office/officeart/2005/8/layout/hProcess4"/>
    <dgm:cxn modelId="{A7E5F157-BA4B-4010-9992-BDE630982EDD}" type="presParOf" srcId="{C129A962-F3F0-4E8D-BBF9-DA7210A9C08A}" destId="{5F16BFBD-5A4A-4722-A282-FC691A9F9148}" srcOrd="3" destOrd="0" presId="urn:microsoft.com/office/officeart/2005/8/layout/hProcess4"/>
    <dgm:cxn modelId="{ACC2A91D-ED5D-4022-975E-B1C06C0412BD}" type="presParOf" srcId="{C129A962-F3F0-4E8D-BBF9-DA7210A9C08A}" destId="{AF62A6EA-8E51-48AA-820E-3D1611B278B4}" srcOrd="4" destOrd="0" presId="urn:microsoft.com/office/officeart/2005/8/layout/hProcess4"/>
    <dgm:cxn modelId="{5C00439C-1291-4233-864D-A9FBA87DA6B7}" type="presParOf" srcId="{AF62A6EA-8E51-48AA-820E-3D1611B278B4}" destId="{22C2FA30-F6AA-474A-8048-A3BF37555EF7}" srcOrd="0" destOrd="0" presId="urn:microsoft.com/office/officeart/2005/8/layout/hProcess4"/>
    <dgm:cxn modelId="{EDBDC1D8-A865-4A8C-A96A-E0DEE7F301CA}" type="presParOf" srcId="{AF62A6EA-8E51-48AA-820E-3D1611B278B4}" destId="{14E3A4F5-F2BB-498B-8997-DD0DCC86711A}" srcOrd="1" destOrd="0" presId="urn:microsoft.com/office/officeart/2005/8/layout/hProcess4"/>
    <dgm:cxn modelId="{E21465C2-56C0-4416-93B2-9B30179E8CEC}" type="presParOf" srcId="{AF62A6EA-8E51-48AA-820E-3D1611B278B4}" destId="{076AB1C9-21BE-43A6-A5D5-7C2180C1D5FD}" srcOrd="2" destOrd="0" presId="urn:microsoft.com/office/officeart/2005/8/layout/hProcess4"/>
    <dgm:cxn modelId="{A01DE092-84E8-4363-90B3-44565E334486}" type="presParOf" srcId="{AF62A6EA-8E51-48AA-820E-3D1611B278B4}" destId="{C89546FC-A320-452B-9BA3-F8193F12E9E5}" srcOrd="3" destOrd="0" presId="urn:microsoft.com/office/officeart/2005/8/layout/hProcess4"/>
    <dgm:cxn modelId="{67BC247E-35C3-4A6F-90D4-053413A36D14}" type="presParOf" srcId="{AF62A6EA-8E51-48AA-820E-3D1611B278B4}" destId="{536BDFED-CB70-408C-9FC2-BC142083285F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1BA20-56B5-4AAF-8F3C-66B145D9DC70}" type="doc">
      <dgm:prSet loTypeId="urn:microsoft.com/office/officeart/2016/7/layout/BasicLinearProcessNumbered" loCatId="process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1B3692-F6C0-4863-837D-D0E49823F0F5}">
      <dgm:prSet/>
      <dgm:spPr/>
      <dgm:t>
        <a:bodyPr/>
        <a:lstStyle/>
        <a:p>
          <a:r>
            <a:rPr lang="en-US"/>
            <a:t>Had to manually map the company name with their respective company size and sector by taking information about each company name from Linkedin</a:t>
          </a:r>
        </a:p>
      </dgm:t>
    </dgm:pt>
    <dgm:pt modelId="{904CC38A-E8D5-4B7B-BB75-E0B816952B76}" type="parTrans" cxnId="{C7856D7E-F0D7-4540-82C5-0B4ADACB93B0}">
      <dgm:prSet/>
      <dgm:spPr/>
      <dgm:t>
        <a:bodyPr/>
        <a:lstStyle/>
        <a:p>
          <a:endParaRPr lang="en-US"/>
        </a:p>
      </dgm:t>
    </dgm:pt>
    <dgm:pt modelId="{12248729-853D-45C7-9232-3C72B0F77806}" type="sibTrans" cxnId="{C7856D7E-F0D7-4540-82C5-0B4ADACB93B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7C917DC-E495-40E7-94DA-0FA3CDE3DC30}">
      <dgm:prSet/>
      <dgm:spPr/>
      <dgm:t>
        <a:bodyPr/>
        <a:lstStyle/>
        <a:p>
          <a:r>
            <a:rPr lang="en-US"/>
            <a:t>Had to manually match the salary with the Years of experience taking references from Glassdoor.com</a:t>
          </a:r>
        </a:p>
      </dgm:t>
    </dgm:pt>
    <dgm:pt modelId="{7A53FD0C-734E-4EAA-ABEF-A074312F5740}" type="parTrans" cxnId="{6DC8DE68-E64C-485B-853E-2A17D532BEB2}">
      <dgm:prSet/>
      <dgm:spPr/>
      <dgm:t>
        <a:bodyPr/>
        <a:lstStyle/>
        <a:p>
          <a:endParaRPr lang="en-US"/>
        </a:p>
      </dgm:t>
    </dgm:pt>
    <dgm:pt modelId="{7453BE1D-C597-4A22-97C4-8F522A4451D4}" type="sibTrans" cxnId="{6DC8DE68-E64C-485B-853E-2A17D532BEB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CB7E824-5221-4F25-8F1B-9CC4F5E8A387}" type="pres">
      <dgm:prSet presAssocID="{C1C1BA20-56B5-4AAF-8F3C-66B145D9DC70}" presName="Name0" presStyleCnt="0">
        <dgm:presLayoutVars>
          <dgm:animLvl val="lvl"/>
          <dgm:resizeHandles val="exact"/>
        </dgm:presLayoutVars>
      </dgm:prSet>
      <dgm:spPr/>
    </dgm:pt>
    <dgm:pt modelId="{DDC71150-12E7-4A3A-9D8A-D76A8B6DEED5}" type="pres">
      <dgm:prSet presAssocID="{781B3692-F6C0-4863-837D-D0E49823F0F5}" presName="compositeNode" presStyleCnt="0">
        <dgm:presLayoutVars>
          <dgm:bulletEnabled val="1"/>
        </dgm:presLayoutVars>
      </dgm:prSet>
      <dgm:spPr/>
    </dgm:pt>
    <dgm:pt modelId="{3CE01E0B-E658-4D93-9E86-17C1755D6645}" type="pres">
      <dgm:prSet presAssocID="{781B3692-F6C0-4863-837D-D0E49823F0F5}" presName="bgRect" presStyleLbl="bgAccFollowNode1" presStyleIdx="0" presStyleCnt="2"/>
      <dgm:spPr/>
    </dgm:pt>
    <dgm:pt modelId="{1A281051-8556-47DA-910D-BDB0334863DF}" type="pres">
      <dgm:prSet presAssocID="{12248729-853D-45C7-9232-3C72B0F77806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CD34DE5-AB27-4EA7-AC58-DC7DD7D2C7D2}" type="pres">
      <dgm:prSet presAssocID="{781B3692-F6C0-4863-837D-D0E49823F0F5}" presName="bottomLine" presStyleLbl="alignNode1" presStyleIdx="1" presStyleCnt="4">
        <dgm:presLayoutVars/>
      </dgm:prSet>
      <dgm:spPr/>
    </dgm:pt>
    <dgm:pt modelId="{1E6922E1-C641-4DB8-9970-67395E3F4495}" type="pres">
      <dgm:prSet presAssocID="{781B3692-F6C0-4863-837D-D0E49823F0F5}" presName="nodeText" presStyleLbl="bgAccFollowNode1" presStyleIdx="0" presStyleCnt="2">
        <dgm:presLayoutVars>
          <dgm:bulletEnabled val="1"/>
        </dgm:presLayoutVars>
      </dgm:prSet>
      <dgm:spPr/>
    </dgm:pt>
    <dgm:pt modelId="{E382FB18-1EA7-4C1D-AFD4-27FBF04C1999}" type="pres">
      <dgm:prSet presAssocID="{12248729-853D-45C7-9232-3C72B0F77806}" presName="sibTrans" presStyleCnt="0"/>
      <dgm:spPr/>
    </dgm:pt>
    <dgm:pt modelId="{EF8E7968-4715-4FAA-8E8E-DA674DFBF589}" type="pres">
      <dgm:prSet presAssocID="{97C917DC-E495-40E7-94DA-0FA3CDE3DC30}" presName="compositeNode" presStyleCnt="0">
        <dgm:presLayoutVars>
          <dgm:bulletEnabled val="1"/>
        </dgm:presLayoutVars>
      </dgm:prSet>
      <dgm:spPr/>
    </dgm:pt>
    <dgm:pt modelId="{100ADE47-B043-4D42-A023-80DF2014BFF5}" type="pres">
      <dgm:prSet presAssocID="{97C917DC-E495-40E7-94DA-0FA3CDE3DC30}" presName="bgRect" presStyleLbl="bgAccFollowNode1" presStyleIdx="1" presStyleCnt="2"/>
      <dgm:spPr/>
    </dgm:pt>
    <dgm:pt modelId="{992E9A7D-3B28-4038-915F-A4E4C668EC6A}" type="pres">
      <dgm:prSet presAssocID="{7453BE1D-C597-4A22-97C4-8F522A4451D4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803B998-57A4-4A3E-B3AB-AF36A233DB60}" type="pres">
      <dgm:prSet presAssocID="{97C917DC-E495-40E7-94DA-0FA3CDE3DC30}" presName="bottomLine" presStyleLbl="alignNode1" presStyleIdx="3" presStyleCnt="4">
        <dgm:presLayoutVars/>
      </dgm:prSet>
      <dgm:spPr/>
    </dgm:pt>
    <dgm:pt modelId="{5BA22050-2480-4050-BFE1-8B81BB3EC058}" type="pres">
      <dgm:prSet presAssocID="{97C917DC-E495-40E7-94DA-0FA3CDE3DC30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23995404-FFF4-410D-9085-8B0EC68A5DD8}" type="presOf" srcId="{97C917DC-E495-40E7-94DA-0FA3CDE3DC30}" destId="{100ADE47-B043-4D42-A023-80DF2014BFF5}" srcOrd="0" destOrd="0" presId="urn:microsoft.com/office/officeart/2016/7/layout/BasicLinearProcessNumbered"/>
    <dgm:cxn modelId="{5AD84510-52A0-419C-83FA-96BA6C9F8166}" type="presOf" srcId="{97C917DC-E495-40E7-94DA-0FA3CDE3DC30}" destId="{5BA22050-2480-4050-BFE1-8B81BB3EC058}" srcOrd="1" destOrd="0" presId="urn:microsoft.com/office/officeart/2016/7/layout/BasicLinearProcessNumbered"/>
    <dgm:cxn modelId="{6DC8DE68-E64C-485B-853E-2A17D532BEB2}" srcId="{C1C1BA20-56B5-4AAF-8F3C-66B145D9DC70}" destId="{97C917DC-E495-40E7-94DA-0FA3CDE3DC30}" srcOrd="1" destOrd="0" parTransId="{7A53FD0C-734E-4EAA-ABEF-A074312F5740}" sibTransId="{7453BE1D-C597-4A22-97C4-8F522A4451D4}"/>
    <dgm:cxn modelId="{410CE14B-AEAD-4EB8-8F20-D1462F838007}" type="presOf" srcId="{C1C1BA20-56B5-4AAF-8F3C-66B145D9DC70}" destId="{9CB7E824-5221-4F25-8F1B-9CC4F5E8A387}" srcOrd="0" destOrd="0" presId="urn:microsoft.com/office/officeart/2016/7/layout/BasicLinearProcessNumbered"/>
    <dgm:cxn modelId="{C7856D7E-F0D7-4540-82C5-0B4ADACB93B0}" srcId="{C1C1BA20-56B5-4AAF-8F3C-66B145D9DC70}" destId="{781B3692-F6C0-4863-837D-D0E49823F0F5}" srcOrd="0" destOrd="0" parTransId="{904CC38A-E8D5-4B7B-BB75-E0B816952B76}" sibTransId="{12248729-853D-45C7-9232-3C72B0F77806}"/>
    <dgm:cxn modelId="{DF945687-0454-4C07-8278-8C189F164DD0}" type="presOf" srcId="{7453BE1D-C597-4A22-97C4-8F522A4451D4}" destId="{992E9A7D-3B28-4038-915F-A4E4C668EC6A}" srcOrd="0" destOrd="0" presId="urn:microsoft.com/office/officeart/2016/7/layout/BasicLinearProcessNumbered"/>
    <dgm:cxn modelId="{8B95A692-E7AB-45EC-8400-A808DA37B09B}" type="presOf" srcId="{12248729-853D-45C7-9232-3C72B0F77806}" destId="{1A281051-8556-47DA-910D-BDB0334863DF}" srcOrd="0" destOrd="0" presId="urn:microsoft.com/office/officeart/2016/7/layout/BasicLinearProcessNumbered"/>
    <dgm:cxn modelId="{2E2F38B1-4D4E-4231-9AD4-E92B103B8A1E}" type="presOf" srcId="{781B3692-F6C0-4863-837D-D0E49823F0F5}" destId="{1E6922E1-C641-4DB8-9970-67395E3F4495}" srcOrd="1" destOrd="0" presId="urn:microsoft.com/office/officeart/2016/7/layout/BasicLinearProcessNumbered"/>
    <dgm:cxn modelId="{CC9E08BD-F7CB-4F72-B0A0-3C38F1A58164}" type="presOf" srcId="{781B3692-F6C0-4863-837D-D0E49823F0F5}" destId="{3CE01E0B-E658-4D93-9E86-17C1755D6645}" srcOrd="0" destOrd="0" presId="urn:microsoft.com/office/officeart/2016/7/layout/BasicLinearProcessNumbered"/>
    <dgm:cxn modelId="{941B986E-C1EE-4210-BF49-8C53C0195C17}" type="presParOf" srcId="{9CB7E824-5221-4F25-8F1B-9CC4F5E8A387}" destId="{DDC71150-12E7-4A3A-9D8A-D76A8B6DEED5}" srcOrd="0" destOrd="0" presId="urn:microsoft.com/office/officeart/2016/7/layout/BasicLinearProcessNumbered"/>
    <dgm:cxn modelId="{828F87BB-28B1-41A3-83A0-D0B59BF62FA3}" type="presParOf" srcId="{DDC71150-12E7-4A3A-9D8A-D76A8B6DEED5}" destId="{3CE01E0B-E658-4D93-9E86-17C1755D6645}" srcOrd="0" destOrd="0" presId="urn:microsoft.com/office/officeart/2016/7/layout/BasicLinearProcessNumbered"/>
    <dgm:cxn modelId="{52005EC0-0D86-4C5F-A690-0344C8F051FC}" type="presParOf" srcId="{DDC71150-12E7-4A3A-9D8A-D76A8B6DEED5}" destId="{1A281051-8556-47DA-910D-BDB0334863DF}" srcOrd="1" destOrd="0" presId="urn:microsoft.com/office/officeart/2016/7/layout/BasicLinearProcessNumbered"/>
    <dgm:cxn modelId="{570C832E-0409-4081-B1B9-6E960D7D5CE9}" type="presParOf" srcId="{DDC71150-12E7-4A3A-9D8A-D76A8B6DEED5}" destId="{ECD34DE5-AB27-4EA7-AC58-DC7DD7D2C7D2}" srcOrd="2" destOrd="0" presId="urn:microsoft.com/office/officeart/2016/7/layout/BasicLinearProcessNumbered"/>
    <dgm:cxn modelId="{8F31603A-F00E-4555-B96B-2CA9772BB689}" type="presParOf" srcId="{DDC71150-12E7-4A3A-9D8A-D76A8B6DEED5}" destId="{1E6922E1-C641-4DB8-9970-67395E3F4495}" srcOrd="3" destOrd="0" presId="urn:microsoft.com/office/officeart/2016/7/layout/BasicLinearProcessNumbered"/>
    <dgm:cxn modelId="{025D475C-E56D-408F-A6EA-E2837FE561B7}" type="presParOf" srcId="{9CB7E824-5221-4F25-8F1B-9CC4F5E8A387}" destId="{E382FB18-1EA7-4C1D-AFD4-27FBF04C1999}" srcOrd="1" destOrd="0" presId="urn:microsoft.com/office/officeart/2016/7/layout/BasicLinearProcessNumbered"/>
    <dgm:cxn modelId="{7245B289-FA19-4294-AAEE-7F8B67D027B8}" type="presParOf" srcId="{9CB7E824-5221-4F25-8F1B-9CC4F5E8A387}" destId="{EF8E7968-4715-4FAA-8E8E-DA674DFBF589}" srcOrd="2" destOrd="0" presId="urn:microsoft.com/office/officeart/2016/7/layout/BasicLinearProcessNumbered"/>
    <dgm:cxn modelId="{2CFA6971-D759-49AB-8C55-D0D04FECF0CF}" type="presParOf" srcId="{EF8E7968-4715-4FAA-8E8E-DA674DFBF589}" destId="{100ADE47-B043-4D42-A023-80DF2014BFF5}" srcOrd="0" destOrd="0" presId="urn:microsoft.com/office/officeart/2016/7/layout/BasicLinearProcessNumbered"/>
    <dgm:cxn modelId="{32B1EAD1-9DC1-4DBC-841F-95E2F99462D5}" type="presParOf" srcId="{EF8E7968-4715-4FAA-8E8E-DA674DFBF589}" destId="{992E9A7D-3B28-4038-915F-A4E4C668EC6A}" srcOrd="1" destOrd="0" presId="urn:microsoft.com/office/officeart/2016/7/layout/BasicLinearProcessNumbered"/>
    <dgm:cxn modelId="{B7F65458-2AE8-4277-BE9F-409BBBC84114}" type="presParOf" srcId="{EF8E7968-4715-4FAA-8E8E-DA674DFBF589}" destId="{9803B998-57A4-4A3E-B3AB-AF36A233DB60}" srcOrd="2" destOrd="0" presId="urn:microsoft.com/office/officeart/2016/7/layout/BasicLinearProcessNumbered"/>
    <dgm:cxn modelId="{6067D154-B3EF-4585-8B7F-0C54DEF27882}" type="presParOf" srcId="{EF8E7968-4715-4FAA-8E8E-DA674DFBF589}" destId="{5BA22050-2480-4050-BFE1-8B81BB3EC05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05F1D1-1235-4511-B7E9-75C38051B6F2}">
      <dsp:nvSpPr>
        <dsp:cNvPr id="0" name=""/>
        <dsp:cNvSpPr/>
      </dsp:nvSpPr>
      <dsp:spPr>
        <a:xfrm>
          <a:off x="288701" y="1200835"/>
          <a:ext cx="2797664" cy="230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scraped data from Indeed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Used </a:t>
          </a:r>
          <a:r>
            <a:rPr lang="en-US" sz="1800" kern="1200" dirty="0" err="1"/>
            <a:t>Beautifulsoup</a:t>
          </a:r>
          <a:r>
            <a:rPr lang="en-US" sz="1800" kern="1200" dirty="0"/>
            <a:t> to scrape.</a:t>
          </a:r>
        </a:p>
      </dsp:txBody>
      <dsp:txXfrm>
        <a:off x="341803" y="1253937"/>
        <a:ext cx="2691460" cy="1706822"/>
      </dsp:txXfrm>
    </dsp:sp>
    <dsp:sp modelId="{40B83B8D-600D-4B45-AD29-0AC98119156E}">
      <dsp:nvSpPr>
        <dsp:cNvPr id="0" name=""/>
        <dsp:cNvSpPr/>
      </dsp:nvSpPr>
      <dsp:spPr>
        <a:xfrm>
          <a:off x="1834680" y="1656182"/>
          <a:ext cx="3224503" cy="3224503"/>
        </a:xfrm>
        <a:prstGeom prst="leftCircularArrow">
          <a:avLst>
            <a:gd name="adj1" fmla="val 3583"/>
            <a:gd name="adj2" fmla="val 445452"/>
            <a:gd name="adj3" fmla="val 2220963"/>
            <a:gd name="adj4" fmla="val 9024489"/>
            <a:gd name="adj5" fmla="val 418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9DC3AB-8D86-4240-8542-14F9FE463A99}">
      <dsp:nvSpPr>
        <dsp:cNvPr id="0" name=""/>
        <dsp:cNvSpPr/>
      </dsp:nvSpPr>
      <dsp:spPr>
        <a:xfrm>
          <a:off x="910404" y="3013862"/>
          <a:ext cx="2486813" cy="988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Collecting the data</a:t>
          </a:r>
        </a:p>
      </dsp:txBody>
      <dsp:txXfrm>
        <a:off x="939369" y="3042827"/>
        <a:ext cx="2428883" cy="930993"/>
      </dsp:txXfrm>
    </dsp:sp>
    <dsp:sp modelId="{521A592A-AB77-4658-B399-BE5E99E547D1}">
      <dsp:nvSpPr>
        <dsp:cNvPr id="0" name=""/>
        <dsp:cNvSpPr/>
      </dsp:nvSpPr>
      <dsp:spPr>
        <a:xfrm>
          <a:off x="3947381" y="1200835"/>
          <a:ext cx="2797664" cy="230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Job title, Location and Salaries were mapped to the company size and Sector.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removed Outliers and dealt with incomplete rows.</a:t>
          </a:r>
        </a:p>
      </dsp:txBody>
      <dsp:txXfrm>
        <a:off x="4000483" y="1748399"/>
        <a:ext cx="2691460" cy="1706822"/>
      </dsp:txXfrm>
    </dsp:sp>
    <dsp:sp modelId="{5F16BFBD-5A4A-4722-A282-FC691A9F9148}">
      <dsp:nvSpPr>
        <dsp:cNvPr id="0" name=""/>
        <dsp:cNvSpPr/>
      </dsp:nvSpPr>
      <dsp:spPr>
        <a:xfrm>
          <a:off x="5470047" y="-262000"/>
          <a:ext cx="3581982" cy="3581982"/>
        </a:xfrm>
        <a:prstGeom prst="circularArrow">
          <a:avLst>
            <a:gd name="adj1" fmla="val 3225"/>
            <a:gd name="adj2" fmla="val 397599"/>
            <a:gd name="adj3" fmla="val 19426890"/>
            <a:gd name="adj4" fmla="val 12575511"/>
            <a:gd name="adj5" fmla="val 3763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026B5D-6BBE-450D-878C-072EAAD4C92E}">
      <dsp:nvSpPr>
        <dsp:cNvPr id="0" name=""/>
        <dsp:cNvSpPr/>
      </dsp:nvSpPr>
      <dsp:spPr>
        <a:xfrm>
          <a:off x="4569085" y="706374"/>
          <a:ext cx="2486813" cy="988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Cleaning</a:t>
          </a:r>
        </a:p>
      </dsp:txBody>
      <dsp:txXfrm>
        <a:off x="4598050" y="735339"/>
        <a:ext cx="2428883" cy="930993"/>
      </dsp:txXfrm>
    </dsp:sp>
    <dsp:sp modelId="{14E3A4F5-F2BB-498B-8997-DD0DCC86711A}">
      <dsp:nvSpPr>
        <dsp:cNvPr id="0" name=""/>
        <dsp:cNvSpPr/>
      </dsp:nvSpPr>
      <dsp:spPr>
        <a:xfrm>
          <a:off x="7606062" y="1200835"/>
          <a:ext cx="2797664" cy="23074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used </a:t>
          </a:r>
          <a:r>
            <a:rPr lang="en-US" sz="1800" b="1" kern="1200" dirty="0"/>
            <a:t>Multiple Linear Regression </a:t>
          </a:r>
          <a:r>
            <a:rPr lang="en-US" sz="1800" kern="1200" dirty="0"/>
            <a:t>to fit our model.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Features incorporated: Location, Years of experience, Company size and Sector.</a:t>
          </a:r>
        </a:p>
      </dsp:txBody>
      <dsp:txXfrm>
        <a:off x="7659164" y="1253937"/>
        <a:ext cx="2691460" cy="1706822"/>
      </dsp:txXfrm>
    </dsp:sp>
    <dsp:sp modelId="{C89546FC-A320-452B-9BA3-F8193F12E9E5}">
      <dsp:nvSpPr>
        <dsp:cNvPr id="0" name=""/>
        <dsp:cNvSpPr/>
      </dsp:nvSpPr>
      <dsp:spPr>
        <a:xfrm>
          <a:off x="8227765" y="3013862"/>
          <a:ext cx="2486813" cy="988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Correlation</a:t>
          </a:r>
        </a:p>
      </dsp:txBody>
      <dsp:txXfrm>
        <a:off x="8256730" y="3042827"/>
        <a:ext cx="2428883" cy="930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01E0B-E658-4D93-9E86-17C1755D6645}">
      <dsp:nvSpPr>
        <dsp:cNvPr id="0" name=""/>
        <dsp:cNvSpPr/>
      </dsp:nvSpPr>
      <dsp:spPr>
        <a:xfrm>
          <a:off x="1209" y="0"/>
          <a:ext cx="4715991" cy="354171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 to manually map the company name with their respective company size and sector by taking information about each company name from Linkedin</a:t>
          </a:r>
        </a:p>
      </dsp:txBody>
      <dsp:txXfrm>
        <a:off x="1209" y="1345850"/>
        <a:ext cx="4715991" cy="2125027"/>
      </dsp:txXfrm>
    </dsp:sp>
    <dsp:sp modelId="{1A281051-8556-47DA-910D-BDB0334863DF}">
      <dsp:nvSpPr>
        <dsp:cNvPr id="0" name=""/>
        <dsp:cNvSpPr/>
      </dsp:nvSpPr>
      <dsp:spPr>
        <a:xfrm>
          <a:off x="1827948" y="354171"/>
          <a:ext cx="1062513" cy="106251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83549" y="509772"/>
        <a:ext cx="751311" cy="751311"/>
      </dsp:txXfrm>
    </dsp:sp>
    <dsp:sp modelId="{ECD34DE5-AB27-4EA7-AC58-DC7DD7D2C7D2}">
      <dsp:nvSpPr>
        <dsp:cNvPr id="0" name=""/>
        <dsp:cNvSpPr/>
      </dsp:nvSpPr>
      <dsp:spPr>
        <a:xfrm>
          <a:off x="1209" y="3541640"/>
          <a:ext cx="4715991" cy="72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00ADE47-B043-4D42-A023-80DF2014BFF5}">
      <dsp:nvSpPr>
        <dsp:cNvPr id="0" name=""/>
        <dsp:cNvSpPr/>
      </dsp:nvSpPr>
      <dsp:spPr>
        <a:xfrm>
          <a:off x="5188799" y="0"/>
          <a:ext cx="4715991" cy="3541712"/>
        </a:xfrm>
        <a:prstGeom prst="rect">
          <a:avLst/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788726"/>
              <a:satOff val="-13699"/>
              <a:lumOff val="9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677" tIns="330200" rIns="367677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Had to manually match the salary with the Years of experience taking references from Glassdoor.com</a:t>
          </a:r>
        </a:p>
      </dsp:txBody>
      <dsp:txXfrm>
        <a:off x="5188799" y="1345850"/>
        <a:ext cx="4715991" cy="2125027"/>
      </dsp:txXfrm>
    </dsp:sp>
    <dsp:sp modelId="{992E9A7D-3B28-4038-915F-A4E4C668EC6A}">
      <dsp:nvSpPr>
        <dsp:cNvPr id="0" name=""/>
        <dsp:cNvSpPr/>
      </dsp:nvSpPr>
      <dsp:spPr>
        <a:xfrm>
          <a:off x="7015538" y="354171"/>
          <a:ext cx="1062513" cy="1062513"/>
        </a:xfrm>
        <a:prstGeom prst="ellipse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838" tIns="12700" rIns="828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171139" y="509772"/>
        <a:ext cx="751311" cy="751311"/>
      </dsp:txXfrm>
    </dsp:sp>
    <dsp:sp modelId="{9803B998-57A4-4A3E-B3AB-AF36A233DB60}">
      <dsp:nvSpPr>
        <dsp:cNvPr id="0" name=""/>
        <dsp:cNvSpPr/>
      </dsp:nvSpPr>
      <dsp:spPr>
        <a:xfrm>
          <a:off x="5188799" y="3541640"/>
          <a:ext cx="4715991" cy="72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7A73D-FAC1-4A32-95BD-05E84BE2EFC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1B242-9E09-4AB5-BB50-F8825A347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5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37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8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0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2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3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4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5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8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46FA-61CA-4B8E-B871-6060371A150B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5203-E299-4CA0-BFE6-E0EB46446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70">
            <a:extLst>
              <a:ext uri="{FF2B5EF4-FFF2-40B4-BE49-F238E27FC236}">
                <a16:creationId xmlns:a16="http://schemas.microsoft.com/office/drawing/2014/main" id="{1351B104-9B78-4A2B-B970-FA8ABE1CE12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Image result for salary - big deciding factor">
            <a:extLst>
              <a:ext uri="{FF2B5EF4-FFF2-40B4-BE49-F238E27FC236}">
                <a16:creationId xmlns:a16="http://schemas.microsoft.com/office/drawing/2014/main" id="{7F87176E-BCC2-4EA2-8F8C-942D7C59C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r="19765" b="2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74">
            <a:extLst>
              <a:ext uri="{FF2B5EF4-FFF2-40B4-BE49-F238E27FC236}">
                <a16:creationId xmlns:a16="http://schemas.microsoft.com/office/drawing/2014/main" id="{77EB1C59-16D1-4C5E-9775-50CB40E022F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4116A08-770E-4DC3-AAB6-E3E8E6CEC832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99549B-260E-44A6-8EBE-24C91061A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/>
              <a:t>Job Salary Prediction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43862-4EEC-4AFF-A61C-E915EFB4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3" y="3602038"/>
            <a:ext cx="3000258" cy="30035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DataRObot</a:t>
            </a:r>
          </a:p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Arjoo Gangwal</a:t>
            </a:r>
          </a:p>
          <a:p>
            <a:pPr>
              <a:lnSpc>
                <a:spcPct val="110000"/>
              </a:lnSpc>
            </a:pPr>
            <a:r>
              <a:rPr lang="en-US" sz="1900"/>
              <a:t>Dhanashree Mane</a:t>
            </a:r>
          </a:p>
          <a:p>
            <a:pPr>
              <a:lnSpc>
                <a:spcPct val="110000"/>
              </a:lnSpc>
            </a:pPr>
            <a:r>
              <a:rPr lang="en-US" sz="1900"/>
              <a:t>Sanya Purwar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34275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8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0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706AE2E-B17B-43A3-84F8-9C0FE9466C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EFFB8CF-3E94-42D7-849C-841E7744B2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7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8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6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8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62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6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logo&#10;&#10;Description generated with high confidence">
            <a:extLst>
              <a:ext uri="{FF2B5EF4-FFF2-40B4-BE49-F238E27FC236}">
                <a16:creationId xmlns:a16="http://schemas.microsoft.com/office/drawing/2014/main" id="{3A167F27-B2CD-4749-884B-B95548739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8030" y="1136606"/>
            <a:ext cx="5114298" cy="457729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72525A-A832-4062-BD0E-EC5DF8CD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794" y="900907"/>
            <a:ext cx="2989706" cy="18303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+mn-lt"/>
              </a:rPr>
              <a:t>Salary with respect to Company sector</a:t>
            </a:r>
          </a:p>
        </p:txBody>
      </p:sp>
    </p:spTree>
    <p:extLst>
      <p:ext uri="{BB962C8B-B14F-4D97-AF65-F5344CB8AC3E}">
        <p14:creationId xmlns:p14="http://schemas.microsoft.com/office/powerpoint/2010/main" val="104406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551C300-1D7A-46C3-9EF6-0EAC9B1E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1EDC6-1B42-4FCD-BC53-B1D05BFF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8D2C994-2A46-4EB5-80D2-E9F4F4382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61"/>
            <a:ext cx="12192000" cy="65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1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551C300-1D7A-46C3-9EF6-0EAC9B1E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EC1EDC6-1B42-4FCD-BC53-B1D05BFF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5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05E34FB-F15B-4B97-A591-8EE92E5FAE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1735F2B-468B-4490-8508-D5ED0CEC2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74" b="-2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07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551C300-1D7A-46C3-9EF6-0EAC9B1E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1EDC6-1B42-4FCD-BC53-B1D05BFF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05E34FB-F15B-4B97-A591-8EE92E5FAE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02DE184-D46B-43B2-A249-EC39FF984F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3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8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6551C300-1D7A-46C3-9EF6-0EAC9B1E1F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EC1EDC6-1B42-4FCD-BC53-B1D05BFF2E3F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705E34FB-F15B-4B97-A591-8EE92E5FAE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CADBE96-BDBC-4A3E-B540-54F45BA68B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1" r="32033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6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6397-B77F-4EBE-AAE7-125E912D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Prediction and Accuracy</a:t>
            </a:r>
          </a:p>
        </p:txBody>
      </p:sp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0A9139D-C02D-493E-BCA6-15D2EA441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80" y="1287780"/>
            <a:ext cx="6728460" cy="5322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9738DC-6F20-4429-8893-562308BB38AE}"/>
              </a:ext>
            </a:extLst>
          </p:cNvPr>
          <p:cNvSpPr txBox="1"/>
          <p:nvPr/>
        </p:nvSpPr>
        <p:spPr>
          <a:xfrm>
            <a:off x="8290560" y="1627160"/>
            <a:ext cx="299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Accuracy- 73.48%</a:t>
            </a:r>
          </a:p>
        </p:txBody>
      </p:sp>
    </p:spTree>
    <p:extLst>
      <p:ext uri="{BB962C8B-B14F-4D97-AF65-F5344CB8AC3E}">
        <p14:creationId xmlns:p14="http://schemas.microsoft.com/office/powerpoint/2010/main" val="4548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D023-0E91-4EA2-86E9-8743F108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Predicting Salary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951F3A9C-8B9B-4DDC-98D6-CA3BF0CD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2230"/>
            <a:ext cx="10202449" cy="21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2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E035BE-9FF4-43D3-BC25-CF582D7FF85E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85ECEC0-FF5D-4348-92C7-1EA7C61E770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661830-5EE3-4B6E-BD59-F07637E6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Future enhancements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DEF2B-0FD9-48FC-9457-834808B6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dirty="0"/>
              <a:t>Currently we have data for </a:t>
            </a:r>
            <a:r>
              <a:rPr lang="en-US" b="1" dirty="0"/>
              <a:t>Business Analyst </a:t>
            </a:r>
            <a:r>
              <a:rPr lang="en-US" dirty="0"/>
              <a:t>only, We will be adding more Job titles like </a:t>
            </a:r>
            <a:r>
              <a:rPr lang="en-US" b="1" dirty="0"/>
              <a:t>Project Manager, Software Engineer, Operations Manager, Data Scientist.</a:t>
            </a:r>
          </a:p>
          <a:p>
            <a:r>
              <a:rPr lang="en-US" dirty="0"/>
              <a:t>Currently we have collected the salaries in </a:t>
            </a:r>
            <a:r>
              <a:rPr lang="en-US" b="1" dirty="0"/>
              <a:t>26 cities</a:t>
            </a:r>
            <a:r>
              <a:rPr lang="en-US" dirty="0"/>
              <a:t>, we will be adding data for more cities.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134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510E-7CA7-4AA2-AC2C-AC52E114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74" y="1514129"/>
            <a:ext cx="9905998" cy="1478570"/>
          </a:xfrm>
        </p:spPr>
        <p:txBody>
          <a:bodyPr/>
          <a:lstStyle/>
          <a:p>
            <a:pPr algn="ctr"/>
            <a:r>
              <a:rPr lang="en-US"/>
              <a:t>Thank you!</a:t>
            </a:r>
            <a:endParaRPr lang="en-US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C502523-5C97-49F7-9252-C6E128F0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85" y="2968191"/>
            <a:ext cx="2316549" cy="231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9884-EEB8-4BBA-98FF-8B31D55F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F5608-C5B3-479C-AA82-151BDD9A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779" y="1839991"/>
            <a:ext cx="4474527" cy="4842749"/>
          </a:xfrm>
        </p:spPr>
        <p:txBody>
          <a:bodyPr>
            <a:normAutofit/>
          </a:bodyPr>
          <a:lstStyle/>
          <a:p>
            <a:r>
              <a:rPr lang="en-US" dirty="0"/>
              <a:t>Salary is a </a:t>
            </a:r>
            <a:r>
              <a:rPr lang="en-US" b="1" dirty="0"/>
              <a:t>big deciding factor </a:t>
            </a:r>
            <a:r>
              <a:rPr lang="en-US" dirty="0"/>
              <a:t>for a majority of people </a:t>
            </a:r>
          </a:p>
          <a:p>
            <a:r>
              <a:rPr lang="en-US" dirty="0"/>
              <a:t>We are trying to build a model that would </a:t>
            </a:r>
            <a:r>
              <a:rPr lang="en-US" b="1" dirty="0"/>
              <a:t>predict the average salary based on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Job title</a:t>
            </a:r>
          </a:p>
          <a:p>
            <a:pPr lvl="1"/>
            <a:r>
              <a:rPr lang="en-US" b="1" dirty="0"/>
              <a:t> Location</a:t>
            </a:r>
          </a:p>
          <a:p>
            <a:pPr lvl="1"/>
            <a:r>
              <a:rPr lang="en-US" b="1" dirty="0"/>
              <a:t>Years of experience</a:t>
            </a:r>
          </a:p>
          <a:p>
            <a:pPr lvl="1"/>
            <a:r>
              <a:rPr lang="en-US" b="1" dirty="0"/>
              <a:t>Company Size </a:t>
            </a:r>
          </a:p>
          <a:p>
            <a:pPr lvl="1"/>
            <a:r>
              <a:rPr lang="en-US" b="1" dirty="0"/>
              <a:t>Company Sector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8F349-748A-4CB1-A2B7-51411E5B76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5"/>
          <a:stretch/>
        </p:blipFill>
        <p:spPr>
          <a:xfrm>
            <a:off x="4061824" y="1908991"/>
            <a:ext cx="2843721" cy="3675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A125CB-CD80-4C3B-8CF4-215EBEDD44F8}"/>
              </a:ext>
            </a:extLst>
          </p:cNvPr>
          <p:cNvSpPr txBox="1"/>
          <p:nvPr/>
        </p:nvSpPr>
        <p:spPr>
          <a:xfrm>
            <a:off x="403861" y="2346961"/>
            <a:ext cx="3657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Currently most of the Job postings online doesn’t mention the average salary offered for a position. </a:t>
            </a:r>
          </a:p>
        </p:txBody>
      </p:sp>
    </p:spTree>
    <p:extLst>
      <p:ext uri="{BB962C8B-B14F-4D97-AF65-F5344CB8AC3E}">
        <p14:creationId xmlns:p14="http://schemas.microsoft.com/office/powerpoint/2010/main" val="140775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D9431-9B1A-4BE4-B4B2-0A41FA8F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Project PIPELINE</a:t>
            </a:r>
            <a:endParaRPr lang="en-US" sz="4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51CC89-FCA3-4D10-9FC3-833272432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97197"/>
              </p:ext>
            </p:extLst>
          </p:nvPr>
        </p:nvGraphicFramePr>
        <p:xfrm>
          <a:off x="486093" y="1805940"/>
          <a:ext cx="11003280" cy="470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17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D63ACE-19CF-4660-84FE-783388748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64" y="2807151"/>
            <a:ext cx="5008884" cy="371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DB58E-99FF-4BA4-AC7E-BB1CED67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34" y="216317"/>
            <a:ext cx="6603367" cy="1874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B472A-19DF-459C-87EE-CF15E0973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519" y="2949255"/>
            <a:ext cx="4152729" cy="3635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4662E9-8D49-4E9E-B370-9EBD56DF69AA}"/>
              </a:ext>
            </a:extLst>
          </p:cNvPr>
          <p:cNvSpPr txBox="1"/>
          <p:nvPr/>
        </p:nvSpPr>
        <p:spPr>
          <a:xfrm>
            <a:off x="179144" y="1760307"/>
            <a:ext cx="4472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Company Name, Average Salary, Job Location from Indeed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E2318-031B-4D5D-A42B-059E066F510A}"/>
              </a:ext>
            </a:extLst>
          </p:cNvPr>
          <p:cNvSpPr txBox="1"/>
          <p:nvPr/>
        </p:nvSpPr>
        <p:spPr>
          <a:xfrm>
            <a:off x="6536668" y="2345486"/>
            <a:ext cx="547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Company Profile from LinkedIn, Glassdoor</a:t>
            </a:r>
          </a:p>
        </p:txBody>
      </p:sp>
    </p:spTree>
    <p:extLst>
      <p:ext uri="{BB962C8B-B14F-4D97-AF65-F5344CB8AC3E}">
        <p14:creationId xmlns:p14="http://schemas.microsoft.com/office/powerpoint/2010/main" val="23405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270675-9512-4978-8583-36659256EE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AD7B3-8706-4C0E-A396-79E4B3C5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Challenges We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9263B6-6411-47B8-B2C7-BA810A16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2322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31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7739-0298-4EA3-8CC5-9D485867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Our Data LOOKS like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7C1EEA-B248-42C9-BD1F-EC6664845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430"/>
            <a:ext cx="12192000" cy="45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1B8941-071D-4A71-A8B4-7BCD0756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45" y="4177756"/>
            <a:ext cx="5316065" cy="177935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0C27D-6457-411F-AE78-7650A25E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Multiple linear regression?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51214-1B4B-4A9B-BE43-10AD363A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25" y="1630836"/>
            <a:ext cx="5446685" cy="2403835"/>
          </a:xfrm>
        </p:spPr>
        <p:txBody>
          <a:bodyPr>
            <a:normAutofit/>
          </a:bodyPr>
          <a:lstStyle/>
          <a:p>
            <a:r>
              <a:rPr lang="en-US" dirty="0"/>
              <a:t>Independent Variables(X1,X2,..Xn): Location, Yrs. of Experience, Company Size, Sector. </a:t>
            </a:r>
          </a:p>
          <a:p>
            <a:r>
              <a:rPr lang="en-US" dirty="0"/>
              <a:t>Dependent Variable(y): Salary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BCF8844B-8981-4DC2-BE3D-E64AED1D7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4" y="4177756"/>
            <a:ext cx="1827047" cy="13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drawing of a face&#10;&#10;Description generated with high confidence">
            <a:extLst>
              <a:ext uri="{FF2B5EF4-FFF2-40B4-BE49-F238E27FC236}">
                <a16:creationId xmlns:a16="http://schemas.microsoft.com/office/drawing/2014/main" id="{DA846320-7905-4DB8-80E2-7D4E3DE98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38248"/>
            <a:ext cx="1445211" cy="1283992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73FB7C5-20D7-42B8-B610-8475BC79F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492" y="2203138"/>
            <a:ext cx="1880363" cy="985593"/>
          </a:xfrm>
          <a:prstGeom prst="rect">
            <a:avLst/>
          </a:prstGeom>
        </p:spPr>
      </p:pic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2C0C33C8-4264-4C69-B6DD-67FA8AD670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51" y="4122409"/>
            <a:ext cx="1827047" cy="1370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18157F-3062-4D97-8A0D-ACF729ACF2A4}"/>
              </a:ext>
            </a:extLst>
          </p:cNvPr>
          <p:cNvSpPr txBox="1"/>
          <p:nvPr/>
        </p:nvSpPr>
        <p:spPr>
          <a:xfrm>
            <a:off x="1384895" y="3535761"/>
            <a:ext cx="95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BADED-0C74-4A66-B8A0-3A237794A60B}"/>
              </a:ext>
            </a:extLst>
          </p:cNvPr>
          <p:cNvSpPr txBox="1"/>
          <p:nvPr/>
        </p:nvSpPr>
        <p:spPr>
          <a:xfrm>
            <a:off x="3078528" y="3520393"/>
            <a:ext cx="20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Years of Experience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B2C97B-B488-4000-A9FE-6EA1174E5985}"/>
              </a:ext>
            </a:extLst>
          </p:cNvPr>
          <p:cNvSpPr txBox="1"/>
          <p:nvPr/>
        </p:nvSpPr>
        <p:spPr>
          <a:xfrm>
            <a:off x="1212735" y="5772449"/>
            <a:ext cx="1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91BAD-9393-4603-9ED1-FBEDC0F35FA0}"/>
              </a:ext>
            </a:extLst>
          </p:cNvPr>
          <p:cNvSpPr txBox="1"/>
          <p:nvPr/>
        </p:nvSpPr>
        <p:spPr>
          <a:xfrm>
            <a:off x="3340920" y="5772449"/>
            <a:ext cx="182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Sector</a:t>
            </a:r>
          </a:p>
        </p:txBody>
      </p:sp>
    </p:spTree>
    <p:extLst>
      <p:ext uri="{BB962C8B-B14F-4D97-AF65-F5344CB8AC3E}">
        <p14:creationId xmlns:p14="http://schemas.microsoft.com/office/powerpoint/2010/main" val="40050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179D851C-8A22-40C2-95AB-87556CF73F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 picture containing electronics&#10;&#10;Description generated with high confidence">
            <a:extLst>
              <a:ext uri="{FF2B5EF4-FFF2-40B4-BE49-F238E27FC236}">
                <a16:creationId xmlns:a16="http://schemas.microsoft.com/office/drawing/2014/main" id="{87167C05-6114-45E2-AE3D-B77D38988F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9463E2-53EC-4E28-9AD5-7C58CDF41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9" r="18029"/>
          <a:stretch/>
        </p:blipFill>
        <p:spPr>
          <a:xfrm>
            <a:off x="6092652" y="1666094"/>
            <a:ext cx="5036631" cy="3518320"/>
          </a:xfrm>
          <a:prstGeom prst="rect">
            <a:avLst/>
          </a:prstGeom>
        </p:spPr>
      </p:pic>
      <p:pic>
        <p:nvPicPr>
          <p:cNvPr id="4" name="Content Placeholder 3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71DD5DB-976C-449B-9910-005B1A34E5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5"/>
          <a:srcRect l="4248"/>
          <a:stretch/>
        </p:blipFill>
        <p:spPr>
          <a:xfrm>
            <a:off x="1301960" y="1666094"/>
            <a:ext cx="4711698" cy="3518321"/>
          </a:xfrm>
          <a:prstGeom prst="rect">
            <a:avLst/>
          </a:prstGeom>
        </p:spPr>
      </p:pic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792A6FB2-C222-4C89-B4E3-7F96367DC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349" y="1416818"/>
            <a:ext cx="0" cy="401934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9D851C-8A22-40C2-95AB-87556CF73F4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7167C05-6114-45E2-AE3D-B77D38988F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6AFB0-A731-4043-B6CC-F882F59F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119" y="1893953"/>
            <a:ext cx="4975858" cy="3234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FA25C-BC48-40D5-8BD9-8DEE2592D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652" y="1982297"/>
            <a:ext cx="5136266" cy="31459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2A6FB2-C222-4C89-B4E3-7F96367DC2A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9349" y="1416818"/>
            <a:ext cx="0" cy="401934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497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573</TotalTime>
  <Words>310</Words>
  <Application>Microsoft Office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Job Salary Prediction  </vt:lpstr>
      <vt:lpstr>What are we doing?</vt:lpstr>
      <vt:lpstr>Project PIPELINE</vt:lpstr>
      <vt:lpstr>PowerPoint Presentation</vt:lpstr>
      <vt:lpstr>Challenges We Faced</vt:lpstr>
      <vt:lpstr>Our Data LOOKS like</vt:lpstr>
      <vt:lpstr>Why Multiple linear regression?</vt:lpstr>
      <vt:lpstr>PowerPoint Presentation</vt:lpstr>
      <vt:lpstr>PowerPoint Presentation</vt:lpstr>
      <vt:lpstr>Salary with respect to Company sector</vt:lpstr>
      <vt:lpstr>PowerPoint Presentation</vt:lpstr>
      <vt:lpstr>PowerPoint Presentation</vt:lpstr>
      <vt:lpstr>PowerPoint Presentation</vt:lpstr>
      <vt:lpstr>PowerPoint Presentation</vt:lpstr>
      <vt:lpstr>Prediction and Accuracy</vt:lpstr>
      <vt:lpstr>Predicting Salary</vt:lpstr>
      <vt:lpstr>Future enhancements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Salary Prediction  </dc:title>
  <dc:creator>arzoo</dc:creator>
  <cp:lastModifiedBy>Dhanashree</cp:lastModifiedBy>
  <cp:revision>29</cp:revision>
  <dcterms:created xsi:type="dcterms:W3CDTF">2018-02-28T16:55:20Z</dcterms:created>
  <dcterms:modified xsi:type="dcterms:W3CDTF">2018-03-01T03:37:20Z</dcterms:modified>
</cp:coreProperties>
</file>