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B37F49-8BCA-4F2D-B320-9843B62F4035}" v="38" dt="2025-06-01T09:35:30.7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YASANI VISHNU VARDHAN REDDY" userId="027755cd04c3c75e" providerId="LiveId" clId="{96B37F49-8BCA-4F2D-B320-9843B62F4035}"/>
    <pc:docChg chg="undo custSel addSld modSld">
      <pc:chgData name="BAYASANI VISHNU VARDHAN REDDY" userId="027755cd04c3c75e" providerId="LiveId" clId="{96B37F49-8BCA-4F2D-B320-9843B62F4035}" dt="2025-06-01T09:38:45.867" v="204" actId="2710"/>
      <pc:docMkLst>
        <pc:docMk/>
      </pc:docMkLst>
      <pc:sldChg chg="modSp mod">
        <pc:chgData name="BAYASANI VISHNU VARDHAN REDDY" userId="027755cd04c3c75e" providerId="LiveId" clId="{96B37F49-8BCA-4F2D-B320-9843B62F4035}" dt="2025-06-01T09:35:35.889" v="134" actId="1076"/>
        <pc:sldMkLst>
          <pc:docMk/>
          <pc:sldMk cId="2629061262" sldId="257"/>
        </pc:sldMkLst>
        <pc:spChg chg="mod">
          <ac:chgData name="BAYASANI VISHNU VARDHAN REDDY" userId="027755cd04c3c75e" providerId="LiveId" clId="{96B37F49-8BCA-4F2D-B320-9843B62F4035}" dt="2025-06-01T09:35:35.889" v="134" actId="1076"/>
          <ac:spMkLst>
            <pc:docMk/>
            <pc:sldMk cId="2629061262" sldId="257"/>
            <ac:spMk id="2" creationId="{44AA0239-E2FD-BFA9-9FB2-726B92C92BDB}"/>
          </ac:spMkLst>
        </pc:spChg>
      </pc:sldChg>
      <pc:sldChg chg="addSp modSp mod">
        <pc:chgData name="BAYASANI VISHNU VARDHAN REDDY" userId="027755cd04c3c75e" providerId="LiveId" clId="{96B37F49-8BCA-4F2D-B320-9843B62F4035}" dt="2025-06-01T09:28:44.397" v="13" actId="1076"/>
        <pc:sldMkLst>
          <pc:docMk/>
          <pc:sldMk cId="34617616" sldId="261"/>
        </pc:sldMkLst>
        <pc:spChg chg="mod">
          <ac:chgData name="BAYASANI VISHNU VARDHAN REDDY" userId="027755cd04c3c75e" providerId="LiveId" clId="{96B37F49-8BCA-4F2D-B320-9843B62F4035}" dt="2025-06-01T09:28:16.287" v="6" actId="1076"/>
          <ac:spMkLst>
            <pc:docMk/>
            <pc:sldMk cId="34617616" sldId="261"/>
            <ac:spMk id="2" creationId="{D005B3DF-C83F-BD5D-0CC4-DD2EAC9BE993}"/>
          </ac:spMkLst>
        </pc:spChg>
        <pc:spChg chg="mod">
          <ac:chgData name="BAYASANI VISHNU VARDHAN REDDY" userId="027755cd04c3c75e" providerId="LiveId" clId="{96B37F49-8BCA-4F2D-B320-9843B62F4035}" dt="2025-06-01T09:28:44.397" v="13" actId="1076"/>
          <ac:spMkLst>
            <pc:docMk/>
            <pc:sldMk cId="34617616" sldId="261"/>
            <ac:spMk id="4" creationId="{E07AB4C4-1202-AE3D-425E-7EF6E05FCA3E}"/>
          </ac:spMkLst>
        </pc:spChg>
        <pc:spChg chg="add mod">
          <ac:chgData name="BAYASANI VISHNU VARDHAN REDDY" userId="027755cd04c3c75e" providerId="LiveId" clId="{96B37F49-8BCA-4F2D-B320-9843B62F4035}" dt="2025-06-01T09:28:10.883" v="4" actId="571"/>
          <ac:spMkLst>
            <pc:docMk/>
            <pc:sldMk cId="34617616" sldId="261"/>
            <ac:spMk id="5" creationId="{D98688E3-45ED-4320-CB3A-BAFE92EDF34C}"/>
          </ac:spMkLst>
        </pc:spChg>
      </pc:sldChg>
      <pc:sldChg chg="addSp delSp modSp new mod">
        <pc:chgData name="BAYASANI VISHNU VARDHAN REDDY" userId="027755cd04c3c75e" providerId="LiveId" clId="{96B37F49-8BCA-4F2D-B320-9843B62F4035}" dt="2025-06-01T09:30:07.234" v="28" actId="1076"/>
        <pc:sldMkLst>
          <pc:docMk/>
          <pc:sldMk cId="1901000170" sldId="262"/>
        </pc:sldMkLst>
        <pc:spChg chg="add del mod">
          <ac:chgData name="BAYASANI VISHNU VARDHAN REDDY" userId="027755cd04c3c75e" providerId="LiveId" clId="{96B37F49-8BCA-4F2D-B320-9843B62F4035}" dt="2025-06-01T09:29:40.657" v="21" actId="113"/>
          <ac:spMkLst>
            <pc:docMk/>
            <pc:sldMk cId="1901000170" sldId="262"/>
            <ac:spMk id="2" creationId="{F18EB67E-FD17-C6FF-9CA4-246D26C96E35}"/>
          </ac:spMkLst>
        </pc:spChg>
        <pc:spChg chg="del">
          <ac:chgData name="BAYASANI VISHNU VARDHAN REDDY" userId="027755cd04c3c75e" providerId="LiveId" clId="{96B37F49-8BCA-4F2D-B320-9843B62F4035}" dt="2025-06-01T09:29:22.766" v="18"/>
          <ac:spMkLst>
            <pc:docMk/>
            <pc:sldMk cId="1901000170" sldId="262"/>
            <ac:spMk id="3" creationId="{8D783CD2-4976-1776-5D74-6347948EBA26}"/>
          </ac:spMkLst>
        </pc:spChg>
        <pc:spChg chg="add mod">
          <ac:chgData name="BAYASANI VISHNU VARDHAN REDDY" userId="027755cd04c3c75e" providerId="LiveId" clId="{96B37F49-8BCA-4F2D-B320-9843B62F4035}" dt="2025-06-01T09:29:03.531" v="16"/>
          <ac:spMkLst>
            <pc:docMk/>
            <pc:sldMk cId="1901000170" sldId="262"/>
            <ac:spMk id="4" creationId="{94162B86-E87E-714B-3443-2186D5A4BCE4}"/>
          </ac:spMkLst>
        </pc:spChg>
        <pc:spChg chg="add mod">
          <ac:chgData name="BAYASANI VISHNU VARDHAN REDDY" userId="027755cd04c3c75e" providerId="LiveId" clId="{96B37F49-8BCA-4F2D-B320-9843B62F4035}" dt="2025-06-01T09:30:07.234" v="28" actId="1076"/>
          <ac:spMkLst>
            <pc:docMk/>
            <pc:sldMk cId="1901000170" sldId="262"/>
            <ac:spMk id="5" creationId="{D63AFB6B-D0FF-C0D3-C80E-7E24E7A6FC3F}"/>
          </ac:spMkLst>
        </pc:spChg>
      </pc:sldChg>
      <pc:sldChg chg="addSp delSp modSp new mod">
        <pc:chgData name="BAYASANI VISHNU VARDHAN REDDY" userId="027755cd04c3c75e" providerId="LiveId" clId="{96B37F49-8BCA-4F2D-B320-9843B62F4035}" dt="2025-06-01T09:30:59.592" v="47" actId="1076"/>
        <pc:sldMkLst>
          <pc:docMk/>
          <pc:sldMk cId="3054426239" sldId="263"/>
        </pc:sldMkLst>
        <pc:spChg chg="mod">
          <ac:chgData name="BAYASANI VISHNU VARDHAN REDDY" userId="027755cd04c3c75e" providerId="LiveId" clId="{96B37F49-8BCA-4F2D-B320-9843B62F4035}" dt="2025-06-01T09:30:42.104" v="37" actId="1076"/>
          <ac:spMkLst>
            <pc:docMk/>
            <pc:sldMk cId="3054426239" sldId="263"/>
            <ac:spMk id="2" creationId="{30FBC992-DD1A-C817-2756-83CC84FB092E}"/>
          </ac:spMkLst>
        </pc:spChg>
        <pc:spChg chg="del">
          <ac:chgData name="BAYASANI VISHNU VARDHAN REDDY" userId="027755cd04c3c75e" providerId="LiveId" clId="{96B37F49-8BCA-4F2D-B320-9843B62F4035}" dt="2025-06-01T09:30:25.312" v="31"/>
          <ac:spMkLst>
            <pc:docMk/>
            <pc:sldMk cId="3054426239" sldId="263"/>
            <ac:spMk id="3" creationId="{4D0274C0-4503-E75B-8F85-41D36D61080A}"/>
          </ac:spMkLst>
        </pc:spChg>
        <pc:spChg chg="add mod">
          <ac:chgData name="BAYASANI VISHNU VARDHAN REDDY" userId="027755cd04c3c75e" providerId="LiveId" clId="{96B37F49-8BCA-4F2D-B320-9843B62F4035}" dt="2025-06-01T09:30:59.592" v="47" actId="1076"/>
          <ac:spMkLst>
            <pc:docMk/>
            <pc:sldMk cId="3054426239" sldId="263"/>
            <ac:spMk id="4" creationId="{A954FE40-090F-59C4-ADE2-B5B40BE81839}"/>
          </ac:spMkLst>
        </pc:spChg>
      </pc:sldChg>
      <pc:sldChg chg="addSp delSp modSp new mod">
        <pc:chgData name="BAYASANI VISHNU VARDHAN REDDY" userId="027755cd04c3c75e" providerId="LiveId" clId="{96B37F49-8BCA-4F2D-B320-9843B62F4035}" dt="2025-06-01T09:32:32.122" v="72" actId="12"/>
        <pc:sldMkLst>
          <pc:docMk/>
          <pc:sldMk cId="2160565613" sldId="264"/>
        </pc:sldMkLst>
        <pc:spChg chg="mod">
          <ac:chgData name="BAYASANI VISHNU VARDHAN REDDY" userId="027755cd04c3c75e" providerId="LiveId" clId="{96B37F49-8BCA-4F2D-B320-9843B62F4035}" dt="2025-06-01T09:31:29.317" v="54" actId="113"/>
          <ac:spMkLst>
            <pc:docMk/>
            <pc:sldMk cId="2160565613" sldId="264"/>
            <ac:spMk id="2" creationId="{1D33B0D6-A3C3-338C-6D7A-D88F5CED9EB5}"/>
          </ac:spMkLst>
        </pc:spChg>
        <pc:spChg chg="del">
          <ac:chgData name="BAYASANI VISHNU VARDHAN REDDY" userId="027755cd04c3c75e" providerId="LiveId" clId="{96B37F49-8BCA-4F2D-B320-9843B62F4035}" dt="2025-06-01T09:31:21.241" v="52"/>
          <ac:spMkLst>
            <pc:docMk/>
            <pc:sldMk cId="2160565613" sldId="264"/>
            <ac:spMk id="3" creationId="{49968571-5295-3956-DC50-5E17DA417B47}"/>
          </ac:spMkLst>
        </pc:spChg>
        <pc:spChg chg="add mod">
          <ac:chgData name="BAYASANI VISHNU VARDHAN REDDY" userId="027755cd04c3c75e" providerId="LiveId" clId="{96B37F49-8BCA-4F2D-B320-9843B62F4035}" dt="2025-06-01T09:32:32.122" v="72" actId="12"/>
          <ac:spMkLst>
            <pc:docMk/>
            <pc:sldMk cId="2160565613" sldId="264"/>
            <ac:spMk id="4" creationId="{F509474B-FFEA-1431-C3C0-284CFCA79D46}"/>
          </ac:spMkLst>
        </pc:spChg>
      </pc:sldChg>
      <pc:sldChg chg="modSp new mod">
        <pc:chgData name="BAYASANI VISHNU VARDHAN REDDY" userId="027755cd04c3c75e" providerId="LiveId" clId="{96B37F49-8BCA-4F2D-B320-9843B62F4035}" dt="2025-06-01T09:33:55.029" v="101" actId="1076"/>
        <pc:sldMkLst>
          <pc:docMk/>
          <pc:sldMk cId="3518551233" sldId="265"/>
        </pc:sldMkLst>
        <pc:spChg chg="mod">
          <ac:chgData name="BAYASANI VISHNU VARDHAN REDDY" userId="027755cd04c3c75e" providerId="LiveId" clId="{96B37F49-8BCA-4F2D-B320-9843B62F4035}" dt="2025-06-01T09:33:37.023" v="94" actId="113"/>
          <ac:spMkLst>
            <pc:docMk/>
            <pc:sldMk cId="3518551233" sldId="265"/>
            <ac:spMk id="2" creationId="{7B9C320D-97CB-5372-80BA-A2B533B1B1D1}"/>
          </ac:spMkLst>
        </pc:spChg>
        <pc:spChg chg="mod">
          <ac:chgData name="BAYASANI VISHNU VARDHAN REDDY" userId="027755cd04c3c75e" providerId="LiveId" clId="{96B37F49-8BCA-4F2D-B320-9843B62F4035}" dt="2025-06-01T09:33:55.029" v="101" actId="1076"/>
          <ac:spMkLst>
            <pc:docMk/>
            <pc:sldMk cId="3518551233" sldId="265"/>
            <ac:spMk id="3" creationId="{E1EB1672-757A-97B0-6D0A-307F160AA12E}"/>
          </ac:spMkLst>
        </pc:spChg>
      </pc:sldChg>
      <pc:sldChg chg="modSp new mod">
        <pc:chgData name="BAYASANI VISHNU VARDHAN REDDY" userId="027755cd04c3c75e" providerId="LiveId" clId="{96B37F49-8BCA-4F2D-B320-9843B62F4035}" dt="2025-06-01T09:34:51.498" v="112" actId="123"/>
        <pc:sldMkLst>
          <pc:docMk/>
          <pc:sldMk cId="4171630004" sldId="266"/>
        </pc:sldMkLst>
        <pc:spChg chg="mod">
          <ac:chgData name="BAYASANI VISHNU VARDHAN REDDY" userId="027755cd04c3c75e" providerId="LiveId" clId="{96B37F49-8BCA-4F2D-B320-9843B62F4035}" dt="2025-06-01T09:34:31.892" v="108" actId="113"/>
          <ac:spMkLst>
            <pc:docMk/>
            <pc:sldMk cId="4171630004" sldId="266"/>
            <ac:spMk id="2" creationId="{649DECB2-8E83-86CA-E982-72F20E28D57D}"/>
          </ac:spMkLst>
        </pc:spChg>
        <pc:spChg chg="mod">
          <ac:chgData name="BAYASANI VISHNU VARDHAN REDDY" userId="027755cd04c3c75e" providerId="LiveId" clId="{96B37F49-8BCA-4F2D-B320-9843B62F4035}" dt="2025-06-01T09:34:51.498" v="112" actId="123"/>
          <ac:spMkLst>
            <pc:docMk/>
            <pc:sldMk cId="4171630004" sldId="266"/>
            <ac:spMk id="3" creationId="{3E87B039-CC8D-C807-85DC-E638ACEED854}"/>
          </ac:spMkLst>
        </pc:spChg>
      </pc:sldChg>
      <pc:sldChg chg="addSp modSp new mod">
        <pc:chgData name="BAYASANI VISHNU VARDHAN REDDY" userId="027755cd04c3c75e" providerId="LiveId" clId="{96B37F49-8BCA-4F2D-B320-9843B62F4035}" dt="2025-06-01T09:38:45.867" v="204" actId="2710"/>
        <pc:sldMkLst>
          <pc:docMk/>
          <pc:sldMk cId="813081686" sldId="267"/>
        </pc:sldMkLst>
        <pc:spChg chg="mod">
          <ac:chgData name="BAYASANI VISHNU VARDHAN REDDY" userId="027755cd04c3c75e" providerId="LiveId" clId="{96B37F49-8BCA-4F2D-B320-9843B62F4035}" dt="2025-06-01T09:36:49.200" v="169" actId="113"/>
          <ac:spMkLst>
            <pc:docMk/>
            <pc:sldMk cId="813081686" sldId="267"/>
            <ac:spMk id="2" creationId="{BAE97FC5-0308-B0CB-00D6-469A9E587342}"/>
          </ac:spMkLst>
        </pc:spChg>
        <pc:spChg chg="mod">
          <ac:chgData name="BAYASANI VISHNU VARDHAN REDDY" userId="027755cd04c3c75e" providerId="LiveId" clId="{96B37F49-8BCA-4F2D-B320-9843B62F4035}" dt="2025-06-01T09:38:42.437" v="203" actId="2710"/>
          <ac:spMkLst>
            <pc:docMk/>
            <pc:sldMk cId="813081686" sldId="267"/>
            <ac:spMk id="3" creationId="{F79420FD-7462-C7FE-8292-93DA4A0B25FD}"/>
          </ac:spMkLst>
        </pc:spChg>
        <pc:spChg chg="add mod">
          <ac:chgData name="BAYASANI VISHNU VARDHAN REDDY" userId="027755cd04c3c75e" providerId="LiveId" clId="{96B37F49-8BCA-4F2D-B320-9843B62F4035}" dt="2025-06-01T09:38:45.867" v="204" actId="2710"/>
          <ac:spMkLst>
            <pc:docMk/>
            <pc:sldMk cId="813081686" sldId="267"/>
            <ac:spMk id="5" creationId="{56B858FE-54B0-11D4-5699-36E46BE8E30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4E284E6-4570-4E27-B18B-9714D82D541F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4E404C3-65D4-4A79-8BA2-F25E37942DA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20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84E6-4570-4E27-B18B-9714D82D541F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04C3-65D4-4A79-8BA2-F25E37942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57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84E6-4570-4E27-B18B-9714D82D541F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04C3-65D4-4A79-8BA2-F25E37942DA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013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84E6-4570-4E27-B18B-9714D82D541F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04C3-65D4-4A79-8BA2-F25E37942DA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168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84E6-4570-4E27-B18B-9714D82D541F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04C3-65D4-4A79-8BA2-F25E37942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253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84E6-4570-4E27-B18B-9714D82D541F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04C3-65D4-4A79-8BA2-F25E37942DA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099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84E6-4570-4E27-B18B-9714D82D541F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04C3-65D4-4A79-8BA2-F25E37942DA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383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84E6-4570-4E27-B18B-9714D82D541F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04C3-65D4-4A79-8BA2-F25E37942DA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0534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84E6-4570-4E27-B18B-9714D82D541F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04C3-65D4-4A79-8BA2-F25E37942DA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03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84E6-4570-4E27-B18B-9714D82D541F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04C3-65D4-4A79-8BA2-F25E37942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82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84E6-4570-4E27-B18B-9714D82D541F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04C3-65D4-4A79-8BA2-F25E37942DA7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226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84E6-4570-4E27-B18B-9714D82D541F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04C3-65D4-4A79-8BA2-F25E37942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18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84E6-4570-4E27-B18B-9714D82D541F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04C3-65D4-4A79-8BA2-F25E37942DA7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56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84E6-4570-4E27-B18B-9714D82D541F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04C3-65D4-4A79-8BA2-F25E37942DA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606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84E6-4570-4E27-B18B-9714D82D541F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04C3-65D4-4A79-8BA2-F25E37942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416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84E6-4570-4E27-B18B-9714D82D541F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04C3-65D4-4A79-8BA2-F25E37942DA7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26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84E6-4570-4E27-B18B-9714D82D541F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04C3-65D4-4A79-8BA2-F25E37942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31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E284E6-4570-4E27-B18B-9714D82D541F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4E404C3-65D4-4A79-8BA2-F25E37942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566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C4075-734F-A9CC-39D2-C320E67124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3460" y="2103117"/>
            <a:ext cx="7828280" cy="1463040"/>
          </a:xfrm>
        </p:spPr>
        <p:txBody>
          <a:bodyPr/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PROJECT-QUIZ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065F7-4C63-70FD-C30F-4F46BCE0DB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 IT PROJECT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DHANNARAPU AASHRITHA</a:t>
            </a:r>
          </a:p>
        </p:txBody>
      </p:sp>
    </p:spTree>
    <p:extLst>
      <p:ext uri="{BB962C8B-B14F-4D97-AF65-F5344CB8AC3E}">
        <p14:creationId xmlns:p14="http://schemas.microsoft.com/office/powerpoint/2010/main" val="1691213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3B0D6-A3C3-338C-6D7A-D88F5CED9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358052"/>
            <a:ext cx="9601196" cy="1303867"/>
          </a:xfrm>
        </p:spPr>
        <p:txBody>
          <a:bodyPr/>
          <a:lstStyle/>
          <a:p>
            <a:pPr algn="l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Outcomes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509474B-FFEA-1431-C3C0-284CFCA79D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03645" y="2661919"/>
            <a:ext cx="4932761" cy="2241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Frontend development skills.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 logic structuring.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Modular JavaScript coding.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Better UI/UX design understanding.</a:t>
            </a:r>
          </a:p>
        </p:txBody>
      </p:sp>
    </p:spTree>
    <p:extLst>
      <p:ext uri="{BB962C8B-B14F-4D97-AF65-F5344CB8AC3E}">
        <p14:creationId xmlns:p14="http://schemas.microsoft.com/office/powerpoint/2010/main" val="2160565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C320D-97CB-5372-80BA-A2B533B1B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358052"/>
            <a:ext cx="9601196" cy="1303867"/>
          </a:xfrm>
        </p:spPr>
        <p:txBody>
          <a:bodyPr/>
          <a:lstStyle/>
          <a:p>
            <a:pPr algn="l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B1672-757A-97B0-6D0A-307F160AA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01" y="2428240"/>
            <a:ext cx="9601196" cy="39657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exposure in:</a:t>
            </a:r>
          </a:p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design</a:t>
            </a:r>
          </a:p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systems</a:t>
            </a:r>
          </a:p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mechanisms</a:t>
            </a:r>
          </a:p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development with frontend tools</a:t>
            </a:r>
          </a:p>
          <a:p>
            <a:pPr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551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DECB2-8E83-86CA-E982-72F20E28D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358052"/>
            <a:ext cx="9601196" cy="1303867"/>
          </a:xfrm>
        </p:spPr>
        <p:txBody>
          <a:bodyPr/>
          <a:lstStyle/>
          <a:p>
            <a:pPr algn="l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7B039-CC8D-C807-85DC-E638ACEED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7321" y="2536614"/>
            <a:ext cx="9601196" cy="3318936"/>
          </a:xfrm>
        </p:spPr>
        <p:txBody>
          <a:bodyPr/>
          <a:lstStyle/>
          <a:p>
            <a:pPr algn="just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API for dynamic questions.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level support.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score tracking and leaderboards.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Multiplayer mode and animations.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630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97FC5-0308-B0CB-00D6-469A9E587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253065"/>
            <a:ext cx="9601196" cy="1303867"/>
          </a:xfrm>
        </p:spPr>
        <p:txBody>
          <a:bodyPr/>
          <a:lstStyle/>
          <a:p>
            <a:pPr algn="l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420FD-7462-C7FE-8292-93DA4A0B2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0962" y="2556932"/>
            <a:ext cx="9601196" cy="367114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ClrTx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just">
              <a:lnSpc>
                <a:spcPct val="150000"/>
              </a:lnSpc>
              <a:buClrTx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Project</a:t>
            </a:r>
          </a:p>
          <a:p>
            <a:pPr algn="just">
              <a:lnSpc>
                <a:spcPct val="150000"/>
              </a:lnSpc>
              <a:buClrTx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 Used</a:t>
            </a:r>
          </a:p>
          <a:p>
            <a:pPr algn="just">
              <a:lnSpc>
                <a:spcPct val="150000"/>
              </a:lnSpc>
              <a:buClrTx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Workflow</a:t>
            </a:r>
          </a:p>
          <a:p>
            <a:pPr algn="just">
              <a:lnSpc>
                <a:spcPct val="150000"/>
              </a:lnSpc>
              <a:buClrTx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UI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B858FE-54B0-11D4-5699-36E46BE8E301}"/>
              </a:ext>
            </a:extLst>
          </p:cNvPr>
          <p:cNvSpPr txBox="1"/>
          <p:nvPr/>
        </p:nvSpPr>
        <p:spPr>
          <a:xfrm>
            <a:off x="6075680" y="2363892"/>
            <a:ext cx="6116320" cy="2795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Logic Overview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Outcomes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813081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A0239-E2FD-BFA9-9FB2-726B92C92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8598" y="1429172"/>
            <a:ext cx="6324598" cy="1303867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86972C8-674D-626F-FE61-9A91FE206B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18564" y="2445519"/>
            <a:ext cx="4902556" cy="4273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Interactive web-based quiz application.</a:t>
            </a:r>
          </a:p>
          <a:p>
            <a:pPr marL="355600" marR="0" lvl="0" indent="-355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 include:</a:t>
            </a:r>
          </a:p>
          <a:p>
            <a:pPr marL="1270000" lvl="2" indent="-3556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score tracking</a:t>
            </a:r>
          </a:p>
          <a:p>
            <a:pPr marL="1270000" lvl="2" indent="-3556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Answer feedback</a:t>
            </a:r>
          </a:p>
          <a:p>
            <a:pPr marL="1270000" lvl="2" indent="-3556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Countdown timer</a:t>
            </a:r>
          </a:p>
          <a:p>
            <a:pPr marL="1270000" lvl="2" indent="-3556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Answer review section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061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F2576-128F-7AA6-26D0-382BD126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24838" y="1331298"/>
            <a:ext cx="9601196" cy="1303867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Project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C62BE46-120E-848B-84E3-1058E90DAA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98600" y="2635165"/>
            <a:ext cx="5679440" cy="299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 a quiz using JavaScript.</a:t>
            </a:r>
          </a:p>
          <a:p>
            <a:pPr marL="355600" marR="0" lvl="0" indent="-3556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Practice:</a:t>
            </a:r>
          </a:p>
          <a:p>
            <a:pPr marL="812800" lvl="1" indent="-35560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DOM manipulation</a:t>
            </a:r>
          </a:p>
          <a:p>
            <a:pPr marL="812800" lvl="1" indent="-35560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Event handling</a:t>
            </a:r>
          </a:p>
          <a:p>
            <a:pPr marL="812800" lvl="1" indent="-35560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UI enhancement with CSS</a:t>
            </a:r>
          </a:p>
          <a:p>
            <a:pPr marL="812800" lvl="1" indent="-35560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Game logic management</a:t>
            </a:r>
          </a:p>
        </p:txBody>
      </p:sp>
    </p:spTree>
    <p:extLst>
      <p:ext uri="{BB962C8B-B14F-4D97-AF65-F5344CB8AC3E}">
        <p14:creationId xmlns:p14="http://schemas.microsoft.com/office/powerpoint/2010/main" val="1231865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BE636-ED64-6A81-6E12-B338217AD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88532"/>
            <a:ext cx="9601196" cy="1303867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 Used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722ED3C-1231-FB2B-88BA-FBBD0322B4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42604" y="2448582"/>
            <a:ext cx="3860352" cy="168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HTML5, CSS3, JavaScript</a:t>
            </a:r>
          </a:p>
          <a:p>
            <a:pPr marL="355600" marR="0" lvl="0" indent="-3556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</a:t>
            </a:r>
          </a:p>
          <a:p>
            <a:pPr marL="355600" marR="0" lvl="0" indent="-3556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Google Chrome</a:t>
            </a:r>
          </a:p>
        </p:txBody>
      </p:sp>
    </p:spTree>
    <p:extLst>
      <p:ext uri="{BB962C8B-B14F-4D97-AF65-F5344CB8AC3E}">
        <p14:creationId xmlns:p14="http://schemas.microsoft.com/office/powerpoint/2010/main" val="3986975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960E2-9BC6-40CA-1468-B67154BB4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24278" y="1358052"/>
            <a:ext cx="9601196" cy="1303867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Workflow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446F30E-A24A-7A50-67EC-38876517CE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7961" y="2584741"/>
            <a:ext cx="5586786" cy="2795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selects quiz category.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Questions appear with a timer.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Immediate feedback is given.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Final score shown with overall feedback.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Review section for answers.</a:t>
            </a:r>
          </a:p>
        </p:txBody>
      </p:sp>
    </p:spTree>
    <p:extLst>
      <p:ext uri="{BB962C8B-B14F-4D97-AF65-F5344CB8AC3E}">
        <p14:creationId xmlns:p14="http://schemas.microsoft.com/office/powerpoint/2010/main" val="3102042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5B3DF-C83F-BD5D-0CC4-DD2EAC9BE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08758" y="1419012"/>
            <a:ext cx="9601196" cy="1303867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UI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07AB4C4-1202-AE3D-425E-7EF6E05FCA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97873" y="2460420"/>
            <a:ext cx="5814412" cy="2241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Gradient backgrounds and modern visuals.</a:t>
            </a:r>
          </a:p>
          <a:p>
            <a:pPr marL="355600" marR="0" lvl="0" indent="-3556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Button hover and active effects.</a:t>
            </a:r>
          </a:p>
          <a:p>
            <a:pPr marL="355600" marR="0" lvl="0" indent="-3556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score and timing updates.</a:t>
            </a:r>
          </a:p>
          <a:p>
            <a:pPr marL="355600" marR="0" lvl="0" indent="-3556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Color-coded answer review.</a:t>
            </a:r>
          </a:p>
        </p:txBody>
      </p:sp>
    </p:spTree>
    <p:extLst>
      <p:ext uri="{BB962C8B-B14F-4D97-AF65-F5344CB8AC3E}">
        <p14:creationId xmlns:p14="http://schemas.microsoft.com/office/powerpoint/2010/main" val="34617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EB67E-FD17-C6FF-9CA4-246D26C96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7958" y="1307252"/>
            <a:ext cx="9601196" cy="1303867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Logic Overview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63AFB6B-D0FF-C0D3-C80E-7E24E7A6FC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13405" y="2611119"/>
            <a:ext cx="5694188" cy="2241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15-second timer per question.</a:t>
            </a:r>
          </a:p>
          <a:p>
            <a:pPr marL="355600" marR="0" lvl="0" indent="-3556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Score based on correct answers.</a:t>
            </a:r>
          </a:p>
          <a:p>
            <a:pPr marL="355600" marR="0" lvl="0" indent="-3556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responses stored and validated.</a:t>
            </a:r>
          </a:p>
          <a:p>
            <a:pPr marL="355600" marR="0" lvl="0" indent="-3556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Review mode shows correct vs. incorrect.</a:t>
            </a:r>
          </a:p>
        </p:txBody>
      </p:sp>
    </p:spTree>
    <p:extLst>
      <p:ext uri="{BB962C8B-B14F-4D97-AF65-F5344CB8AC3E}">
        <p14:creationId xmlns:p14="http://schemas.microsoft.com/office/powerpoint/2010/main" val="1901000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BC992-DD1A-C817-2756-83CC84FB0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2" y="1327572"/>
            <a:ext cx="9601196" cy="1303867"/>
          </a:xfrm>
        </p:spPr>
        <p:txBody>
          <a:bodyPr/>
          <a:lstStyle/>
          <a:p>
            <a:pPr algn="l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954FE40-090F-59C4-ADE2-B5B40BE818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40965" y="2631439"/>
            <a:ext cx="4482317" cy="2241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Managing user input and errors.</a:t>
            </a:r>
          </a:p>
          <a:p>
            <a:pPr marL="355600" marR="0" lvl="0" indent="-355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Ensuring full reset for replays.</a:t>
            </a:r>
          </a:p>
          <a:p>
            <a:pPr marL="355600" marR="0" lvl="0" indent="-355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Maintaining responsiveness.</a:t>
            </a:r>
          </a:p>
          <a:p>
            <a:pPr marL="355600" marR="0" lvl="0" indent="-355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Switching content dynamically.</a:t>
            </a:r>
          </a:p>
        </p:txBody>
      </p:sp>
    </p:spTree>
    <p:extLst>
      <p:ext uri="{BB962C8B-B14F-4D97-AF65-F5344CB8AC3E}">
        <p14:creationId xmlns:p14="http://schemas.microsoft.com/office/powerpoint/2010/main" val="30544262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22</TotalTime>
  <Words>252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Garamond</vt:lpstr>
      <vt:lpstr>Times New Roman</vt:lpstr>
      <vt:lpstr>Organic</vt:lpstr>
      <vt:lpstr>PROJECT-QUIZ GAME</vt:lpstr>
      <vt:lpstr>Contents</vt:lpstr>
      <vt:lpstr>Introduction</vt:lpstr>
      <vt:lpstr>Objective of the Project</vt:lpstr>
      <vt:lpstr>Tools and Technologies Used</vt:lpstr>
      <vt:lpstr>System Workflow</vt:lpstr>
      <vt:lpstr>Features and UI</vt:lpstr>
      <vt:lpstr>JavaScript Logic Overview</vt:lpstr>
      <vt:lpstr>Challenges Faced</vt:lpstr>
      <vt:lpstr>Learning Outcomes</vt:lpstr>
      <vt:lpstr>Conclusion</vt:lpstr>
      <vt:lpstr>Future 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BAYASANI VISHNU VARDHAN REDDY</dc:creator>
  <cp:lastModifiedBy>BAYASANI VISHNU VARDHAN REDDY</cp:lastModifiedBy>
  <cp:revision>1</cp:revision>
  <dcterms:created xsi:type="dcterms:W3CDTF">2025-06-01T09:16:01Z</dcterms:created>
  <dcterms:modified xsi:type="dcterms:W3CDTF">2025-06-01T09:38:47Z</dcterms:modified>
</cp:coreProperties>
</file>