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7" r:id="rId3"/>
    <p:sldId id="262" r:id="rId4"/>
    <p:sldId id="258" r:id="rId5"/>
    <p:sldId id="259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2T19:42:17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13373 16203 144 0,'0'-3'55'0,"-6"3"-43"0,3-5-1 15,0 3-4-15,0-4-5 16,-3 1-2-16,0 0 7 16,3-1 3-16,0 1-5 15,3 2 15-15,-3 1 8 0,0-1 3 16,3 0 2-16,-3 1-16 0,3-1-5 16,0 3-10-16,0-2-2 15,0-1 2-15,0 0 3 16,0 1 0-16,0-4 0 15,0-2 1-15,-3 0 1 16,0 0-3-16,0-2-1 16,0-3-1-16,-3-3 1 15,0-3-2-15,0-2-1 16,0 0 1-16,-3 0 1 16,3-6 1-16,0 1 1 15,0-3 0-15,3-3 0 16,0-2-2-16,0-1 1 15,0-2-2-15,1 3-1 0,2-1 1 16,0 1-1-16,2 2 0 16,1 0 2-16,0 3 1 15,0 0 1-15,0 0 0 16,0 5 0-16,0 3-2 16,3 0 1-16,0 5 4 15,3 0 4-15,0 6-9 16,3-1 0-16,3 3-9 15,0 3-3-15,0 0 6 16,6 2 3-16,-7 0 0 16,13 1 0-16,0 2-1 15,3-3 0-15,2 0 2 16,-2 1 0-16,0-4 0 16,-3 1 0-16,0-3 2 15,-4-2 1-15,1-1-6 0,-6 0-2 16,0-2-3-16,-3 3 2 15,-3-4 2-15,-3 4 2 16,-3-3-4-16,-3-1 0 16,0 1 0-16,-3 0 4 15,-3 2 1-15,3 1 1 16,0 2 0-16,-3 0 2 16,3 3-1-16,0-1 2 15,0 4 0-15,0-1 1 16,6 6-5-16,0 7-1 15,2 6-2-15,1 5 3 16,3 6 0-16,-3 4 1 16,-3 7-3-16,-3-7 0 0,-3 1-1 15,-6-3 3-15,-3-2-44 16,-9-9-17-16,-8-10-44 16</inkml:trace>
  <inkml:trace contextRef="#ctx0" brushRef="#br0" timeOffset="112724.94">14337 15005 200 0,'6'-3'77'0,"-6"0"-60"0,3 3-9 0,-3 0-7 16,0 0-10-16,0 0-1 16,0 0 0-16,-3 0 1 15,0-2 6-15,0 2 5 0,0 0 7 16,0 0 1-16,-3 0 2 15,3 0-6-15,-6 2-2 16,-3 1-2-16,0 0 1 0,0-1-2 16,-2 3-1-16,2 1 1 15,0-1 1-15,0 3-1 16,3 0-1-16,0 0 3 16,3 5 0-16,0 0 3 15,3-2 3-15,0-1 0 16,0 1 2-16,3 0-2 15,0-1 0-15,0 1-5 16,3-1-3-16,0 4 2 16,3-1 0-16,0 0 3 15,0 0 1-15,3 1-6 16,0-4 0-16,3 1 3 16,0-1 5-16,3-2-3 15,2 0-1-15,-2-3-2 16,3 1-3-16,-3-1-2 0,0-2-1 15,-3-1-7-15,0 1-2 16,-3-3-9-16,0 0-1 16,-1 0-31-16,1-3-11 15,3-2-19 1</inkml:trace>
  <inkml:trace contextRef="#ctx0" brushRef="#br0" timeOffset="113193.69">14379 15142 108 0,'3'-3'44'0,"0"3"-35"0,0 0-6 16,-3 0-4-16,0 0-8 15,0 0 1-15,0 0 21 16,0 0 11-16,0 0 11 16,0 0 5-16,0 0-10 15,0 0-3-15,0 0-16 16,0 0 0-16,0 0 0 0,0 0-4 15,-3 0-2-15,0 0 4 0,-3 0 2 16,-3 0 0-16,-3 0 1 16,0 0-4-16,-3 0 0 15,0 0-5-15,-3 0-2 16,0 0 0-16,-2 0-1 16,-1 0-3-16,3 3 0 15,0 0-1-15,0-1 3 16,0 1-16-16,3 0-5 15,1-3-29-15,-1-3-12 16,3-2-25 0</inkml:trace>
  <inkml:trace contextRef="#ctx0" brushRef="#br0" timeOffset="114272.35">14545 14764 156 0,'0'-3'60'0,"0"3"-47"0,0 0 8 0,0 0 0 0,0 0-9 15,0 0-2-15,0 0-8 16,6-3-3-16,0 1 0 15,3 2 4-15,0-3 6 0,0 3 4 16,3 0 2-16,0 0-4 16,0 0 1-16,-3 0-3 15,3 0 0-15,-1 0-5 16,-2 0-3-16,3 0 0 16,0-2 1-16,3 2-1 15,0 0 2-15,0-3 0 16,0 0 3-16,0 3-1 15,0-2 2-15,-1-1-4 16,1 3-2-16,0 0 2 0,-3 0 0 16,0 3 1-16,-3-3 0 15,0 2-2-15,3 1-2 16,-3 0 1-16,-3 2 1 16,0 0-3-16,0 0 0 15,-3 3 1-15,0 0 2 16,-3 3-1-16,-3-1 2 15,0 4-4-15,-3 2 0 16,0 5 1-16,-3 0 0 16,0 0-3-16,-6 3 0 15,3 0-1-15,0 5 3 16,-3-3 0-16,0 3 1 0,0-2-3 16,1 2 2-16,-1 0-1 15,0 0 0-15,0 0 2 16,0 0 2-16,3 0-6 15,0 1 1-15,0-1 1 16,0-3 3-16,3-5 0 16,1-2 2-16,2-3-4 15,0-3-2-15,3 0 2 16,0-5 2-16,3 0 2 16,0 0 1-16,3-3 2 15,3 1 3-15,3-1 0 16,-1-5 0-16,4 0-1 15,3 0 0-15,3 0-2 16,3 0 1-16,0 0-4 0,3 0-2 16,-1 0-5-16,-2 0 0 15,0 0 2-15,-3 0 3 16,-3 0-22-16,0-3-11 16,-6-2-52-1,-6-8-60-15,-3-11 36 16</inkml:trace>
  <inkml:trace contextRef="#ctx0" brushRef="#br0" timeOffset="115350.41">14745 14753 80 0,'0'-2'33'0,"3"2"-26"0,-3 0-4 0,0 0-4 16,0 0 8-16,0 0 8 15,0 0 9-15,-3 0 8 16,3 0-4-16,0 0 0 15,0-3-2-15,0 3-1 16,0 0-14-16,0 0-2 0,0 0-2 16,0 0-1-16,0 0 1 15,3 0-4-15,-3 0 0 16,0 0-1-16,0 0 1 0,0 0 2 16,0 0 2-16,0 0-3 15,0 0-3-15,0 0 0 16,0 0-1-16,0 0 0 15,0 3 0-15,0 2 0 16,0 0 0-16,-3 0 0 16,0 3 2-16,0 0-1 15,0 3 2-15,0-1-4 16,0 4 0-16,0-1 1 16,0 3 2-16,0 0-3 15,0 2 0-15,-3 1-1 16,3-1 0-16,0 1 2 15,0-3 2-15,0 2-1 16,0-2-1-16,0-3 1 0,0 6-1 16,-3-3 0-16,3 0 2 15,0 2-1-15,0-2-1 16,0 0 1-16,0 0-1 16,0-3-3-16,0 0 2 15,0 0-1-15,0 1 0 16,0-1 2-16,0 0 2 15,1 0-1-15,-1 0-1 16,0 1-2-16,0-1 1 16,0 0 1-16,0-2 0 15,0-1 0-15,0 1 2 16,0-3-1-16,0 0 2 16,0 0-2-16,0-3-1 15,0 0-2-15,3 1 1 0,0-4 1 16,0 1 2-16,0 0-1 15,0-1 2-15,0 1 0 16,0-1 3-16,0 1-1 16,0-3 0-16,0 3-3 15,0-3-2-15,0 2 7 16,0-2 3-16,0 0-8 16,0 0 0-16,0 0-2 15,0 0 2-15,3 3 3 16,-3-3 2-16,6 3-1 15,0-1 1-15,3 1-2 16,3-3 0-16,2 0-14 16,10-3-7-16,6 3-27 15,3 3-10-15,2 2-56 16</inkml:trace>
  <inkml:trace contextRef="#ctx0" brushRef="#br0" timeOffset="119978.02">15903 15118 284 0,'0'-2'107'0,"0"4"-83"0,0-2-16 0,0 0-11 15,-3 0-4-15,0 0 1 16,-3 0 6-16,-3 0 2 15,-6 0 0-15,-3 0-4 0,-3 0-1 16,0 3-9-16,-2 0-3 16,2 2-25-16,-3 0-9 15,3 0-43 1</inkml:trace>
  <inkml:trace contextRef="#ctx0" brushRef="#br0" timeOffset="120274.51">15932 15221 220 0,'0'-2'82'0,"0"2"-64"0,0 2-7 15,0-2-6-15,-3 3-5 16,-3 0 2-16,1-3 3 16,-4 2 4-16,-3 1-4 15,-6 0-1-15,-3-1 2 0,-6-2 1 16,-9 0 3-16,-5-2-7 16,-4-4-2-16,-2 1-39 0,-4-3-14 15,6 3-45 1</inkml:trace>
  <inkml:trace contextRef="#ctx0" brushRef="#br0" timeOffset="121946.79">16611 14766 148 0,'-3'-2'57'0,"6"4"-44"0,-3-2 1 0,0 0-4 15,-3 0 0-15,0 0 4 16,-3 0-2-16,-3 0 1 16,-3 0-7-16,-3 0-2 0,1 0 2 15,-4 0 3-15,0 0 2 16,-3 0-8-16,3 0-1 15,3 3-2-15,0 0 2 16,1-1-1-16,5 1 2 16,3 2 13-16,3 1 7 0,6 4-5 15,6 3-3-15,8 6-8 16,-2 2-3-16,3 3-2 16,0 0-2-16,0 2 1 15,0 3 1-15,-3 0-3 16,-3 0 0-16,-7 1-1 15,-2-1-2-15,-3-6-4 16,-3-1 0-16,-2-4-9 16,-4-2-4-16,0-5 2 15,0-3 3-15,0-3 8 16,0-2 2-16,3-3 6 16,0 0 4-16,3-3 3 15,0 0 1-15,3 1 0 16,-3 2 2-16,3 0-3 0,0-3-2 15,0 3-7-15,0 5-1 16,0 6-1-16,0 5 2 16,0 5 3-16,3 8 2 15,-3 11-4-15,3 5-1 16,0 2 1-16,0 4 0 16,0-1 1-16,0 3 2 15,0-6-1-15,0 1 2 16,0-6-2-16,0-5-1 15,0-2-17-15,3-9-6 16,0-5-27-16,3-5-10 16,5-5-12-1</inkml:trace>
  <inkml:trace contextRef="#ctx0" brushRef="#br0" timeOffset="123074.21">16983 15235 320 0,'0'-3'121'0,"0"0"-95"0,6 1-22 0,-6 2-15 16,0 0-39-16,0 0-10 15,0 0-4 1,6 2 1-16,3 1 13 0,0 0 8 0,3-1 17 15,3-2 8-15,3 0-11 16,-1 0-5-16</inkml:trace>
  <inkml:trace contextRef="#ctx0" brushRef="#br0" timeOffset="123230.89">17278 15195 184 0,'3'0'68'0,"3"3"-52"0,-3-1-23 16,-3-2-14-16,6 3-11 15,0 2-3-15,0 1 5 16,0-4 4-16</inkml:trace>
  <inkml:trace contextRef="#ctx0" brushRef="#br0" timeOffset="123449.21">17531 15195 268 0,'12'-3'101'0,"-9"9"-78"0,0-4-75 0,-3-2-38 0,0 0-4 16,0 0 2-16</inkml:trace>
  <inkml:trace contextRef="#ctx0" brushRef="#br0" timeOffset="123934.08">17769 14954 304 0,'12'-2'115'0,"-3"4"-89"0,0-4-12 0,-3 2-10 0,0 0-13 15,0 0 1-15,0 0-7 16,2-3-1-16,4 0 9 16,0 1 3-16,3 2 4 0,3 0 0 15,0 0 0-15,0-3-3 16,0 3 0-16,-1-3-38 15,1 1-15-15,0-4-43 16</inkml:trace>
  <inkml:trace contextRef="#ctx0" brushRef="#br0" timeOffset="124230.45">18114 14706 328 0,'21'-6'123'0,"-12"9"-95"0,3 0-17 0,-6-1-13 16,0 6-25-16,-3 3-6 16,-3 7 13-16,-3 11 7 15,0 8 8-15,-3 3 1 0,0 0 2 16,0 2 2-16,3-2 0 15,0-3 0-15,3-5 0 16,0 2-18-16,3-5-8 0,0-2-33 16,3-6-54-1,3 0 18-15</inkml:trace>
  <inkml:trace contextRef="#ctx0" brushRef="#br0" timeOffset="124449.7">18516 15192 316 0,'12'14'118'0,"-15"7"-92"0,-9 24-25 0,3-21-15 16,-15-1-25-16,-8 1-5 15,-7-3-47-15,-6-2-21 16,-2-6 39-16,2-5 18 16</inkml:trace>
  <inkml:trace contextRef="#ctx0" brushRef="#br0" timeOffset="124887.22">18998 14819 308 0,'0'-5'115'0,"0"5"-89"0,-6 5-12 15,0 1-12-15,-6 4-10 16,-5 3 0-16,-7 9-4 16,0 1-3-16,0 7 9 15,3 1-4-15,3 4-1 0,7-1 4 16,2-2 4-16,6-3 8 16,6-3 5-16,3-2 3 15,3-5 3-15,2-3-3 16,4-6 0-16,0-5 1 0,0-5 4 15,3-5-6-15,0-8-2 16,-3-8-8-16,0-8-1 16,-4-8-3-16,-2-14-2 15,-3 1-13-15,-6 0-6 16,-3 2-21-16,-3 8-8 16,-5 3-62-1</inkml:trace>
  <inkml:trace contextRef="#ctx0" brushRef="#br0" timeOffset="125121.53">19397 15163 276 0,'12'11'104'0,"-12"7"-81"0,-3 19-17 15,-3-18-14-15,-9 7-27 16,-6 1-7-16,-5-1-58 16,-4-2-24-16</inkml:trace>
  <inkml:trace contextRef="#ctx0" brushRef="#br0" timeOffset="125542.96">19686 14878 260 0,'18'-14'99'0,"-9"12"-77"0,0-4-9 0,-3 4-7 0,-1-1-4 16,1-2 1-16,0-1-4 15,0 1 1-15,0 3 0 16,0-1 15-16,-3 0 7 0,0 3-8 15,-3 0-5-15,6 8-9 16,-3 8 0-16,0 5-2 16,0 6-2-16,3 4 3 15,0 4 0-15,3 2 1 16,0-3 2-16,0 1-1 16,0-6-1-16,0-3-19 15,-3-5-10-15,0-2-34 16,0-3-12-16,-1-3-21 15</inkml:trace>
  <inkml:trace contextRef="#ctx0" brushRef="#br0" timeOffset="126261.71">20165 15190 360 0,'3'-3'134'0,"3"6"-104"0,-3-3-21 16,-3 0-19-16,0 0-32 15,0 0-11-15,0 0-5 16,0 2-2-16</inkml:trace>
  <inkml:trace contextRef="#ctx0" brushRef="#br0" timeOffset="126480.45">20495 15129 200 0,'15'-3'74'0,"-12"1"-58"0,3 4-13 0,-6-2-10 16,3 0-28-16,3 0-10 15,0 3-23-15,0 0-9 16</inkml:trace>
  <inkml:trace contextRef="#ctx0" brushRef="#br0" timeOffset="126683.58">20903 15116 340 0,'27'-6'126'0,"-15"6"-98"0,-3 0-27 16,-6 3-19-16,0 0-61 15,-3-3-22-15,0 0-7 0,0 0-1 16</inkml:trace>
  <inkml:trace contextRef="#ctx0" brushRef="#br0" timeOffset="127261.71">20070 15248 192 0,'9'0'74'0,"-6"3"-58"0,-3 5 1 0,3-1-6 16,-3 7-7-16,-3 7-1 15,-3 5-1-15,-6 6 1 16,-6 0-2-16,-6 2-5 0,-3-2 0 0,-5-3-25 16,-7-2-8-16,-6-6-41 15</inkml:trace>
  <inkml:trace contextRef="#ctx0" brushRef="#br0" timeOffset="128042.95">21052 14544 252 0,'0'0'93'0,"3"0"-72"0,-3 0-4 0,0 0-5 16,0 0-9-16,3 0 0 16,0 0-1-16,3 0 1 0,6 3-2 15,3-1-3-15,6 4-1 0,5 2 6 16,7 0 3-16,0 0 1 15,3 2 1-15,-1 6-4 16,-2-3-3-16,-6-2 0 16,-3-1-1-16,-6 1 0 15,-4 0 0-15,-5 2-3 16,-6 0 2-16,-3 3-1 16,-3 0-2-16,-3 0-4 15,0 2 0-15,0 1 8 16,1-1 5-16,-1 1-2 15,3-1-2-15,3 1 0 16,3-1-1-16,3 1 0 16,-1-3 2-16,1-3-1 0,-3-2 2 15,0-4-4-15,0 1 0 16,0 0-1-16,-3 0-2 16,-3 3 3-16,-3 2 0 15,-3 3-2-15,1 5 0 16,-1 3 2-16,0 2 2 15,0 3-5-15,3 6-1 16,6 7-1-16,6 6 4 16,3-1 3-16,6-2 2 15,2-2-1-15,4-1 1 16,-3-2 2-16,0-3 2 16,-3-3-1-16,-6 1-1 15,-9-4-12-15,-12-2-5 0,-21-5-30 16,-29-8-12-16,-22-13-45 15</inkml:trace>
  <inkml:trace contextRef="#ctx0" brushRef="#br0" timeOffset="-211755.78">19168 3059 168 0,'0'-6'66'16,"0"12"-52"-16,0-6 10 0,0 0 2 0,0 0-4 15,0 0-1-15,0 0-5 16,0 0 0-16,0 0-9 15,0 0 0-15,0 0 3 0,0 0-6 16,0 0 0-16,0 5-2 16,0 3 1-16,0-6-2 15,0 4 2-15,0-1 0 16,0 3 3-16,0 0-3 16,0 3 0-16,-3-4-1 15,0 7-2-15,0-1 1 16,0 0 1-16,0 3-1 0,0 0 2 15,0 2-4-15,0 1 0 16,0-3 1-16,0 2 2 16,0 3-1-16,0 3-1 15,0-5 1-15,0 2-1 16,0 3 2-16,0-3 3 16,0 5-2-16,0-4-2 15,0 1 0-15,0 4 1 16,0-9-1-16,0 9 2 15,0-6-2-15,1 3 2 16,-1 5-2-16,0-3 2 16,3 1-2-16,-3 2 2 15,3-3 0-15,0 1 1 0,0-1-2 16,0 1 1-16,0-6-2 16,0 3 2-16,0-3-2 15,0 3-1-15,0-3-2 16,0 0 1-16,0 3 1 15,0-3 2-15,0 3-1 16,0 2-1-16,0 3 1 16,3 1-1-16,0-1 0 15,0 2 0-15,-1 1 2 16,1 0 1-16,0-6-1 16,-3 3-2-16,3-2-2 15,-3 2 1-15,3-3 1 16,-3 1 2-16,0-1-1 15,0 11-1-15,0 6 1 0,0 7-1 16,0 3 0-16,0 0 0 16,0 0 0-16,0-3 0 15,-3-2 0-15,3 2 0 16,0-2 0-16,-3 4 2 16,0 4 1-16,3-3 1 15,0-8-2-15,0-3-2 16,0 1 1-16,0-4 1 15,0-2-1-15,0 3-1 16,0 2 1-16,0 9-1 16,0-1 0-16,0-2 0 0,0-1-3 15,0 3 2-15,0 1 1 16,0 4 2-16,0 6-1 16,0 0 2-16,0-5-2 15,0-1-1-15,0-5-2 16,0-2 1-16,0-3 1 15,0-3 2-15,0 9-1 16,-3-6-1-16,3 0-2 16,-2 0 1-16,-1 2-1 15,3 3 0-15,-3-5 4 16,3-2 1-16,0-1-4 16,0-2-1-16,3-3 3 15,0 0 1-15,-1 3 0 16,1 2 1-16,0 3-4 15,-3-3 0-15,0 0-4 0,0-7 1 16,-3-1 0-16,0-2 2 16,1 0-1-16,-1-3 1 15,0 0 2-15,-3 3 0 16,-3-1 0-16,-3 7 0 16,0-4-7-16,0 0-3 15,3-2-1-15,0-8 1 16,3 0 4-16,0-8 1 15,3-3 3-15,0-3 3 16,3-2 0-16,0 0 2 16,0 0-4-16,0-3-2 15,0 1 2-15,0-1 0 16,0 0-2-16,3 3 2 0,0 0 1 16,0 3 2-16,0-3-1 15,0 2 2-15,0-2-2 16,0 0 2-16,0 3-4 15,-3-3-2-15,0 0-3 16,0-3 1-16,0 3-4 16,0-3 1-16,0 0-12 15,0-5-2-15,0 0-30 16,0 0-14-16</inkml:trace>
  <inkml:trace contextRef="#ctx0" brushRef="#br0" timeOffset="-208878.94">24163 6620 188 0,'-3'-3'71'15,"0"1"-55"-15,0 2-7 0,0 0-7 0,0 0-3 16,-3 0 0-16,-3 0 1 16,-3 0 0-16,-3 0 0 15,0 0 0-15,-3 0 2 0,0 2-1 16,-2 1-1-16,-1 0 1 16,-3-3-1-16,0 2 0 15,-3 1 2-15,4 2 3 16,-1-5 2-16,0 3 1 0,0-3 0 15,0 0-2 1,-2 2-1-16,-4-2-3 0,-3 0 1 16,-6 0-2-16,1 0-1 15,-4 0 3-15,0 0 0 16,-5 0-4-16,2-2-1 16,0-1 1-16,1 0 0 15,-1 1 1-15,0-1 0 16,1 3 0-16,-1 0 2 15,0 0-1-15,1 0 2 16,2 0 0-16,0 0 1 16,4 0-2-16,-1 0-2 15,0 0 1-15,4 0 1 16,-4 0-1-16,0 0-1 0,-2 0 1 16,-4 0-1-16,3 0 0 15,1 0 0-15,-1 0 0 16,0 3 0-16,4-3 0 15,-1 0 2-15,-3 0 1 16,-2 2 1-16,-4 1 0 16,0 0 0-16,1-1-2 15,-4 1 1-15,0 0-2 16,1-1-1-16,-4 1 1 16,-2-3 1-16,-4 3-3 15,1-3 0-15,-4 0 1 16,4 0 2-16,2 0-1 15,1-3-1-15,-1 3 3 16,0-3 2-16,-2 3 2 0,-1 0 1 16,-2 0-4-16,2 0-1 15,1 0-1-15,-1 0-2 16,-5 0 1-16,-1-2 1 16,-5 2 1-16,-1-3 1 15,4-2-5-15,2-1 1 16,-2 1-2-16,0-3 0 15,-1 0 2-15,4 3 0 16,-4 0 0-16,1-1 0 16,-1 1 2-16,1 2 1 15,-4-2-4-15,-17-5 1 16,0-1-2-16,5 3 0 16,4 0 2-16,0 0 0 0,-1 3 2 15,4-3 1-15,2 3-1 16,4-1-2-16,3 4 1 15,-7-1-1-15,-2 0 0 16,2 1 0-16,1-3 0 16,3-1 2-16,-1 1-3 15,1-3-2-15,-4 3 4 16,4-6 1-16,-1 1 0 16,4 2 1-16,2 2-4 15,1 1 0-15,-4 0-1 16,-2-1 0-16,3 4 2 15,-1-1 2-15,4 3-3 16,-4 5 0-16,1 1 1 16,-1-1 2-16,-2 0-1 0,-1 1-1 15,4-1 1-15,2 3-1 16,4-3-3-16,-1 6 2 16,-2-9 3-16,-1 4 1 15,-2-4-1-15,-3 1-2 16,2-3-2-16,4 0 1 15,-4 0 1-15,1 0 0 16,2 0 0-16,4 0 2 16,-1 3-3-16,-2-1 0 15,2 4 1-15,-5-4 0 16,-1 1 2-16,-5-6 1 0,-4-2-4 16,-2-8-1-16,-9-6 1 15,-9-7 0-15,-7-3-4 16,4-3-1-16,0 0-4 15,-3 0 1-15,3 9 0 16,2 4 3-16,10 6 4 16,0 2 3-16,2 6-2 15,1 2 0-15,0 6 1 16,-1 2 0-16,-2-5 0 16,0 0 0-16,0-2 0 15,2 2 2-15,4-3-3 16,9-2 0-16,2 2 1 15,4 0 2-15,2-2-1 16,4 2-1-16,2 1 1 16,9-1 1-16,7 0 3 0,-1 3 4 15,6 0 7-15,4 3 4 16,2 0-6-16,0 2-1 16,1 3-7-16,-4 3-2 15,3-1-2-15,0 3 1 16,4 1-4-16,2-1 0 15,6-5 1-15,-6 8 2 16,0 2-1-16,1 3-1 16,-1-2-8-16,0-6-3 15,9-2-23-15,3-3-10 16</inkml:trace>
  <inkml:trace contextRef="#ctx0" brushRef="#br0" timeOffset="-206143.81">17629 2164 184 0,'0'-5'68'0,"0"-3"-52"0,0 8 3 0,0 0-1 16,0 0-14-16,-3 0-1 15,0 0-3-15,-3 0 0 16,-3 0 0-16,0 3 0 0,-3 2 0 15,0 0-3-15,1 3 2 16,2-2 3-16,-3 1 3 16,0 1 0-16,0 3 2 15,3 8 0-15,0-6 1 16,0 8 0-16,3-3 0 16,3 4-2-16,3 1-1 15,0 4 1-15,6-1 1 16,3 1 1-16,0-1 2 15,3 1-7-15,3-6-2 16,0 3 1-16,0 2 1 0,-1-7-6 16,1-3 0-16,0-3-17 15,3-3-6-15,0-4-80 16</inkml:trace>
  <inkml:trace contextRef="#ctx0" brushRef="#br0" timeOffset="-205643.87">17903 2178 212 0,'0'-6'82'0,"3"6"-64"0,-6 6-7 0,3-6-8 16,-3 7-4-16,0-1 0 16,-3-1 1-16,0 6 0 15,-3 5 0-15,0-1-3 0,0 9 2 16,0-3 1-16,3 6 2 15,3 5-1-15,3-6-1 16,3 0-2-16,3-2 1 0,0-3 3 16,0-2 1-16,3-6 7 15,0 0 6-15,3-5-2 16,0 0 2-16,0-5-7 16,3-3-1-16,-3-3-4 15,2-5-3-15,-2 0 4 16,0-10 1-16,0-1-2 15,-3-2-3-15,-6-11-7 16,-3 6-1-16,-6-8-2 16,-9 2 3-16,-3 0-20 15,1-2-8-15,-1-3-67 16</inkml:trace>
  <inkml:trace contextRef="#ctx0" brushRef="#br0" timeOffset="-205050.15">18120 2159 228 0,'6'-8'85'0,"-3"8"-66"0,0 0-6 16,-3 0-4-16,0 0-10 16,0 0 0-16,3 8-6 15,0 0-3-15,3 3 6 16,0 2-1-16,0 3 3 0,3 7 2 16,3 4 0-16,0 5 0 15,3 2 2-15,2 3-1 0,1-8-1 16,0 0 1-16,-3-2 1 15,0-6 1-15,-3-3 3 16,0-4 1-16,-3-1 3 16,0-8 1-16,-3 3 1 15,-1-8 0-15,1-5 2 16,-3-3-1-16,-3-5 0 16,0-1-1-16,0-9 0 15,0-4-4-15,3-2 0 16,0-3-7-16,3 1-3 15,3-6-8-15,3 2-2 16,0-5-6-16,0 6-4 16,0 5-10-16,0 0-5 0,-3 2-62 15</inkml:trace>
  <inkml:trace contextRef="#ctx0" brushRef="#br0" timeOffset="-204628.21">18790 1818 220 0,'0'-6'82'0,"0"9"-64"0,3-3-9 0,-3 0-7 16,-3 11-4-1,0 2 1-15,-3 0 1 16,-3 14 0-16,-3 4 0 0,-3 4 0 16,0 4 2-16,3 12 1 15,1-6-1-15,2 13-2 16,6 0 1-16,3 8 1 15,0-5-1-15,6-8 2 16,0-8-2-16,0-5 2 16,2-3 0-16,1-6 1 15,3-9-2-15,-3 1-2 16,3-1-24-16,3-9-11 0,6 0-55 16</inkml:trace>
  <inkml:trace contextRef="#ctx0" brushRef="#br0" timeOffset="-204143.75">18939 1892 200 0,'3'0'74'0,"0"5"-58"0,3 3-6 0,-3 0-6 16,3 8-4-16,3 5 0 16,2 0 0-16,4 8 0 15,0 6 0-15,3-4 0 0,0-4 0 16,-3-1 0-16,0-7 2 15,0 2-1-15,-4-8-1 16,1 0 5-16,0-2 1 16,-3-3 4-16,0 5 4 15,0-7 3-15,0-4 2 0,0-4 18 16,0-4-15 0,0-4-5-16,0-4-6 15,0-1 0-15,0-9-13 16,-1-3-5-16,4-4-4 15,3-4-1-15,3 1-2 16,0-3 1-16,-3 2-2 16,0 9 2-16,-3 7-13 15,0 1-3-15,-3 10-71 16</inkml:trace>
  <inkml:trace contextRef="#ctx0" brushRef="#br0" timeOffset="-203534.53">19159 2223 140 0,'3'-6'52'0,"-3"6"-41"0,3 6 0 16,-3-6-2-16,0 0-2 15,0 0 1-15,0 0-4 0,0 0-3 16,0 0 0-16,0 0-1 16,0 0 2-16,0 0-1 0,0 2 2 15,0 3-4-15,0 1 0 16,0 2 1-16,0 5 2 16,0 0 3-16,0 8 2 15,3 8 1-15,0 6 2 16,0 4-7-16,0 6-2 15,0-7-1-15,0 1 2 16,0-4-3-16,-3-4 0 16,6-4-26-16,-3-1-11 15,3 1-32 1</inkml:trace>
  <inkml:trace contextRef="#ctx0" brushRef="#br0" timeOffset="-202909.34">19510 2363 220 0,'3'-3'82'0,"-3"3"-64"0,0 3-9 0,0 2-9 0,-3 0-3 16,0 9 1-16,-3-1-5 15,0 8 0-15,0 3 3 16,0 2 2-16,3 1 2 0,3-6 0 16,0 5 2-16,3-2-1 15,3-3-1-15,0-2 1 16,0-1 1-16,3-2-3 16,0-3 0-16,0 3 3 15,0-5 3-15,0-1-9 16,3-2-4-16,0 0-12 15,0-2-2-15,6-1-55 16,-4 0-24 0,1-5 52-16</inkml:trace>
  <inkml:trace contextRef="#ctx0" brushRef="#br0" timeOffset="-202659.43">19665 2532 228 0,'0'-3'88'0,"-3"-2"-69"0,-3 5-5 0,0 0-7 0,-3 0-7 15,-6 0 0-15,-3 0-3 16,-2 0 2-16,-7 0 1 15,0 0 0-15,3 0 0 0,0 5-11 16,4-2-5-16,2 2-45 16,3 1-51-1,3-4 26-15</inkml:trace>
  <inkml:trace contextRef="#ctx0" brushRef="#br0" timeOffset="-202205.07">20001 2654 232 0,'0'0'88'0,"3"0"-69"0,-9 8-7 16,3 2-7-16,-6 6-7 16,-2 8 0-16,-4 10-22 15,-3-2-10-15,-3 3-24 16,-3-4-9-16,0-4 3 15,-8-9 3-15</inkml:trace>
  <inkml:trace contextRef="#ctx0" brushRef="#br0" timeOffset="-201394.11">20213 2027 216 0,'9'-6'82'0,"-3"-2"-64"0,-3 8-4 0,3 0-8 16,-3 0-6-16,-1-2 0 16,1 2-3-16,-3 0 0 15,3 0 2-15,3 5-2 0,0 0 1 16,0 9 0-16,3-1 0 16,0 5 2-16,0 9 0 15,0-1 2-15,3 1 1 16,-3-1-4-16,3 1 1 15,0-1 0-15,0-2 0 16,-4-8 0-16,4 2 2 0,-3-7 3 16,0 0 2-16,3-1 8 15,0-5 4-15,0-5 6 16,0-5 2-16,0-3 1 16,0-2 2-16,3-4-14 15,-1-7-4-15,4-5-13 16,0-6-4-16,0-5-4 15,3 3-2-15,0-6-3 16,0 8-1-16,-4 0-6 16,-2 6 1-16,-3 5-46 15,0 8-20-15,3 2-8 16</inkml:trace>
  <inkml:trace contextRef="#ctx0" brushRef="#br0" timeOffset="-200847.74">20433 2275 168 0,'0'-5'63'0,"0"5"-49"0,0 0 3 15,0 0-3-15,0 0-1 16,0 0 3-16,0 0-5 16,0 0 1-16,0 0-7 0,0 0 4 0,0 0 1 15,0 0-3-15,0 5 1 16,0-2-7-16,-3 8-1 15,0 5 2-15,0 7 1 16,0 4-1-16,0 5-2 16,0-1 1-16,0 9-1 15,0-8 0-15,0 2 0 16,0-7-9-16,0-1-2 16,0-5-21-16,0-2-9 15,3-1-47 1</inkml:trace>
  <inkml:trace contextRef="#ctx0" brushRef="#br0" timeOffset="-200409.84">20635 2342 244 0,'6'0'90'0,"-6"0"-70"0,0 0-5 0,0 0-6 16,0 0-13-16,0 5-1 15,0 3-1-15,0 5 2 16,-3 8 2-16,0 3 3 0,0 2 2 16,0 1-4-16,0 5 1 15,3-6-2-15,-3 6 0 16,3-6 4-16,0 1 1 16,3-1-4-16,0 1 1 15,3-1 0-15,0-5 0 16,3-2 2-16,0-1 1 15,0-4-4-15,3-1-1 0,0-3-13 16,0 1-2 0,0 0-12-16,3-9-2 0,2 1-40 15</inkml:trace>
  <inkml:trace contextRef="#ctx0" brushRef="#br0" timeOffset="-200144.09">20939 2648 176 0,'-3'-5'68'0,"-3"3"-52"0,-12 2-8 0,6 0-6 15,-3 0-1-15,-8 0 3 16,-1 0-6-16,-6 0 0 15,-3 0 0-15,1 0 3 0,-1 0 2 16,3 0-1-16,0 0 1 16,1-6-18-16,5 6-4 15,3-5-53 1</inkml:trace>
  <inkml:trace contextRef="#ctx0" brushRef="#br0" timeOffset="-199644.62">21028 2564 200 0,'6'-8'74'0,"-3"3"-58"0,3-1-2 0,-3 6-5 16,3 0-12-16,0 0 0 16,3-2-4-16,0 2 2 15,3 0 3-15,3 0-6 0,3 2 1 16,5 4-4-16,4-1 2 15,0 3-4-15,3-3-2 16,-1-2 4-16,1 2 2 16,-3 0-11-1,0-2-43-15,-3 8-7 0</inkml:trace>
  <inkml:trace contextRef="#ctx0" brushRef="#br0" timeOffset="-199191.03">21198 2426 200 0,'3'-5'77'0,"-3"10"-60"0,0-5-9 0,0 6-7 0,0-4-5 15,-3 9 2-15,0 5 1 16,0 7 1-16,3 4 0 16,0-1-3-16,0 6 2 0,0-3-1 15,0 3 0-15,0 0 2 16,3 2 0-16,-3-2-16 15,3-6-4-15,-3-2-54 16</inkml:trace>
  <inkml:trace contextRef="#ctx0" brushRef="#br0" timeOffset="-198690.96">21451 2537 228 0,'3'-8'85'0,"0"3"-66"0,-3 0-3 0,0 5-5 16,0-3-8-16,0 1-2 16,0-1-7-16,0-5-1 15,0 3 3-15,0-9-2 0,0 4 1 16,0 2 3-16,0-5 3 0,3 5 11 16,3-5 7-16,0 2-1 15,0 3 1-15,0 0-10 16,3 3-3-16,0-1-4 15,2 4-2-15,4 2-2 16,3 0-1-16,3 8-1 16,3-6 0-16,3 4-2 15,-1-1 1-15,1 3 3 16,0 3 3-16,-3-9-7 16,0 3-1-16,-1 1-12 15,-2 2-3-15,-3-3-4 16,-3-5 1-16,-3 3-30 15,-3 2-43-15,-9-5 21 16</inkml:trace>
  <inkml:trace contextRef="#ctx0" brushRef="#br0" timeOffset="-198409.78">21579 2402 296 0,'15'-2'110'0,"-12"2"-86"0,3 0-6 0,-6 0-8 0,3 0-14 16,0 5-1-16,3 8-1 16,0 8 2-16,-3 11 2 15,3 3-8-15,0 4-1 0,-4 4 1 16,1 4 1-16,0 1-1 15,-3-3-1-15,0-5-10 16,0-3-4-16,-3-6-37 16,0-4-50-1,-2-14 23-15</inkml:trace>
  <inkml:trace contextRef="#ctx0" brushRef="#br0" timeOffset="-197659.78">21737 1736 136 0,'3'-3'52'0,"0"-2"-41"0,3 5-2 0,-3 0-3 16,3 0-7-16,0 0 0 16,-1 0 1-16,4 0 0 15,0 5 0-15,3-2-3 0,3 7 2 16,0-2 5-16,0 5 2 15,0 1-2-15,0 4-1 16,0 9-1-16,-1-1 1 16,1 8-2-16,0 9-1 15,3 4 1-15,-3 4 1 16,0 2 1-16,-3 13 3 16,0 5-1-16,-6 1 0 0,0 2-1 15,-6 2 0-15,-3-9-5 16,-3 1-1-16,-3 1 3 15,0 0 3-15,0-8-3 16,0 2-1-16,0-4-11 16,0-4-3-16,0 1-55 15</inkml:trace>
  <inkml:trace contextRef="#ctx0" brushRef="#br0" timeOffset="-196298.07">23874 6694 104 0,'3'-3'38'0,"-3"1"-29"0,-3 2-5 16,3 0-3-16,0 0-3 16,0 0 0-16,0 0 8 15,0 0 4-15,0 0 17 0,0 0 9 16,0 0-14-16,0 0-5 16,0 0-12-16,0 0-4 15,0 0-1-15,0 0-3 0,0 0 2 16,0 0 1-16,0 0 2 15,0 0 5-15,0 0 6 16,0 0 4-16,0 0 4 16,0 0-7-16,0-3-1 15,0 3-3-15,3-3 1 16,0 3-4-16,0-2 1 16,0 2 6-16,0 0 5 15,3-3-5-15,-3 0-3 16,0 3-6-16,0-2-2 0,-3 2-1 15,3-3-2-15,3 1 1 16,-3 2-1-16,3-6 0 16,-1 4 0-16,4-1 2 15,0 0 1-15,3 1 3 16,3-4 3-16,3 4-2 16,0-1 1-16,3-2-3 15,0 5 2-15,2-3-4 16,1 3-2-16,0 0 0 15,0 0-1-15,0 0 0 16,-1 0 0-16,1 3 0 16,3-3 0-16,0 0 0 15,0 0 2-15,2 0-1 16,1-3-1-16,0 0-2 0,0 3-1 16,-1-2 2-16,1 2 0 15,0-3 1-15,-6 3 0 16,0-2 0-16,-7 2 0 15,-2 0-7-15,-3 0 0 16,-3 0-37-16,0 0-15 16,-9 0-65-1</inkml:trace>
  <inkml:trace contextRef="#ctx0" brushRef="#br0" timeOffset="-195907.81">24347 6310 232 0,'9'-2'88'0,"3"4"-69"0,-3 1-7 0,-3 0-7 15,0 2-7 1,3 0 0-16,3 6-5 0,-3-1 0 16,8 12 3-16,-2-7 2 0,9 12 2 15,3-1 2-15,0 1 3 16,2-1 2-16,-5 6 1 16,0-3-2-16,-6 0-1 15,-3 3-6-15,-6 2 1 16,-3 3-2-16,-9 0-2 15,-6-2 3-15,-6-3 2 16,-9-1-9-16,-6-7-4 16,-8-5-85-1</inkml:trace>
  <inkml:trace contextRef="#ctx0" brushRef="#br0" timeOffset="-195063.61">24353 7400 200 0,'-3'0'77'0,"3"-2"-60"0,0 2-9 15,0-3-7-15,-3 0-3 16,-3-2 1-16,0 0 1 15,0-3 0-15,0-3 0 16,0 1 6-16,0-1 4 0,3 1 8 0,-5-1 3 16,5 0 1-16,3 1-2 15,0-1-2-15,3-2 1 16,-3 2-4-16,8-2-1 16,1 3-6-16,0 2-3 15,0 0-2-15,3 0-3 16,0 0 1-16,6 0-1 15,3 0-3-15,3 3 0 16,2 2-1-16,1 0 3 16,3 3 0-16,0 0 3 15,-4 3-1-15,1 0-1 16,-3 2 1-16,3 0-1 16,-3 1-5-16,-1-1 1 0,1 0-3 15,-3-2 0-15,-3-1-12 16,-3 1-5-16,0 0-38 15,-6 2-15-15,3 0-17 16</inkml:trace>
  <inkml:trace contextRef="#ctx0" brushRef="#br0" timeOffset="-194501.09">24615 7213 176 0,'6'-3'68'0,"0"3"-52"0,-6 0-10 0,0 0-7 16,0 0-20-16,0 0-4 16,0 0-11-16,0 0-5 15,3-3 17-15,-3 3 11 16,0 0 48-16,3 0 22 16,-3 0-13-16,0 0-7 0,0 0-11 15,0-2-5-15,0 2-11 16,0 0-4-16,0 0 0 0,0 0-1 15,0 0 0-15,0 0-1 16,0 0 2-16,0 0 1 16,0 2 3-16,0 4 1 15,0 1 1-15,-3 1-6 16,3 3-4-16,-3 2-1 16,0 6 1-16,3-1 1 15,-3 6 1-15,0 0-2 16,3 0 1-16,-3 0 0 15,0 2 3-15,0-2-3 16,0 0-2-16,0-1-5 16,0-1 0-16,3-1-5 0,0-3 1 15,0 1-29-15,0-6-13 16</inkml:trace>
  <inkml:trace contextRef="#ctx0" brushRef="#br0" timeOffset="-193297.93">19120 6466 36 0,'0'0'16'0,"0"0"-12"0,0 0-17 0,0 0-8 16</inkml:trace>
  <inkml:trace contextRef="#ctx0" brushRef="#br0" timeOffset="-192110.78">19114 6485 156 0,'3'3'60'0,"-3"-3"-47"0,0 5-3 0,0-5-5 0,0 3-8 15,0 2 2-15,0-3 1 16,0 4 0-16,-3-1 0 16,0 0 0-16,3-2 0 0,0 0 0 15,0-1 2-15,0 4-3 16,0-6 0-16,0 2 3 16,0 1 3-16,0 2-2 15,-3 0-2-15,3 1 0 16,0-4-1-16,0 1 2 15,0-3 3-15,0 3 15 16,0-3 7-16,-3 2 0 16,3-2 1-16,0 0-7 15,0 0-3-15,0 0-10 16,0 0-5-16,0 0 2 16,0 0 1-16,0 0 4 0,0 0 1 15,0-2 3-15,0-1 4 16,0 0-4-16,0 1 2 15,3-4-3-15,0-1 0 16,0-1-7-16,0-3-2 16,0-2 0-16,0 0 0 15,0-3 0-15,0-3 0 16,3-2-2-16,-3-3 1 16,0-2-4-16,0-1 0 15,0-2 1-15,0 5 2 16,0-2 1-16,-3-1 1 15,0 4-7-15,0-1 0 16,0 0 1-16,0 0 1 0,3 0 1 16,-3 1 0-16,0-4 0 15,0-2 0-15,0 0 0 16,0 0 0-16,0-3 0 16,0 3 0-16,0 0 0 15,0-3 0-15,0 3 0 16,-3 0 0-16,0 2 0 15,0 1 0-15,0-1-3 16,0 4 2-16,0-1 1 16,0-3 2-16,0-2 3 15,0 0 2-15,0-3-8 16,0 1-4-16,0-1 0 16,0 3 1-16,0 0 4 0,-3 2 4 15,3 1 1-15,0 5 2 16,0-3-6-16,1 0-1 15,-1 0 0-15,0 0 0 16,3 1 2-16,0-1 3 16,0 0-2-16,0 0-2 15,0 0 2-15,0-2 2 16,0-1-4-16,0 1-1 16,0-3 2-16,0 0 1 15,0 2-4-15,3 1 1 16,0-3 0-16,-1 5 2 15,1-3-3-15,0 4 0 0,0-4 1 16,0 1 0-16,0-1 0 16,-3 1 0-16,0-3 0 15,3 0 0-15,-3-1 0 16,0-4 2-16,0 5 3 16,0 3 2-16,0 2-6 15,0 3 0-15,0 2-1 16,0 1 0-16,0 2-3 15,0 2 2-15,0 4 1 16,0 2 2-16,0 3-1 16,0-3-1-16,0 2 1 15,0 1-1-15,0 0 0 16,0 2 0-16,0-5 0 16,0 3 2-16,-3 0-1 0,3-3-1 15,0 0 1-15,0 2-1 16,0-1 0-16,3-1 0 15,-3 5-3-15,3-5 2 16,-3 3-15-16,3-1-6 16,-3 1-31-16,0-3-11 15,0-5 2-15,3-3 3 16,0 0 4-16,0 0 2 16,3 0-23-1</inkml:trace>
  <inkml:trace contextRef="#ctx0" brushRef="#br0" timeOffset="-190578.29">19156 4096 208 0,'3'-6'79'0,"-3"1"-61"0,3 3 4 16,-3 2-4-16,0-3-9 16,0 0-3-16,0 3 1 15,0-5 0-15,0 2-3 16,-3 1-3-16,-3-1 0 0,-3 3-4 15,-3 0 0-15,-3 3 2 16,-3 2 2-16,4 3-2 0,-1 2-2 16,0 4-1-16,3 4 3 15,6-2 0-15,0 8 3 16,6-6-1-16,0 1 2 16,6 2 4-16,0-8 4 15,3 3 0-15,0 0 1 16,3-3-6-16,0 1-4 15,2-1 1-15,1-5 2 16,3 0 4-16,0 2 2 16,-3-10 3-16,0 0 2 15,0-5-3-15,-3 5 2 16,0-5-4-16,-1-3-1 16,1-6-4-16,-3 1-1 15,-6-13-8-15,-3-1 0 16,-6-10-1-16,-3 3-1 0,-3 7 4 15,1 1 0-15,-1 2-2 16,-3 8 0-16,0 3-1 16,-3 8 0-16,-3-3 3 15,0 16 2-15,1 0-11 16,-1 10-6-16,3 6 0 16,6 10 1-16,3-4 4 15,6 1 5-15,3 1 5 16,3 0 3-16,3-6 0 15,3-5 1-15,0 3-2 16,3-5 2-16,3 2-4 16,-1-10 0-16,1 2 7 15,0-3 6-15,0-4-2 16,0-1 2-16,-3-10-3 16,0-1 0-16,0-4-5 0,0-3-1 15,-3-9-6-15,-3-7-2 16,-6-5-1-16,-3-3 4 15,0 0-1-15,-6 2 1 16,-3 4 0-16,0 9 0 16,0 1 0-16,-3 8 0 15,-3 5-5-15,-3 8-3 16,1 11-1-16,-1 10-1 16,3 8 0-16,3 5 2 15,3 1 4-15,3 2 1 16,6-8 0-16,3 0 1 15,6-3 3-15,3 1 2 16,6-3 0-16,3-3-1 0,0-5 7 16,-1-3 5-16,1-2 5 15,-3-6 2-15,3-5-10 16,-3-3-3-16,0 1 0 16,-3-12 1-16,0-4-10 15,-3-3-3-15,-3-3 1 16,-6-3 2-16,-3 1 0 15,-3-1 1-15,-3 4 0 16,-3 7 0-16,-3 3 0 16,0 2 0-16,-3 8-5 15,-3 9 0-15,3 2-2 16,1 7 1-16,5 4-9 0,6 5-3 16,3 2 7-16,6 1 8 15,3-6 3-15,3 3 4 16,3-6 3-16,-1-2 2 15,-2-3 8-15,0-2 2 16,0-3 5-16,0-3 1 16,-3-2-6-16,0-9-2 15,-3-4-9 1,-3-9-6-16,0-2-1 16,-6-5-1-16,-6-9 0 15,-3-2 0-15,-6 0 0 16,4 6 0-16,-1 9-2 15,0 1 0-15,0 11 3 0,0 4-5 16,3 9 2-16,3 8-11 16,6 4-3-16,6 9 7 15,6 0 3-15,6 8 8 16,6-11 4-16,3 3 1 16,0-3 2-16,0-8 7 15,-4-2 5-15,1-3 8 16,-3-6 4-16,0-2-9 15,-3-2-2-15,0-12-10 16,-3-1-4-16,-3-1-8 16,-6-11-1-16,0 6-1 15,-3 0 2-15,0 5-1 16,-3-2-1-16,-3 10-4 16,-3-3 0-16,-3 8-5 15,-3 6-2-15,0 8-2 0,1 2 0 16,2 0 2-16,3 3 4 15,3 2 11-15,3-2 5 16,3 5-2-16,3-7-2 16,0 2 2-16,3-3 0 15,3 3 1-15,0-8 2 16,0 0-5-16,0-3-1 16,-3 0 0-16,-3-5 2 15,6 0-12-15,-3 0-3 16,-3-18-124-1,0-17 17 1</inkml:trace>
  <inkml:trace contextRef="#ctx0" brushRef="#br0" timeOffset="-189031.77">17674 6498 168 0,'0'-2'66'0,"3"-1"-52"0,-3 3 10 0,0 0 2 16,0 0-6-16,3 0 0 16,0-3-7-16,-3 3-3 15,0 0-5-15,0 0-2 0,3 0 3 16,-3 0-3-16,3 0 0 16,0-2 8-16,0 2 4 15,-3 0 2-15,3-3-1 16,-1 0-4-16,1 1 0 15,0-4-5-15,0-2-2 16,-3 0 0-16,3-2 1 16,0-3 3-16,-3-3 2 0,3-3-1 15,0-2 1-15,0-3-4 16,-3-2 1-16,0 2-7 16,0 0-1-16,-3-2-2 15,0-9 0-15,0-2 2 16,0-8 0-16,0-5 2 15,3-3 1-15,0 0-4 16,0 3-1-16,3 2 3 16,0 1 1-16,0 10 0 15,0 0 1-15,0 5 4 16,0 5 4-16,0 6-2 16,0 5 0-16,0 3-8 15,0 3-2-15,-3-1-3 16,0 3 3-16,0 3-2 15,0 2-1-15,0-5-2 0,0 3 1 16,3 0 7-16,0-1 4 16,0 4-3-16,0-4-2 15,0 4-5-15,-3-1-2 16,0 3-8-16,0 0-2 16,0 0-4-16,3 11-18 15,3-3 7 1,0 0-13-16,0 2-3 15,0-5-8-15,-3 1-2 16,0-4-21 0,0 1-12-16,0 0 45 15</inkml:trace>
  <inkml:trace contextRef="#ctx0" brushRef="#br0" timeOffset="-187813.01">17799 5562 176 0,'0'-11'68'0,"3"8"-52"0,-3-2 8 16,0 2 0-16,0 1-10 15,0-4-3-15,-3-1 0 16,0 1 0-16,-3-4-5 16,-3-1 0-16,0 6 1 0,0-6 3 15,0 9 1-15,0-4-1 16,0 6-1-16,-3 6-8 16,0-4 0-16,-2 9-8 15,2 2 0-15,3 3-6 16,3 0-2-16,3 0 9 15,3-3 2-15,6 0 8 16,3 0 5-16,3-2 1 0,-1-3 2 16,4-3 5-16,0-2 1 15,0-1 2-15,-3-4 0 16,0-1-7-16,0-5 0 16,-3-2-8-16,0-9-1 15,-3-7-2-15,-3-6-2 16,0-5-2-16,-6 0-1 15,-3-8-1-15,-3 5 3 16,-6 3-2-16,0 8 1 16,0 0 0-16,0 8 0 15,0 5-3-15,-3 11-1 16,-2-1-2-16,-1 12 0 0,3 1-6 16,3 9-2-16,6 0 2 15,3 3 3-15,6 2 5 16,3 0 1-16,3 0 5 15,3 0 2-15,0-2 2 16,3 2 0-16,0-8 2 16,3 1 3-16,2-4 0 15,1-2 2-15,-3-3-2 16,0-2 0-16,0-3-1 16,0 0 2-16,-3-5-1 15,0-1 0-15,-3-4-8 16,-3-3-2-16,-3-6-3 15,-6-5 0-15,-3 6 0 16,-3-3 3-16,-3 2-2 0,-3 3 1 16,-3 3 0-16,-3 5-2 15,0 5-4-15,1 6-2 16,5 5 0-16,0 5 1 16,3 0 1-16,6 1 2 15,3 4 2-15,3 1 2 16,3 2 3-16,6 0 4 15,0 3-2-15,3-3 0 16,3-2 1-16,2-4 0 16,1-4 4-16,-3-3 3 15,0-3 5-15,-3-5 4 16,0 0-4-16,-3-13-1 16,0 0-14-16,-6-11-3 0,-6-3-1 15,-6-2-2-15,-3 0 1 16,-6 5 0-16,-3 3 3 15,0 5 0-15,-2 3-4 16,2 8 1-16,6 10-9 16,3 8-2-16,12 14-1 15,12 21 2-15,12 10 6 16,2 0 2-16,4-8 6 16,-3-2 2-16,-3-14 4 15,-3-5 1-15,-4-2 8 16,-2-14 4-16,-3 0 0 15,-3-7-2-15,-3-6-9 16,0-11-5-16,-6-8-5 16,-3-7 1-16,-3-8 1 0,-3-6 2 15,-3-5-3-15,-3 5 0 16,1 6 1-16,-1 7 0 16,3 6-3-16,-3 5 0 15,0 3-3-15,-3 8-1 16,0 5-3-16,3 8-1 15,1 5-3-15,2 3 1 16,6 5 5-16,3 3 2 16,3-3 4-16,0-2 1 15,3-4 3-15,0-1 3 16,3-4 9-16,0-2 5 0,0-3 4 16,-4-2 3-16,1-6-10 15,0-7-4-15,0-6-23 16,-3-10-7-16,-3-12-65 15,-11-1-25-15,2-1-11 16</inkml:trace>
  <inkml:trace contextRef="#ctx0" brushRef="#br0" timeOffset="-186135.55">16453 6326 288 0,'0'0'110'0,"0"0"-86"0,0 0-11 16,0 0-9-16,0 0-11 0,0 0 0 16,-3 3-1-16,0-1 2 15,-3 1 4-15,-5 5 1 0,2 0 3 16,0 0-3-16,0 3-2 15,3-1-3-15,3 3-1 16,0 1 8-16,6-1 6 16,3 3-1-16,0-3 2 15,3 0 1-15,0-2 2 16,-1-3 1-16,4 0 0 16,0-3 0-16,-3 0 2 0,-3-5-1 15,0 0 2-15,0-2-6 16,-3-4-3-16,0-4-6 15,-3-6-2-15,-3-5-2 16,-3-3 3-16,0 3-2 16,0 5 1-16,0 3 0 15,0 2 0-15,3 3-7 16,-3 8-2-16,-6 5 1 16,4 3 4-16,2 8 1 15,3 3 3-15,3 4 1 16,0 1 3-16,6-3 1 15,0-2 1-15,-1-3 2 16,4 0 1-16,-3-3 3 16,0-5 4-16,0 0 3 15,-3-6 4-15,0 1-5 0,0-8-1 16,0-6-9 0,-3-10-4-16,-3-8 1 15,-3-3-7-15,-6 0 1 16,-6 3-1-16,1 3-1 15,-4 7-1-15,-6 3-1 16,-3 11-1-16,0 8 0 16,4 13-11-16,5 8-3 15,6 10-1-15,9 3 1 16,6 0 12-16,6-3 6 16,3-2 11-16,3-5 6 15,3-9 9-15,0-2 6 16,-1-5 0-16,1-3 3 0,0-3-11 15,-3-3-4-15,0-4-12 16,0-9-2-16,0-5-4 16,-3-7-2-16,-6-12 0 15,-6-5 0-15,-3 1 3 16,-3 4 0-16,0 6 1 16,0 8 2-16,0 3-8 15,0 4-1-15,3 4-7 16,0 10-4-16,3 10 1 15,3 9 0-15,3 7 10 16,3 3 3-16,3-2 6 16,3-3 1-16,0-3 1 0,-3-5 2 15,0 0 6-15,-3-6 4 16,0 1 3-16,0-6 1 16,0 0-3-16,-3-5 0 15,-3 0-7-15,6-2-4 16,-3-6-3-16,-3-3-3 15,0-2-2-15,0-3-1 16,0-2-18-16,0-4-7 16,-3-4-67-16,-6 0-30 15,3 7-12 1</inkml:trace>
  <inkml:trace contextRef="#ctx0" brushRef="#br0" timeOffset="-184713.24">15042 6223 352 0,'12'-5'132'0,"-6"5"-103"0,-3 0-10 16,-3 0-11-16,0 0-24 15,0 0-6-15,0 0 0 16,-3 2 2-16,-3 6 12 0,0 0-4 16,0 0 0-16,3 3 0 0,0-1 0 15,3 1 11-15,3 2 7 16,3 0 0-16,3 1 2 15,0-4 1-15,0-2 5 16,0 3 1-16,0-6 3 16,0-2 3-16,-3-3 4 15,0-3-13-15,-3-2-5 16,-3-11-6-16,-3-5-2 16,-3-3-1-16,-3 0 0 15,0 0 0-15,-3 3-2 16,0 5 5-16,0 8 1 0,0-2-7 15,1 7-2-15,-4 3-1 16,3 0 2-16,0 5-5 16,0 3-1-16,6 0 0 15,3 0 0-15,3 3 13 16,3-1 6-16,3-2 4 16,0 0 1-16,0-3-4 15,0 1-3-15,0-4 4 16,0 1 4-16,0-3-5 15,0 0 0-15,-3-3-2 16,0-2 1-16,0-8-6 16,0-3-3-16,-3-5 1 15,-3-3 0-15,-3-5-2 16,-3 5 2-16,3 6-1 16,-3 4 0-16,3 1 0 0,-3 5-2 15,0 6-4-15,0 4 0 16,0 9-3-16,3 5 0 15,3 7 1-15,6 7 4 16,6 1-2-16,3 4 3 16,3-4 3-16,0-1 1 15,0-7 5-15,-3-4 2 16,-1-6 11-16,-2 0 4 16,0-7-3-16,-3-6 0 15,0-6-15-15,-3-10-6 16,-3-5 1-16,-3-5 0 15,0-3 2-15,-3 2 2 16,0 3-1-16,0 3 2 0,0 5-4 16,0 3 0-16,1 3-6 15,-1 4 0-15,-3 6-6 16,0 8 1-16,3 6-1 16,0 4 1-16,3-2 7 15,3 5 4-15,3-2 8 16,3-1 4-16,0-2 2 15,0-3 3-15,0-2 4 16,3-3 4-16,-1-3 1 16,4-2 2-16,0-3-13 15,0 0-3-15,0-3-14 16,-3-2-3-16,0-3-21 16,-6-3-8-16,-9-13-90 15,-9-18-38-15,-3-11 38 16</inkml:trace>
  <inkml:trace contextRef="#ctx0" brushRef="#br0" timeOffset="-183508.62">14010 6249 336 0,'0'-2'126'0,"0"4"-98"0,0-2-12 0,0 0-11 0,0 0-20 16,0 0-6-16,-3 3 7 15,-3 2 5-15,-6 6 6 16,-3 2 2-16,-3 6 3 0,3-1-1 16,0 9-1-16,3-3-6 0,3-1-1 15,6 1 3-15,3-3 2 16,3-2 6-16,3-3 2 16,0-6 9-16,3 1 4 15,0-3 2-15,0-3 2 16,3-5-11-16,0-3-2 15,-3-4-4-15,0-12 1 16,-3-10-4-16,-6-8-2 16,-3 0-3-16,-3-3 1 15,-3 6 1-15,-3 5 0 16,0 5 0-16,0 5 2 16,-3 3-8-16,0 6-3 15,0 7-2-15,1 6 1 0,2 5-3 16,3 5 1-16,3 3 4 15,6 2 2-15,3 1 6 32,3-1 2-32,-3-2 2 0,3-5 11 15,0-3 3-15,0-3-1 16,-3-2 0-16,0-6-12 16,-1-7-2-16,1-6-5 15,-3-5 0-15,0-3 2 16,0 0 0-16,-3 0 0 15,1 3 0-15,-1 5 0 16,0 3 0-16,0 2-5 16,0 3-1-16,-3 3-13 15,3 5-3-15,0 8 5 16,0 8 5-16,3 5 5 0,0 3 4 16,3 0 8-16,0-3 5 15,3-5 6-15,-3-3 4 16,0-3-4-16,0-2 1 15,0-2-6-15,-3-6 1 16,3-3-12-16,-1-2-4 16,1-6-23-16,0-7-9 15,0-9-114 1</inkml:trace>
  <inkml:trace contextRef="#ctx0" brushRef="#br0" timeOffset="-182524.24">20100 5620 4 0,'-3'2'0'0</inkml:trace>
  <inkml:trace contextRef="#ctx0" brushRef="#br0" timeOffset="-181586.73">20296 6649 172 0,'3'3'66'0,"-3"-3"-52"0,0 0-1 0,0 0-5 15,0 0-9-15,0 0 1 16,0 0 13-16,0 0 6 0,0 0-9 16,0 0 19-16,0 0 9 0,0 0-10 15,3-3-6-15,-3 0-11 16,0-2-3-16,0-3-2 16,0-2-1-16,3-4 1 15,0-4 1-15,3-3-1 16,0-14 1-16,0-2 0 15,3-8 1-15,0 0-4 16,-3-2-3-16,0-1 0 16,0 6 1-16,-1 2-3 15,1 0 0-15,-6 1 1 16,0-6 2-16,-6 0-3 16,4 2 0-16,-4 6 1 0,0-5 2 15,0 8-1-15,0 2-1 16,0 8 3-16,3 0 2 15,0 3 0 1,0 2-5-16,3 1 0 16,-3 5 2-16,3 2 3 15,0 3-7-15,0 0-3 16,0 3-19-16,0 2-10 16,0-2-88-1,3-8-53-15,3-8 75 16</inkml:trace>
  <inkml:trace contextRef="#ctx0" brushRef="#br0" timeOffset="-180684.26">20382 5752 260 0,'0'-5'99'0,"-3"-1"-77"16,-3-7-7-16,0 8-7 0,1-3-8 16,-7-3 0-16,0-2 0 15,-3-3 2-15,-3 0-1 16,3 1-3-16,0-1-1 0,3 5-5 16,3-2 0-16,3 2 4 15,0 3 2-15,1 3 6 16,2 0 5-16,0 2-21 15,0 0-6-15,0-2-86 16</inkml:trace>
  <inkml:trace contextRef="#ctx0" brushRef="#br0" timeOffset="-179935.26">20311 5464 304 0,'3'-6'112'0,"0"4"-87"0,-3 2 4 0,0 0-2 16,0 0-23-16,0 0-3 16,0 0-4-16,0 0-2 15,-12 5-1-15,-3 6 1 16,-3-1 3-16,0 9 1 0,1-1-8 16,2 3-4-16,3 1-2 15,3-4 1-15,3-2 8 16,3 0 5-16,3-3 19 15,6-2 11-15,3-1-2 16,0-4-1-16,3-1-6 16,0-3 0-16,2-2-9 15,1 0-2-15,0-2-5 16,0-3-3-16,0-3 0 16,0-3-1-16,0-5 0 15,-3-2 0-15,-3-4-5 16,-1-1 1-16,-5-1 0 15,-3 3 2-15,0 5-4 16,-3 3 0-16,-5 5-8 0,2 2-2 16,-3 6-4-16,3 8-3 15,0 11 4-15,3-3 3 16,3 5 8-16,3 0 4 16,3-3 5-16,3 4 2 15,0-9 3-15,2 0 1 16,-2 0 8-16,0-5 2 15,0 0 0-15,-3-5 2 16,0-3-8-16,0-3-4 16,-3-5-7-16,-3-8-2 15,-3-13-2-15,-3-8 3 16,-3 3-2-16,0 5 1 16,3 2 4-16,0 6 1 0,0 5-6 15,-3 3-2-15,4 8-12 16,-1 10-3-16,0 14 1 15,3 12 1-15,6 9 2 16,3-3 2-16,5 0 3 16,4-5 2-16,-3-8 23 15,0-3 12-15,0-5 10 16,0 0 5-16,0-11-5 16,0 3-1-16,-3-8-16 15,0 0-4-15,-3-8-16 16,-3-3-4-16,-3-13-36 15,-12-18-15-15,-15-16-103 16</inkml:trace>
  <inkml:trace contextRef="#ctx0" brushRef="#br0" timeOffset="-178504.16">21638 6644 164 0,'-5'-14'63'0,"5"12"-49"0,-3-1-6 0,3 1-5 0,-3 2-1 16,0-3 1-16,0 3 7 16,0 0 6-16,3 0-8 15,0 0 7-15,0 0 4 0,0 3 1 16,0-3 0-16,-3 2-6 16,0 1-4-16,3-3-3 15,0 5 0-15,0-2-4 16,-3-1 0-16,3 1-1 15,0 0 1-15,0-3 4 16,0 0 6-16,0 0 4 16,0 0 4-16,0 0 0 0,0 0 2 15,0 0-9-15,0-3-1 16,0 3-3-16,0-5-1 16,0-1-8-16,0 1-2 15,0 0 0-15,0 0 2 16,0-1-2-16,-3 4-2 15,0-1-16-15,0 0-5 16,-3 6-4-16,0 2 2 16,3 3 4-16,0 0 3 15,0-3 13-15,6 6 23 16,0-3 8 0,3 0-2-16,0-3 1 15,0 1-7-15,0-4-2 0,0 1-7 16,-3-1 0-16,0-4-5 15,0 2-2-15,0-5 0 16,0-1 1-16,-3-2-3 16,0-2 0-16,-3-1-1 15,0-2 0-15,0 2 0 16,0 3 0-16,-3 3 0 16,0 0 0-16,3 2-9 15,-3 3-3-15,0 8-2 16,0 3 0-16,3 2 9 15,3 3 6-15,0-3 1 16,6 8 3-16,0-5 0 16,0-3 1-16,0 0 2 15,-3-5 3-15,0 0 7 16,0-2 2-16,0-4 4 0,-3-2 3 16,3-2-13-16,0-6-5 15,0-6-6-15,0-7-2 16,-3-2-1-16,0-7-2 15,-3 4 3-15,0 2 2 16,0 6 0-16,3-1-1 16,-3 6-2-16,3 5 1 15,0 3-15-15,0 2-4 16,3 8 3-16,0 6 3 16,3 7 8-16,0 1 5 15,-1-3 6-15,1 0 2 16,0-6 3-16,0-2 1 15,-3 0-1-15,0-3 1 0,0 1 5 16,-3-6 4-16,0 0-8 16,3-6-13-1,0-7-9-15,0-3-35 16,0-8-16-16,0-2-94 16</inkml:trace>
  <inkml:trace contextRef="#ctx0" brushRef="#br0" timeOffset="-177472.13">22796 6564 336 0,'3'0'126'0,"-3"-2"-98"0,0 2-5 15,0-3-9-15,0 3-16 16,0-3-3-16,-3 3 0 15,0-2 1-15,-3 2 2 16,0 0-6-16,1 0 1 0,-1 2-10 16,3 1-2-16,0 2 8 15,0 3 5-15,3 0 7 0,0 0 4 16,3 0 9-16,3 0 3 16,0 0-2-16,-3-3-1 15,-3-5-2-15,2 3 0 16,-2-3 0-16,0 0 0 15,0 0-4-15,3-3 0 16,0-2-10-16,-3-3-3 16,0-5 7-16,0 0 3 15,0-3 0-15,0 2 2 16,3 4-6-16,-3-1-1 16,0 6-2-16,0 0 0 15,0 2-11-15,0 3-5 16,3 8 1-16,3 16 2 0,3 2 9 15,3 3 5-15,0 0 2 16,0-5 2-16,0-3 7 16,-3-5 5-16,-3-2 2 15,0-7-1-15,0 1-4 16,-3-5 0-16,-3-3-9 16,3-5-2-16,-3-3-3 15,0-8 0-15,-3-3 0 16,0-2 0-16,0 0 2 15,0 3 0-15,0 2 0 16,0 5 0-16,3 3-3 16,-3 3 0-16,0 2-12 15,0 3-2-15,0 8 1 0,0 0 2 16,0 8 9-16,3-3 2 16,0 0 5-16,0-2 1 15,0-3 1-15,0 0 0 16,0-3 9-16,0 1 3 15,0-6 4-15,0 0 2 16,0 0-3-16,0 0-2 16,6 0-3-16,-3-6-1 15,0 1-7-15,3-3-4 16,-3-3-1-16,0 3-1 16,0 1-3-16,0-1 2 15,0-3-50-15,-9-8-20 16,-6-15-99-16</inkml:trace>
  <inkml:trace contextRef="#ctx0" brushRef="#br0" timeOffset="-174034.29">19290 6771 152 0,'0'-6'57'0,"-3"4"-44"0,6-1 1 15,-3 3-1-15,0 0-11 16,0 0-3-16,0 0-3 16,0 3 3-16,-3-1 0 15,0 4-2-15,-3 2 2 0,0 2-1 16,0 9 0-16,0-1 2 16,-3 3 0-16,3 1 2 15,0-1 3-15,0-3-7 16,3-2 0-16,0 0 4 15,3-3 6-15,0-2 11 0,3-1 6 16,3-2-2-16,0-2 0 16,3-4-1-16,3-2 1 15,3 0-7-15,0-5 1 16,0 0-4-16,0-3 2 16,0 0-2-16,-1-5 0 15,-2-3-14-15,-3-3-6 16,-6-2-11-16,-6-3-1 15,-9 0-12-15,-5 6-5 16,-1 5-45 0,-6 10-46-16,3 8 40 15</inkml:trace>
  <inkml:trace contextRef="#ctx0" brushRef="#br0" timeOffset="-173424.91">20284 6821 152 0,'3'-5'57'0,"-3"5"-44"0,0-3 5 16,0 3 1-16,0 0-5 16,0 0 2-16,0 0-3 15,0 0 0-15,0 0-7 16,0 3 0-16,0 5 1 0,0 5-6 16,-3 5-2-16,0 6-3 15,3 5 3-15,0 8-2 16,0-2-1-16,0-1-11 15,0-2-5-15,0-3-44 16,-3 0-41 0,9-5 37-16</inkml:trace>
  <inkml:trace contextRef="#ctx0" brushRef="#br0" timeOffset="-172690.2">21463 6993 276 0,'6'-8'104'0,"-3"8"-81"0,0-3-4 0,-3 3-6 15,3 0-17-15,0 0-2 16,0 0-8-16,3-2-2 16,0-1 9-16,0 0 1 0,2 1 4 15,4-1 0-15,0 3-2 16,3 3 0-16,-3-1 3 16,-3 1 4-16,0 0 3 15,-6 2-9-15,-6 6-3 0,-3 2 1 16,-3 3 2-16,0 0 2 15,0-1 3-15,0 1-3 16,0 0-2-16,3-3 2 16,0 1 2-16,3-4 0 15,0 1-1-15,6-3 3 16,3 0 2-16,6 2 0 16,3-2 0-16,6 0-3 15,3-3-2-15,3 1 1 16,2-6-1-16,4-3-27 15,0-2-9-15,3 0-61 16</inkml:trace>
  <inkml:trace contextRef="#ctx0" brushRef="#br0" timeOffset="-171971.37">22645 6879 272 0,'8'-5'101'0,"-2"2"-78"0,3 1-9 0,-3 2-10 16,3 0-14-16,3 2-2 15,3 1-2-15,6 2 1 16,-3 3 7-16,3 3 3 0,-1-3 3 15,1 2 2-15,-3 1 1 16,0-3-1-16,-3 0-2 16,-3 0 3-16,-3 0 2 15,-3-1-7-15,-6 4 0 16,-3 2 0-16,-3 1 3 16,-3-1 0-16,-3 0-1 15,0 3-2-15,0-3 1 16,3 0 1-16,0-2 0 0,3-1 2 15,3-2 3-15,0 0 0 16,6 0 2-16,3 3 2 16,3 2 5-16,3 0-4 15,3 3 0-15,-3 0-9 16,-3 0 0-16,0-3-3 16,-6 3-2-16,-9 3-24 15,-12-1-9-15,-21-15-71 16</inkml:trace>
  <inkml:trace contextRef="#ctx0" brushRef="#br0" timeOffset="-170987.41">17355 7030 192 0,'3'-3'74'0,"0"1"-58"0,-6 2-2 0,3 0-5 15,0 0-7-15,0 0-2 16,0 0-15-16,0 0-7 15,9 0 8-15,3 0 8 16,0 0 6-16,6 2 3 16,3 1-1-16,2-3-2 15,1 0-8-15,3 0-5 16,0 0-26 0,-3-3-41-16,2-2 16 15</inkml:trace>
  <inkml:trace contextRef="#ctx0" brushRef="#br0" timeOffset="-170702.4">17861 6853 284 0,'6'-6'107'0,"-6"9"-83"0,0-3-12 16,0 0-8-16,0 0-15 0,0 8-1 15,-3 8 2-15,0 8 1 16,0 7 6-16,-3 4-6 0,0 5-1 16,0 2-5-16,3 3-4 15,0 0-14-15,0 0-4 16,-2-3-44-1</inkml:trace>
  <inkml:trace contextRef="#ctx0" brushRef="#br0" timeOffset="-169952.35">15858 7030 316 0,'6'-5'118'0,"-3"2"-92"0,0 6-9 0,-3-3-10 15,0 0-38-15,6 0-12 16,0 0-5-16,0 0-1 16,3 2 28-16,3-2-4 0,2 3 0 15,4 2 14-15,3-2 7 16,3 0-58-1</inkml:trace>
  <inkml:trace contextRef="#ctx0" brushRef="#br0" timeOffset="-169420.97">16248 6906 324 0,'9'-3'123'0,"0"0"-95"0,0 3-11 16,-3 0-11-16,0 0-14 16,0 0 0-16,3 0-14 15,-1 0-3-15,-2 3 13 16,0 0 2-16,0-1 2 0,0 1 5 15,-3 0 3-15,-3-3-4 16,3 2 1-16,0 4 1 0,-3-1 3 16,0 3-2-16,-3 2-2 15,0 4 2-15,-3 1 0 16,-3 1 1-16,0 0 0 16,0 3-3-16,-2-1 0 15,-1-2 2-15,0 0 0 16,3 0 1-16,0-3 2 15,3-2 1-15,0-1 1 16,3-2 9-16,3 0 3 16,0-3 8-16,3 1 5 15,3-1-12-15,0 0-2 16,3-2-9-16,3 0-2 16,3-1 2-16,5 4 1 15,4-4-6-15,3 3-2 0,3 1 4 16,0-1 3-16,2 0-8 15,-2 1-3-15,-3 2-59 16,3 5-27-16,-1-5-36 16</inkml:trace>
  <inkml:trace contextRef="#ctx0" brushRef="#br0" timeOffset="-167201.51">19120 4239 260 0,'6'-6'99'0,"-3"1"-77"0,0 2-9 15,-3 3-7-15,0 0-19 16,0 0-5-16,0 0 3 16,0-2 1-16,0 2 9 15,0-3-2-15,0 3 2 0,-3-5 5 0,0 2 4 16,3 1 3-16,-3-1 1 16,0 3-9-16,0 0-1 15,0 0 0-15,0 5 1 16,0 3 1-16,0 0 2 15,0 0 1-15,0 3 1 16,3 2 0-16,0-8 2 16,0 3-1-16,3-3 2 15,0 3 0-15,0-5 3 16,-3-3 1-16,3 0 1 16,0 0-6-16,0 0-2 15,0-3 7-15,0 3 2 0,0-8-9 16,-3 3-4-16,0-6 0 15,-3 4-1-15,0-1-2 16,0 0 2-16,-3 2-1 16,0-2-2-16,-2 6-2 15,-1 2 1-15,0 2-4 16,0 1 1-16,0 2-3 16,3 1 2-16,3 2 5 15,0 0 4-15,3-1 3 16,6 4 1-16,3-6 0 15,0 3 2-15,3-2 3 16,0-4 5-16,-4 1-2 16,1-6 3-16,0 1 1 15,0-1 2-15,0 0-1 0,-3-2-1 16,-3-3-13-16,0-3-6 16,-6-4-2-16,-3-4 1 15,-3-2-1-15,-6 2 4 16,-3-2-2-16,-2 5 1 15,-1 3-3-15,0 5-1 16,0 3-2-16,3 5 0 16,3 10-4-16,6-2-3 15,6 11 11-15,6-1 4 16,6 9 3-16,6-9 1 16,0 4-2-16,-3-7 1 15,-3-1 0-15,0-4 1 16,-3-7-16-16,-3-3-6 15,-6-24-104-15</inkml:trace>
  <inkml:trace contextRef="#ctx0" brushRef="#br0" timeOffset="-166042.33">19204 4188 252 0,'0'0'93'0,"-3"0"-72"0,0 0-13 0,0 0-11 0,-3 0-6 16,0 3 0-16,-6 2-8 15,0 6-3-15,-3-3 10 16,3 2 0-16,0 1 5 0,0 0 3 16,3-6 1-16,4 3 3 15,2-6 3-15,0 4 9 16,3-1 3-16,3 0 0 15,3-2 2-15,2 2-8 16,4-5-4-16,0 0 2 16,0 0 4-16,3 0 4 0,-3-5 2 15,0 0-4-15,-3 2 1 16,0-8-3-16,-3 9 2 16,-3-9-13-16,-3 3-5 15,0 3-4-15,-3-3 1 16,-3 3 2-16,-3 2 2 15,-3-2-4-15,0 2 2 16,0 3-3-16,0 3 2 16,0 2-2-16,3 0 2 15,3 3 1-15,3-5 2 0,0 2 5 16,3 3 3-16,0-2 0 16,3-1-1-16,3 0-1 15,-3 3 0-15,3-8-2 16,-3 3 1-16,-3-3 0 15,0 0 3-15,3 0-12 16,0 0-5-16,-3-3-37 16</inkml:trace>
  <inkml:trace contextRef="#ctx0" brushRef="#br0" timeOffset="-147301.51">5601 5728 196 0,'0'0'74'0,"0"0"-58"0,0 0-4 0,0 0-6 0,-3 3-9 16,0 2 0-16,0 3 2 16,0 3 2-16,-3 2 0 15,0 5-1-15,0-2 1 0,0 8-1 16,0 5 0-16,3 8 2 15,-6 3 1-15,3 0-1 16,0 2-2-16,0 3 1 16,3 0-1-16,-6 3 0 15,3 4 0-15,1 4-3 16,-4-3 2-16,3-3 1 16,0-5 2-16,0-5-1 15,3-6-1-15,-6-7 1 16,3-3 1-16,3-6 5 0,0 1 4 15,3-9 13-15,0 1 10 16,6-1-7-16,0-4-1 16,3-1-13-16,3-2-5 15,6-1-5-15,2-2 0 16,4 0-4-16,3 3-2 16,6-3 2-16,2 0 2 15,4 0 0-15,0 0-1 16,0 0 3-16,-4 0 0 15,1 0-4-15,-3 0-1 16,-4 3-2-16,-5-3 3 16,0 0 0-16,-6-3 1 15,-3 0-5-15,-3 1-1 0,-3-1-6 16,-3-2-3-16,-6-3-2 16,-6-3 0-16,-6-2 2 15,-6-6 2-15,-3-4 8 16,0-4 4-16,0 1 0 15,4 2-2-15,5 3 4 16,3 2 3-16,3 3 5 16,3 3 5-16,3 5-8 15,9 5-3-15,9 11-2 16,2 8-1-16,7 5-3 16,-12 1 0-16,0-4 2 15,6 17 0-15,-3 10 1 16,-3 2 0-16,-10 1-5 15,-8-3 1-15,-8-3-16 0,-10-2-6 16</inkml:trace>
  <inkml:trace contextRef="#ctx0" brushRef="#br0" timeOffset="-145895.73">6229 6530 196 0,'0'0'74'0,"0"0"-58"0,0 3-6 0,0-3-6 16,0 5-6-16,0 3-2 16,3 5-4-16,3 3 0 15,3 0 4-15,3 2 0 0,2 3 2 16,4 1 2-16,0-1 2 15,3 0 5-15,0 0 4 16,-3 0 0-16,0-2 1 16,2-3-2-16,-5 0-1 15,3-1-5-15,0-4-3 16,0 0 2-16,3-3 2 0,-3-1 2 16,-1-1 1-16,1-1-4 15,-6 0-3-15,0 1-3 16,-3-4 1-16,-3 1-1 15,0 0 0-15,0-1 4 16,-6-2 1-16,0 0-1 16,0 0-2-16,3 3 5 15,-3-3 1-15,0 0-5 16,3 5 0-16,-3-5-1 16,0 5 0-16,0-2-5 15,0 0-1-15,0-3 3 16,0 0 1-16,0 0 4 15,0 0 3-15,0 0 9 16,0-3 3-16,0-2-2 0,0-3-1 16,0-3-8-16,-3-5-4 15,0-5-1-15,-3-3-1 16,0-5 0-16,0 0 2 16,0-5-1-16,0-6-1 15,3-2 1-15,0-3-1 16,0-3 0-16,3 3 2 15,0 0-3-15,6 6-2 16,0-1 2-16,3 3 2 16,0 8 6-16,0 5 4 15,0 3-6-15,0 8-1 16,0-1-2-16,-3 9-2 0,3 2-4 16,-1 9-2-16,4 4 0 15,3 6 4-15,3 8-1 16,3 8 1-16,6 7 0 15,0 1 0-15,2 2 2 16,-2 1 0-16,0-4 0 16,0 1 0-16,-1 0 0 15,-2-3 2-15,0-3-1 16,-3-2-1-16,-3-3 1 16,-3-2-1-16,-6-6 0 15,0-3 0-15,-4-2 0 16,1-5 0-16,0-3 0 15,-3 0 0-15,0-3 2 16,-3 0 1-16,3-2-1 0,-3-3-2 16,0 0 1-16,0 0 1 15,0 0-1-15,0 0 2 16,0 0-4-16,0 0 0 16,0-3 1-16,0-2 0 15,0 0 0-15,0-3 0 16,0-3 2-16,0-5 1 15,-3 0 1-15,0-2 0 16,0-3-2-16,-3-6-2 16,0-2 3-16,1-5 0 15,-1 5-1-15,3-22 1 16,3-2-4-16,3 0 0 16,3 1-4-16,2 4 1 0,4 0 2 15,0 11 3-15,0 5-9 16,0 6-2-16,3 2-19 15,3 3-7-15,3 5-14 16,0 6-4-16,-1 2-6 16,-2 2-34-1,-6 1 21-15</inkml:trace>
  <inkml:trace contextRef="#ctx0" brushRef="#br0" timeOffset="-145383.07">7518 6072 236 0,'0'-2'88'0,"0"2"-69"0,3 0-9 31,-3 2-10-31,-3 6-6 0,-6 8 2 0,-3 3 4 16,-3 7 2-16,0 3 0 16,0 8-4-16,0 5-1 0,0 6 2 15,1 8 0-15,-1-3 1 16,3-1 0-16,3-4-3 15,3 0 2-15,3-3-1 16,3-3-2-16,6-2-4 16,0-6 0-16,3-2-25 15,3-6-8-15,3-2-36 16</inkml:trace>
  <inkml:trace contextRef="#ctx0" brushRef="#br0" timeOffset="-144946.06">7693 6318 220 0,'-12'11'85'0,"0"13"-66"0,-8 10-8 0,11-15-6 16,-3 7-5-16,-3 6 0 16,3 7-33-16,3 4-15 15,3-1-1-15,6 0 2 16,6 1 29-16,9-1 12 0,3-5 32 16,3-5 13-16,2-3 9 15,1-8 3-15,3-8-12 16,-3-5-4-16,0-5-20 15,2-8-5-15,-5-6-2 0,0-7 0 16,-3-9 0-16,-6-2-4 16,-3-11-3-16,-6-10-3 15,-9-11 1-15,-9-2-6 16,-3 5-3-16,-3 7-1 16,-3 9 1-16,-2 13-12 15,2 2-3-15,3 11-58 16,3 14-42-1,9 10 46-15</inkml:trace>
  <inkml:trace contextRef="#ctx0" brushRef="#br0" timeOffset="-144383.61">8187 6675 220 0,'3'0'82'0,"-3"-2"-64"0,3 7-7 0,0 0-6 15,0 6-7-15,3 10 0 16,0 14 0-16,0 10-2 15,-3 5 3-15,-3-3-2 0,-6-4 1 16,-6-4-3-16,-6-4-1 16,-2-6-22-16,-4-3-6 15,-6-4-43 1</inkml:trace>
  <inkml:trace contextRef="#ctx0" brushRef="#br0" timeOffset="-143602.37">8744 6480 148 0,'6'-6'57'0,"-3"6"-44"0,3 3-4 0,-6-3-2 15,0 0-8-15,3 3-2 16,-3 2 2-16,0 3 2 16,-3 2 0-16,-3 4-3 0,0-1 1 15,-6 0 3-15,-3 0 1 16,-3 1 1-16,-5-4 0 16,-7 1 0-16,-3-3 0 0,0-3-2 15,-2 0-2-15,2-2 1 16,0-3-1-16,6 0 0 15,3 0 0-15,4-3 0 16,5 3 2-16,0 0-1 16,3 0-1-16,3 0 1 15,0 3-1-15,3 0 0 16,0 2 0-16,3 3-3 16,0 2 0-16,3 6 4 15,0 3 1-15,6 5-3 16,0 2 1-16,3 6 0 15,0 0 0-15,3 5 0 16,0-8 2-16,0-3-1 16,3-2-1-16,0-3 5 0,2-5 4 15,1-3 6-15,0-2 5 16,0-3-1-16,0-3-2 16,-3-2-3-16,-3-3-1 15,-3 0-1-15,-1-6 0 16,7-7-4-16,-9-8 0 15,-6-5-10-15,-12-6-3 16,-3 0-6-16,-5 3-4 16,-4 0 4-16,-3 10 2 15,0 6-2-15,0 3 0 16,1 4-34-16,-1 6-13 16,3 3-21-1</inkml:trace>
  <inkml:trace contextRef="#ctx0" brushRef="#br0" timeOffset="-143008.19">8792 6392 148 0,'15'-13'57'0,"-4"8"-44"0,4-3 7 0,-6 5 3 16,0 1-12-16,0-4-1 15,3 1-8-15,3 0-2 16,0-3 0-16,0 5 0 0,3 0 2 16,-1 1-3-16,-2 2-2 15,0 0 4-15,0 0 3 0,-3 2 1 16,-3 9 2-16,-3 2-6 15,-3 6-3-15,-3-1-2 16,-3 4 3-16,-3 1-2 16,0 1 1-16,-3-3 0 15,0-2 0-15,3-3 4 16,0 0 1-16,3-3-4 16,3-3 1-16,0 4 2 15,6-6 1-15,6 2 1 16,6-2 0-16,3 0 0 15,3-3 2-15,2 1-1 16,1-4 0-16,0-2-14 16,0-5-4-16,-1-3-43 15,1-5-48 1,3-6 25-16</inkml:trace>
  <inkml:trace contextRef="#ctx0" brushRef="#br0" timeOffset="-142665.45">9223 6120 220 0,'12'2'82'0,"-3"6"-64"0,9 22-7 16,-9-12-8-16,6 3-7 0,6 14 3 0,2 20 0 15,1 19 1-15,9-2 0 16,-3 10 2-16,-3 13 1 0,-4-2 1 16,-2-3 0-16,-6-6 0 15,-6-7 0-15,-6-3 0 16,-6-8 0-16,-6-8-2 15,-9-5-2-15,-6-10-32 16,-11-12-14-16,-7-17-43 16</inkml:trace>
  <inkml:trace contextRef="#ctx0" brushRef="#br0" timeOffset="-140352.2">19376 3752 100 0,'0'0'38'0,"-3"0"-29"0,3 0-1 16,0 0 0-16,0 0-7 15,0 0-3-15,0 0 9 16,0 0 5-16,0 0 14 16,0 0 6-16,3 0-5 15,3-3-2-15,0 1-8 16,0-1 0-16,3 3-10 0,0-5 0 0,0 2 0 15,3 0-6-15,3 1-2 16,0 2 0-16,2-6 0 16,1 4-2-16,3 2 2 15,0 0-1-15,0 0 0 16,0 0 2-16,0 2 0 16,-7 4 0-16,-2-6 0 15,-3 2-3-15,0 1 2 16,-6 5 1-16,-3 5 0 15,-3 0 0-15,-3 1 0 16,-3 4 0-16,-3-2 0 16,-3 2-3-16,-2 1 2 15,-7 2 1-15,3 3 0 0,0-6-3 16,3 4 2-16,0-4 1 16,7 3 2-16,-1-7-3 15,3 4 0-15,3-5 1 16,3 3 0-16,3 3 4 15,6-1 2-15,3-2 0 16,6 3 1-16,2-3-4 16,1-1 0-16,3-1-1 15,0-4 1-15,3-2-13 16,3-5-3-16,-1-3-25 16,1-3-8-16,9-10-36 15</inkml:trace>
  <inkml:trace contextRef="#ctx0" brushRef="#br0" timeOffset="-139492.96">20076 3773 188 0,'6'-3'71'0,"-3"3"-55"0,0 0-2 16,-3 0-4-16,0 0-7 16,0 0-2-16,0 0-7 15,0 0-1-15,0 0 3 16,0 6 2-16,-3 2 2 0,0-1-3 16,-3 4 0-16,0-3 2 15,0 3 0-15,0-1 3 16,-3 1 1-16,0 2-4 0,0-5-1 15,0 0 1-15,-3 2 0 16,0-7 1-16,3 2 0 16,-2 1-3-16,-1-6 2 15,0 0-6-15,0 0 0 16,3 0 3-16,0-6 4 16,3 4 1-16,0-1 2 15,0 3-4-15,0-3 0 16,3 3 3-16,0 0 3 15,0 0-7-15,0 0 0 16,-3 3 0-16,0 2 1 16,0 1 1-16,0-1 0 15,1 3 0-15,-1 2 2 16,0 1-3-16,0 0 0 0,0 2-1 16,0 0 0-16,3 0 2 15,0 3 2-15,0 3-1 16,3-1 2-16,0 6-4 15,3-3 0-15,0 0 1 16,0 3 0-16,3-5 0 16,-3 2 0-16,3-8 2 15,0 3 3-15,0 0-7 16,-1-11 0-16,1 3 4 16,3-3 4-16,0-2 3 15,0-6 2-15,0-2 1 16,3-3 0-16,-3-2-2 15,0-1-1-15,-3 0-5 16,-6-2-3-16,-6-3-3 0,-9 0 1 16,-6-5-1-16,-15 0 0 15,-2-3-7-15,-1-2-2 16,-6-1-76 0</inkml:trace>
  <inkml:trace contextRef="#ctx0" brushRef="#br0" timeOffset="-138724.24">20272 3675 216 0,'12'-8'82'16,"-6"3"-64"-16,0 2-7 0,0 3-6 0,0-5-10 15,0 2 1-15,0 1-16 16,0-1-6-16,3 3 13 16,0 0 6-16,3 0 8 0,-1 0 0 15,1 3-1-15,-3-1 5 16,0 1 4-16,-3 2-1 15,-3 0 1-15,-3 3-3 16,0 6 1-16,-3-1-6 16,-6 5-1-16,-3-2 2 15,-3 3 1-15,4-1-4 0,-4-2 1 16,0 0 0-16,3-3 0 16,0 1 0-16,3-7 0 15,3 1 2-15,3-2 3 16,3-1 7-16,6 0 2 15,3 3 4-15,6-5 1 16,3 2-10-16,6 0-5 16,5-2-3-16,1 0-1 15,0-3-16-15,-3 0-4 16,-1-6-54 0,-11-4-52-16,-9-11 36 15</inkml:trace>
  <inkml:trace contextRef="#ctx0" brushRef="#br0" timeOffset="-137286.24">20927 4990 164 0,'0'0'63'0,"0"0"-49"0,-3 5-6 16,3-2-5-16,-6 2-5 15,-3 3 0-15,-6 3 2 16,-3 2 0-16,-2-2 0 16,-4-1-5-16,0-2-1 0,-3-3 0 0,-3-2 2 15,4-3-1-15,-1-3 1 16,3-2 3-16,0 0 2 15,3 0 0-15,4-1-1 16,2 1 1-16,3 0-1 16,0 2 2-16,3 0 1 15,3 1 10-15,0 2 3 16,3 0-3-16,0 0 0 16,0 0-10-16,0 0-4 15,0 2-3-15,0 1 3 16,0 5 0-16,0-5 1 15,0 5 0-15,0-1 0 16,0 4 0-16,0 5 0 0,0-3 0 16,0 0 0-16,0 3 0 15,0 0 0-15,0 0 2 16,3 3 1-16,0-1-4 16,0 1 1-16,3 2 0 15,0-5 0-15,3 2 0 16,0-2 2-16,0 0-1 15,3-3-1-15,0-2 1 16,-3-1-1-16,3-2 11 16,0-2 5-16,0-4 5 15,0-2 2-15,0-2-4 16,0-1-1-16,-3-2-13 16,0-3-2-16,-6 0-8 0,-3-3 1 15,-3 3 0-15,-6-5-1 16,-6-6 1-16,-3 4 0 15,-6-1-66 1,-3-5-63-16,10-1 36 16</inkml:trace>
  <inkml:trace contextRef="#ctx0" brushRef="#br0" timeOffset="-136555.84">21055 4807 216 0,'12'-5'82'0,"-3"3"-64"0,-6 4-4 0,3-2-6 15,-6 0-7-15,6 5-1 16,0-5-10-16,-3 3-4 15,3 0 7-15,-3-1 1 0,3 4 4 16,0-4 2-16,0 1 0 16,-6-3 0-16,2 3 2 15,-2 2 3-15,0 0 2 16,-2 3-3-16,-1 3-3 16,-3-1-3-16,0 4 1 15,-3-1-1-15,0 0 0 16,0 0 2-16,3 0 0 15,0-2 0-15,3 0 2 16,0 2 1-16,3-3 1 0,6 1 2 16,0 2 3-16,9-5 2 15,0 5 3-15,5-2-3 16,4 0-1-16,6-3-2 16,3-1 0-16,0 1-2 15,-1-2 1-15,1-4-9 16,-3-2 0-16,-6 0-77 15,-7-8-67 1,-5-2 42-16</inkml:trace>
  <inkml:trace contextRef="#ctx0" brushRef="#br0" timeOffset="-135028.38">17727 4651 120 0,'0'0'46'16,"3"0"-35"-16,-3 0 1 0,0 0 0 0,0 0-8 15,0 0-2-15,0 0-4 16,0 6 1-16,0 2 1 15,-3-6 0-15,0 6 0 0,-3-3-3 16,-3 3 0-16,0 0 2 16,-2-2 2-16,-4 2-2 15,-3-6 0-15,0 1 1 16,-3-3 2-16,-3 0-1 16,1 0-1-16,-4-3 1 15,3 1 1-15,0 2 1 16,3-6 1-16,3 4-2 0,4-1 1 15,-1 3-2-15,0 0 2 16,0 3-2-16,0 5-1 16,0-3-2-16,0 3 1 15,3 5 1 1,0 0 0-16,3 1 0 0,7 4 2 16,2 1-1-16,2 2 2 15,4-5-2-15,3-1-1 16,0 1 7-16,3 0 5 15,0-3-6-15,3 1-1 16,0-4-3-16,3 1 1 16,0-6 0-16,-1-2 3 15,-2 2 12-15,0-5 6 16,-3-5-6-16,-3 2 0 16,-3-2-18-16,-9-6-6 15,-3-5-3-15,-6-5 0 16,-3-3 1-16,-3 1 2 15,1 7-1-15,-1 2 0 0,0 1-5 16,0 13-3-16,0 0-5 16,0 13-2-16,3 1-46 15</inkml:trace>
  <inkml:trace contextRef="#ctx0" brushRef="#br0" timeOffset="-134341.22">17882 4464 224 0,'6'-6'85'0,"3"6"-66"0,0-2-8 0,-3 2-8 0,-3 0-9 16,3 0 1-16,0-6-4 15,0 6-1-15,3 0 5 16,-3-2 0-16,2 2 3 0,1 0 8 15,0 0 4-15,0 0-1 16,-3 0 2-16,0 2-4 16,-3 4-2-16,0-4-7 15,-3 9-1-15,-3-3-4 16,0 5 2-16,0 6 3 16,-3-1 1-16,-3 1-2 0,3 2 2 15,0 0 1-15,0-3 0 16,1 1 0-16,2-3 2 15,3-3 3-15,3 0 2 16,2 0 14-16,4-2 6 16,3 0 0-16,6-3-2 15,6 0-9-15,3-3-5 16,5 0-13-16,1-5-4 16,3-3-52-16,0-4-24 15,-4-9-27 1</inkml:trace>
  <inkml:trace contextRef="#ctx0" brushRef="#br0" timeOffset="-27028.26">12798 11634 108 0,'-3'-11'44'0,"3"9"-35"0,0-1 18 16,0 3 5-16,0 0-11 16,0 0-4-16,0 0-6 15,0 0 0-15,0 0-6 16,0 0 1-16,0 3 4 0,0 2-6 15,0 3 0-15,0 2-2 16,0 4-2-16,0 1 5 0,3 7 4 16,0 4-3-16,-3 3-1 15,0 3-2-15,0 0 0 16,0 5-4-16,0-6 0 16,0 1 3-16,0 0 3 15,0-3-2-15,0-2-2 16,0-4-3-16,0-2-1 15,0-2-1-15,0-3 3 16,0-3-31-16,0-2-11 16,3-3-42-1</inkml:trace>
  <inkml:trace contextRef="#ctx0" brushRef="#br0" timeOffset="-26699.75">13239 11621 252 0,'3'-3'96'0,"-3"6"-75"0,0-3-21 0,0 0-15 16,-3 2-3-16,-3 3 3 16,-6 1 6-16,-6-1 4 15,-9 0 3-15,-6 1 1 0,-2-1 3 16,-7-2-1-16,3-1 2 16,1-2-18-16,2 0-4 15,3 0-53 1,6 0-31-16,4 3 44 15</inkml:trace>
  <inkml:trace contextRef="#ctx0" brushRef="#br0" timeOffset="-26402.74">13227 11896 300 0,'-3'-3'112'0,"3"8"-87"0,-12-2-15 16,3-3-15-16,-6 3-10 15,-9-1-1-15,-6 1 4 16,-2-3 5-16,-1 0 4 15,-3 0 2-15,1 3 1 0,-1-3-14 16,3 2-5-16,3-2-45 16,4 3-59-16,2-1 28 15</inkml:trace>
  <inkml:trace contextRef="#ctx0" brushRef="#br0" timeOffset="-26121.54">13265 12068 256 0,'0'0'96'0,"-3"2"-75"0,-3 1-8 0,4 0-9 0,-7 2-5 15,-6 0 0-15,-9-2 1 16,-9-1 0-16,-6 1 0 16,-5 0 0-16,-4-3 0 0,12 0-16 15,-8-3-6-15,2 0-77 16,3 3-37 0,10-2 67-16</inkml:trace>
  <inkml:trace contextRef="#ctx0" brushRef="#br0" timeOffset="-25497.01">13498 11501 172 0,'-12'-5'66'0,"6"0"-52"0,-9 5-8 0,6 0-5 0,-3 0-3 16,-3 0 1-16,0 0-2 15,0 0 2-15,3 0 1 16,1 0 4-16,2 0 5 0,3 3-1 16,0-3 3-16,3 0-4 15,-3 2-2-15,3 3 0 16,0 3-1-16,0 3-5 16,0 2 1-16,3 0 0 15,0 3 2-15,0 5-1 16,3 6 2-16,0 7-4 15,3 6 0-15,-3 5-1 16,0 5 0-16,3 1 4 16,0 4 1-16,0-2-4 15,-3-3 1-15,3 1 0 0,-1-4 0 16,1-4 0-16,0-4 0 16,3-2 4-16,-3-5 5 15,3-3-5-15,-3-5 0 16,0-3 4-16,3-5 5 15,0-3-7-15,0-2-3 16,3-3-5-16,3-3-1 16,6-5-5-16,-1 0-2 15,1-5-15-15,3-1-6 16,0-2-55 0</inkml:trace>
  <inkml:trace contextRef="#ctx0" brushRef="#br0" timeOffset="-24887.15">13667 11613 228 0,'3'0'85'0,"-3"0"-66"0,0 0-8 0,0 0-6 16,3 2-12-16,0 6 0 16,0 5 3-16,3 6 4 15,3 5 1-15,0 2-1 0,3 3 1 16,0 0-1-16,0-2 0 0,3 2 0 15,-1-5 0-15,-2 0 2 16,3-6 1-16,0-5 5 16,-3-2 3-16,0-3 7 15,0-3 3-15,0-5 5 16,-3 0 3-16,0-5-4 16,0-3-3-16,-1-5-8 15,4-3-1-15,0-5-10 16,0-8-4-16,0-1-7 15,3-1-2-15,0-1-6 16,0 3-1-16,-3 2-8 16,0 6-4-16,-1 3-4 15,-2 4-2-15,-3 4-72 16</inkml:trace>
  <inkml:trace contextRef="#ctx0" brushRef="#br0" timeOffset="-24230.8">13929 11919 120 0,'-3'-2'46'0,"3"2"-35"0,0 0 7 16,0 0 4-16,0 0-7 15,0 0 2-15,0 0-10 16,0 0-2-16,0 0-3 16,0-3-4-16,-3 3 1 0,3-2 5 15,-3 2 2-15,3-3 0 0,0 3-1 16,0-3 1-16,0 3 1 16,-3-2-3-16,0 2-1 15,3-3-1-15,-3 3-2 16,0-3-2-16,-3 3-1 15,3-2-1-15,-3 2 0 16,1 0 5-16,2 0 3 16,0 0-3-16,0 2-1 15,0 1 2-15,0 2 3 16,0 3 0-16,0 3 2 16,0 2 0-16,3 0 1 15,0 3-4-15,-3 3-3 16,3-1 0-16,-3 6-1 15,0 2 0-15,0 4 0 0,0 1 0 16,0 4 0-16,0-1-3 16,0-2 2-16,3-3 1 15,0-5 2-15,0-6-12 16,0-2-3-16,0 0-18 16,0-5-6-16,0-11-40 15</inkml:trace>
  <inkml:trace contextRef="#ctx0" brushRef="#br0" timeOffset="-23824.74">14084 11951 264 0,'0'0'101'0,"0"0"-78"0,0 6-16 0,0-4-12 16,-6 6-6-16,3 3 4 15,0 2-3-15,0 3 0 16,0 2 5-16,0 3 0 0,0 1 3 15,0 1 2-15,3 1 2 0,3 3-3 16,0-3 0-16,0-1 3 16,3-1 1-16,0-4-4 15,3-2-1-15,-3 0-2 16,3-6 3-16,3 1-9 16,0-3-1-16,3-3-16 15,-1 0-8-15,4-5-32 16,0 0-26-1,0-2 39-15</inkml:trace>
  <inkml:trace contextRef="#ctx0" brushRef="#br0" timeOffset="-23606.11">14203 12062 232 0,'-3'-5'88'0,"3"8"-69"0,-6-3-7 0,3 2-7 16,-6-2-7-16,-6 0 0 16,-6 0 0-16,-2 0 0 15,-4 0 2-15,-3 0-9 0,3 0-4 16,4-2-51 0,2-1-51-16,6-2 31 15</inkml:trace>
  <inkml:trace contextRef="#ctx0" brushRef="#br0" timeOffset="-23105.93">14283 11552 228 0,'3'-14'88'0,"3"12"-69"0,-3-1-5 16,0 3-7-16,3 0-14 16,0 0 0-16,0-2-2 15,3-1 1-15,0 0 5 16,0 1-1-16,0 2 0 0,3-3 7 0,-3 3 5 15,0 3 0-15,0-1 3 16,-1 4-4-16,1 4-2 16,0 6-2-16,0 8 0 15,-3 8 0-15,0 10 3 16,3 8-3-16,0 3-2 16,0 0-3-16,0 3-1 15,3-4 4-15,0 1 1 16,0 0-3-16,0 0-1 15,-1-5 1-15,-2-3 2 16,0-5 0-16,-3-9 2 16,0-2-2-16,-6-5-1 0,-3 0 1 15,-3-5-1-15,-3-6-9 16,-3-3-4-16,-2-2-86 16,-4-10-41-1,6-14 71-15</inkml:trace>
  <inkml:trace contextRef="#ctx0" brushRef="#br0" timeOffset="-22793.88">15060 11901 256 0,'0'-3'96'0,"-3"3"-75"0,-9 3-10 0,3 2-10 15,-5 1-11-15,-7-1-1 16,-6-3-3-16,-3 1-1 15,-3 0 8-15,-2-1-25 0,-1 1-11 16,3-3-37-16</inkml:trace>
  <inkml:trace contextRef="#ctx0" brushRef="#br0" timeOffset="-22587.74">14983 12084 324 0,'0'0'123'0,"-3"0"-95"0,-12 2-15 16,3 1-11-16,-9-1-46 0,-8 1-15 15,-4-3-63-15,-6-3-27 16</inkml:trace>
  <inkml:trace contextRef="#ctx0" brushRef="#br0" timeOffset="-22056.52">15438 11621 276 0,'0'-3'104'0,"0"3"-81"0,0 0-13 0,0 0-9 16,0 0-12-16,0 10 2 15,0 6 5-15,-3 8 4 16,0 8 1-16,3 2-3 0,0 3 1 16,0 0 1-16,3 3 2 15,0-3-3-15,3-3-2 16,-3-2-12-16,0-3-2 0,0-5-45 15,-3-3-59 1,0-5 24-16</inkml:trace>
  <inkml:trace contextRef="#ctx0" brushRef="#br0" timeOffset="-21790.9">15757 11665 288 0,'0'-5'107'0,"0"5"-83"0,-3 0-14 0,0 0-12 16,-6 0-5-16,-3 0 2 16,-9 0 3-16,0-2 1 15,-2-1 1-15,-4 0-3 0,0-2 0 16,0 2-9-16,0-2-3 15,4 2-34-15,2 1-13 16,3 2-28 0</inkml:trace>
  <inkml:trace contextRef="#ctx0" brushRef="#br0" timeOffset="-21572.14">15694 11827 300 0,'-3'0'112'0,"-6"3"-87"0,0-1-9 16,1 1-11-16,-7-1-22 16,-3 1-6-16,-6 5-15 15,-3-5-4-15,-3-1 23 16,4-2-8-16,2 0-1 0,3 0-50 15</inkml:trace>
  <inkml:trace contextRef="#ctx0" brushRef="#br0" timeOffset="-21338.23">15798 12068 296 0,'-3'0'110'0,"3"0"-86"0,-11 5-9 0,2 0-10 16,-6 1-11-16,-9-1-1 16,-6-3-25-16,0-4-11 15,-5-3-14-15,-1-1-4 16</inkml:trace>
  <inkml:trace contextRef="#ctx0" brushRef="#br0" timeOffset="-20730.9">15992 11507 280 0,'6'-16'104'0,"-6"8"-81"0,0 5-21 0,0 3-15 16,-3 0-19-16,-6 0-3 15,-3-2 6-15,0 2 2 16,0 0 16-16,0 0 1 0,0 0 5 16,4 0 7-16,-1 0 6 15,3 0-4-15,0 2-2 16,0 1-1-16,0 0 1 16,0 2-1-16,3 3-1 15,0 0 1 1,0 5 1-16,3 0-1 0,3 3-1 15,3 5 1-15,0 6-1 16,3 7 0-16,0 8 0 16,3 9 0-16,2 4 2 15,1 1-3-15,0 5 0 16,0 0-1-16,-3 2 0 16,0 1 2-16,0-6 2 0,-3-8-1 15,0 0-1-15,-3-7 3 16,-3-4 2-16,0-7-2 15,0-5 0-15,0-6-1 16,0-5 1-16,-1-3 2 16,1-3 4-16,0 1 7 15,0-6 2-15,3 1-7 16,0-4-2-16,3-2-18 16,0-2-9-16,3-6-77 15</inkml:trace>
  <inkml:trace contextRef="#ctx0" brushRef="#br0" timeOffset="-20262.14">16456 11761 280 0,'0'-3'107'0,"0"3"-83"0,0 3-12 16,0 2-10-16,-6 3-8 16,-3 3 4-16,-8 4 1 15,-1 4 1-15,-3 5 0 16,-3 5-3-16,-3 0 2 0,0 3 1 15,4-1 0-15,-1 1-5 16,3 3-1-16,3-1-15 0,0 0-6 16,3-4-44-1,-2-7-51-15,-1-4 31 16</inkml:trace>
  <inkml:trace contextRef="#ctx0" brushRef="#br0" timeOffset="-19964.7">16197 11766 316 0,'3'-3'121'0,"0"3"-95"0,-3 3-15 0,0-3-22 16,3 13-7-16,3 3 0 15,3 3 2-15,3 2 9 16,6 5 1-16,6 1 4 0,5-1 2 16,7 1 2-16,0-1-3 15,0 1-2-15,2-1 2 16,-5-2 0-16,-3-3-21 16,-3-2-10-16,-4-6-48 15,-5-3-41 1,0-2 42-16</inkml:trace>
  <inkml:trace contextRef="#ctx0" brushRef="#br0" timeOffset="-19746.52">16474 11755 236 0,'-3'-10'90'0,"0"7"-70"0,-6-5-7 0,3 6-10 15,-12-4-7-15,-5-2 0 16,-7-2 0-16,-6 2 3 16,0 3 0-16,1-1-15 0,-1 4-4 15,6 2-61 1,3 5-37-16,10 8 52 0</inkml:trace>
  <inkml:trace contextRef="#ctx0" brushRef="#br0" timeOffset="-19496.46">16537 12166 232 0,'3'0'88'0,"-3"0"-69"0,-3 2-7 16,0 3-9-16,-3 1-9 15,-3 2 1-15,-3 0-2 16,-6-3 0-16,-6 0 4 16,-6-5 3-16,1 0 5 0,-4-2-13 0,3-1-5 15,6-2-46 1,4 2-50-16,8-2 28 16</inkml:trace>
  <inkml:trace contextRef="#ctx0" brushRef="#br0" timeOffset="-19089.84">16805 11933 244 0,'0'0'93'0,"0"0"-72"0,0 2-13 16,0 1-8-16,-3 2-4 16,-3 1 2-16,0 4-1 15,0 1 2-15,0 5 1 16,0 0 0-16,3 2 0 0,0 6 0 15,0 0 0-15,3 2 0 16,3 3 0-16,3 0 0 16,0-2 0-16,0-3-5 15,0-3 1-15,3-5-7 0,-3-3-1 16,0-3-11-16,-1-2-3 16,1 0-109-1,3-16 57 1</inkml:trace>
  <inkml:trace contextRef="#ctx0" brushRef="#br0" timeOffset="-18902.24">16811 12031 236 0,'-3'-3'90'0,"3"3"-70"0,-6 0-7 0,3 0-8 0,-9 0-3 15,-6 0 1-15,-6 0-8 16,-6 0-2-16,0 0 4 16,1 0-21-16,-1 0-8 0,6 0-59 15</inkml:trace>
  <inkml:trace contextRef="#ctx0" brushRef="#br0" timeOffset="-18449.08">17028 11943 212 0,'6'-2'82'0,"6"-1"-64"0,6 8-15 0,-7-2-13 0,7 2-5 16,6 1 1-16,3-1 9 15,3 0 4-15,2-2 2 16,1-3 2-16,-6 0 0 0,0 0-4 16,-3 0 1-16,-4-3-2 15,-5 0 0-15,0-2-66 16,-6 3-36-1,-6-9 46-15</inkml:trace>
  <inkml:trace contextRef="#ctx0" brushRef="#br0" timeOffset="-18199.64">17197 11745 312 0,'3'-5'115'0,"0"5"-89"0,0 2-12 0,-3-2-12 16,3 6-12-16,-3 7 1 15,0 8 3-15,-3 8 3 16,0 11 2-16,0 2-10 0,3 6-3 16,0 5-9-16,0 2 0 15,3-2-1-15,0-5-1 0,0-9 8 16,-3-7 3-1,3-8-28-15</inkml:trace>
  <inkml:trace contextRef="#ctx0" brushRef="#br0" timeOffset="-17793.39">17876 11795 300 0,'6'-3'112'0,"-12"3"-87"0,6 3-18 0,0 0-14 15,-3 5-4-15,-9 5 6 16,-6 5 4-16,-5 9 1 16,-4-1 0-16,-6 6 0 0,0 3 0 15,1 2-3-15,-1 0 2 16,3 0-4-16,0 0-1 15,6-3-15-15,4-2-6 0,5-6-79 16</inkml:trace>
  <inkml:trace contextRef="#ctx0" brushRef="#br0" timeOffset="-17527.4">17558 11790 280 0,'3'0'107'0,"0"5"-83"0,8 8-20 0,-2 1-16 16,9 12-19-16,6 8-4 15,6 3 3-15,3 6 5 16,2 4 15-16,1 1 7 0,-3-3 6 15,0-3 0-15,-1-2-1 16,-2-8-2-16,0-3-1 16,-6-8-69-1</inkml:trace>
  <inkml:trace contextRef="#ctx0" brushRef="#br0" timeOffset="-17324.21">17882 11795 248 0,'-3'-5'93'0,"0"2"-72"0,-6 1-11 16,3-1-7-16,-12 0-5 15,-5-2 3-15,-10 2-22 16,-6 1-11-16,0-1-65 15,-5 6-27-15</inkml:trace>
  <inkml:trace contextRef="#ctx0" brushRef="#br0" timeOffset="-17043.39">17897 12266 268 0,'6'5'101'0,"-6"-5"-78"0,0 3-13 0,0-3-10 16,-3 5-17-16,-6 1-2 16,-9-1 1-16,-6-5 1 15,-8-3 10-15,-7-2 1 0,-3-3 2 16,1-3-2-16,2 4-1 15,9-1-65 1,-6 2-39-16,7-2 42 0</inkml:trace>
  <inkml:trace contextRef="#ctx0" brushRef="#br0" timeOffset="-16684.02">18150 12012 268 0,'0'0'101'0,"0"0"-78"0,-3 0-13 0,0 3-10 15,-3 2-6-15,-3 3 1 16,-3 3 0-16,0 2 1 16,0 3 3-16,0 5 0 0,4 3 3 15,2 2-3-15,3 1 0 16,3 2-4-16,3 0 1 16,3 0-5-16,0-3-1 15,2-5-6-15,4 3-3 16,0-5-9-16,3-3-3 15,0-3-47 1</inkml:trace>
  <inkml:trace contextRef="#ctx0" brushRef="#br0" timeOffset="-16465.04">18144 12158 304 0,'-6'-3'112'0,"6"0"-87"0,-3 3-13 16,-3 0-11-16,-9 0-7 16,-9-2 1-16,-5-1-39 15,-10 0-18-15,-3-2-48 0,-5 2-18 16</inkml:trace>
  <inkml:trace contextRef="#ctx0" brushRef="#br0" timeOffset="-16181.47">18320 12129 280 0,'9'-8'107'0,"-6"5"-83"0,2 3-14 15,-5 0-9-15,6 0-21 16,0 0-2-16,3 3-30 15,6-1-14-15,0 1-23 16,3 0-9-16</inkml:trace>
  <inkml:trace contextRef="#ctx0" brushRef="#br0" timeOffset="-15915.85">18525 12017 288 0,'0'0'110'0,"3"3"-86"0,0 2-11 0,-3 1-11 15,-3 7-8-15,0 8 4 16,0 13-6-16,0 9-2 0,0 2 6 15,0 2-30-15,0-2-11 0,3-2-19 16,-3-6-46 0,3-8 23-16</inkml:trace>
  <inkml:trace contextRef="#ctx0" brushRef="#br0" timeOffset="-15213.29">18704 11557 328 0,'12'-11'123'0,"-7"9"-95"0,4-1-15 0,-3 3-11 0,0 0-17 15,0-3-1-15,0 3-4 16,3 0-1-16,3 0 12 16,0 3 2-16,3 0 3 0,0-1 5 15,3 1 1-15,-1 0 2 16,1-1 2-16,-3 4-5 15,0-1-1-15,-3 3-2 16,-3 2-2-16,0 6 3 16,-3 8 0-16,-3 8 1 15,-3 5 0-15,0 5 0 16,-3 3 2-16,3 3-3 16,0 2-2-16,0 0 2 0,3 3 0 15,0 6 3-15,0 1 1 16,3 1-4-16,0-3-1 15,0-5 1-15,0 0 2 16,-1-8-2-16,1-2 0 16,-6-4 1-16,-3-4 2 15,-3-4-1-15,-5-1-1 16,-7-7-10-16,-3-7-6 16,-3-5-45-16,-6-6-18 15,1-8-8 1</inkml:trace>
  <inkml:trace contextRef="#ctx0" brushRef="#br0" timeOffset="-14869">19463 11943 212 0,'-12'3'82'0,"-3"-3"-64"0,-6 0-4 0,9 3-8 16,-6-3-6-16,-6 5 0 15,1-5-22-15,-1 3-10 16,0-1-53-16,3-2-22 16</inkml:trace>
  <inkml:trace contextRef="#ctx0" brushRef="#br0" timeOffset="-14650.23">19498 12081 272 0,'-3'0'104'0,"-6"3"-81"0,-17-1-6 15,11 1-9-15,-12-3-17 16,-9-3-4-16,-5-2-37 16,-4 0-15-16,0-3-31 15,4 2-12-15</inkml:trace>
  <inkml:trace contextRef="#ctx0" brushRef="#br0" timeOffset="-11523.51">19808 11671 264 0,'3'0'101'0,"-3"0"-78"0,0 0-11 15,0 0-11-15,3 5-9 16,0 3 0-16,-3 5 5 16,0 8 1-16,0 9 2 15,0 4 0-15,0 6 0 0,0 5 0 16,0-3 0-16,0 0 0 0,0-2 0 15,0 0-11-15,3-3-3 16,0-6-20-16,0-7-5 16</inkml:trace>
  <inkml:trace contextRef="#ctx0" brushRef="#br0" timeOffset="-11257.96">20228 11745 276 0,'6'-3'104'15,"-6"3"-81"-15,0-2-8 0,0 2-9 0,-6 0-13 16,-3-3 0-16,-6 0 5 15,-6-2 6-15,-3 0-2 16,-3-1-3-16,1 1 0 0,-1 2-10 16,0 1-5-16,3-1-21 15,3 1-6-15,3 2-53 16</inkml:trace>
  <inkml:trace contextRef="#ctx0" brushRef="#br0" timeOffset="-10992.74">20183 12002 240 0,'-3'0'90'0,"0"-3"-70"0,-9 6-7 0,3-3-8 16,-6 0-5-16,-9-3 2 15,-5 0-3-15,-4 1 0 16,-3-1 1-16,1 0-5 0,2 3 1 16,3 0-18-16,6 0-6 15,6 0-25 1,3 0-48-16,4 3 14 0</inkml:trace>
  <inkml:trace contextRef="#ctx0" brushRef="#br0" timeOffset="-10773.53">20234 12285 208 0,'0'0'77'0,"3"0"-60"0,-3 5 4 15,-6-2-3-15,-6 2-7 16,-12-3 1-16,-9-2-12 15,-12-5-4-15,-5-5 2 16,-1-1-13-16,4-2-3 0,5 2-36 16,3 1-57-16,7 2 21 15</inkml:trace>
  <inkml:trace contextRef="#ctx0" brushRef="#br0" timeOffset="-10211.48">20528 11552 208 0,'0'-6'79'0,"-3"9"-61"0,-6-11-10 15,3 5-8-15,-3 1-6 16,-5 2 4-16,-1 0-1 16,-3 0 1-16,0 0 2 15,0 0 0-15,3 2 0 0,0 4 0 16,3-1 2-16,1 0 1 15,2 3 1-15,0 0-2 0,3 3 1 16,0 5 0-16,3 2 1 16,0 9-2-16,3 7-2 15,3 8 1-15,0 6-1 16,3 5 0-16,0 8 0 16,0 2 0-16,0 9 2 15,-3 2-3-15,0 0 0 16,-1-8 1-16,4-2 2 15,-3-1-3-15,3-7 0 16,0-6 1-16,-3-8 2 16,3-7 1-16,-3-9 1 15,3-2-2-15,-3-8-2 16,3-3-2-16,0-5 1 0,3-5-8 16,0-6-2-16,3-5-34 15,0-11-13-15,0-4-14 16</inkml:trace>
  <inkml:trace contextRef="#ctx0" brushRef="#br0" timeOffset="-9852.12">20888 11885 244 0,'-3'0'90'0,"0"3"-70"0,-3 2-7 0,1 3-10 16,-7 0-7-16,-3 5 3 15,-6 6 0-15,-3 2 3 16,-6 5-1-16,1 3-1 0,-4 3 1 16,3 5-4-16,0 3 2 15,4 0-6-15,-1-3 0 16,6-3-32-16,3-5-14 16,0-5-33-1</inkml:trace>
  <inkml:trace contextRef="#ctx0" brushRef="#br0" timeOffset="-9570.34">20552 11914 260 0,'12'-16'99'0,"-6"19"-77"0,-3-3-2 16,-3 0-7-16,0 0-20 15,3 8-8-15,3 8 3 16,0 5 4-16,0 5 5 0,3 6 0 16,6 5 1-16,2 6-3 0,4-1 1 15,0-2 2-15,3-3 1 16,0-6-2-16,-1-2 0 16,1-7-14-16,-3-4-6 15,-3-2-61 1,0-11-34-16,-3-10 57 15</inkml:trace>
  <inkml:trace contextRef="#ctx0" brushRef="#br0" timeOffset="-9382.89">20859 11914 280 0,'-3'-2'104'15,"0"2"-81"-15,-3-8-13 0,-3 2-12 0,-9-2-5 16,-9-2 4-16,-6-3 0 16,-2 2-1-16,-1 3 3 15,0 3-24-15,4 5-11 0,2 0-65 16</inkml:trace>
  <inkml:trace contextRef="#ctx0" brushRef="#br0" timeOffset="-9133.37">20781 12314 148 0,'9'5'57'0,"-6"0"-44"0,-3 6 3 0,0-8-2 15,-3 2-3-15,-3 0 1 16,-6 3-4-16,-3 0-3 15,-5-3-2-15,-7-5-3 0,0 0 3 16,-3-2-4-16,3-1 0 16,1 0-23-16,2-2-12 15,3 0-36 1</inkml:trace>
  <inkml:trace contextRef="#ctx0" brushRef="#br0" timeOffset="-8742.72">21022 12086 244 0,'0'0'90'0,"0"0"-70"0,-3 5-9 0,3 1-11 16,-3 4-3-16,0 4 1 16,0 4 2-16,0 3 2 15,0 3-1-15,1 3-1 0,-1-1 3 16,3 0-4-16,3 4 0 15,2-1-1-15,1-6 0 16,3-1 2-16,-3-4 0 16,0-2-3-16,0-3 0 15,0-2-16-15,0-3-5 16,-3-3-67 0</inkml:trace>
  <inkml:trace contextRef="#ctx0" brushRef="#br0" timeOffset="-8554.8">21109 12213 224 0,'-3'-2'85'0,"3"4"-66"0,-6 1-8 15,0-1-8-15,-6 1-4 16,-6 2 0-16,-9-2-8 15,-6-3-4-15,-2-3-77 16,-1-2-35-16</inkml:trace>
  <inkml:trace contextRef="#ctx0" brushRef="#br0" timeOffset="-7914.62">21150 11515 264 0,'12'-6'99'0,"-3"6"-77"0,0 0-15 15,-3 0-13-15,0 6-16 16,0-4-3-16,3 4-1 16,3-1 4-16,0 0 12 15,3 3 6-15,-1-3 5 0,-2 1 4 0,0-1 4 16,0 0-4-16,-3 3-1 16,0 3-4-16,-3 5-1 15,0 10 1-15,-6 9 0 16,0 7-3-16,-3 3 2 15,0 2 1-15,-3 1 2 16,3 8-3-16,0 5 0 16,3 5 1-16,3 5 0 15,3-2 0-15,0 0 0 16,3-3 0-16,0 5 2 16,0-5-1-16,0-2-1 15,-3-9-2-15,-3-7 1 16,-3-8 1-16,-3-8 2 0,-6-6-14 15,-6-7-5-15,-3-6-37 16,-3-5-42 0,0-14 28-16</inkml:trace>
  <inkml:trace contextRef="#ctx0" brushRef="#br0" timeOffset="-7539.62">21570 12150 252 0,'9'-8'93'0,"0"5"-72"0,-3-2-6 0,0 5-8 15,0-3-23-15,0 1-6 16,3-4-5-16,0 1-1 16,2 0 16-16,4-1 2 0,3 1 2 15,3 0 7-15,3-1 5 16,0 1-4-16,-3 3 0 15,-1-1-18-15,1 3-5 0,-3 0-46 16</inkml:trace>
  <inkml:trace contextRef="#ctx0" brushRef="#br0" timeOffset="-7293.1">21668 11938 288 0,'-3'-3'110'0,"6"3"-86"0,-3 3-11 15,0 2-11-15,-3 1-8 16,0 7 2-16,-3 3-3 16,0 8 0-16,3 7 4 15,0 9-12-15,3 2-5 0,0 1 8 16,0-6 4-16,0-3 1 15,0-7 0-15,0-1-21 16,0-5-6-16,0-2-51 16</inkml:trace>
  <inkml:trace contextRef="#ctx0" brushRef="#br0" timeOffset="-6183.64">22124 11798 248 0,'0'-6'93'0,"3"6"-72"0,-3 3-11 0,0-3-11 16,-3 16-6-16,3 5 2 15,-3 11 3-15,0 0 1 16,3 2-2-16,0 0 2 0,0 6 1 16,0 2 0-16,3 3-7 15,3-2-3-15,0-4-14 16,0-4-7-16,0-9-50 15,-4-2-27 1,4-8 54-16</inkml:trace>
  <inkml:trace contextRef="#ctx0" brushRef="#br0" timeOffset="-5934.15">22484 11877 224 0,'3'-5'85'0,"-6"8"-66"0,-3-1-6 0,0 1-4 16,-3-1-8-16,-9 4-1 16,-6-4 1-16,-5 1 1 15,-4 0-1-15,0-1-1 0,-3-2 1 16,4-2-17-16,2-1-4 0,6 0-74 31</inkml:trace>
  <inkml:trace contextRef="#ctx0" brushRef="#br0" timeOffset="-5730.98">22406 12089 252 0,'-3'-3'96'0,"-5"6"-75"0,-7-3-5 15,3 0-9-15,-9 0-10 16,-6 0 0-16,-6 0-25 16,-2 0-9-16,-4 2-60 0,3-2-28 15</inkml:trace>
  <inkml:trace contextRef="#ctx0" brushRef="#br0" timeOffset="-5481.01">22490 12420 244 0,'-3'-3'93'0,"0"6"-72"0,-15 4-6 0,9-4-8 0,-6 0-10 16,-12-3 2-16,-8-6-12 15,-7 1-5-15,-3-3 10 16,4-2-23-16,2-4-8 0,3 1-40 16,4 0-21-1,5-3 48-15</inkml:trace>
  <inkml:trace contextRef="#ctx0" brushRef="#br0" timeOffset="-4933.6">22651 11591 212 0,'2'-5'82'0,"-2"5"-64"0,-2 0-15 0,-1 0-13 16,-3 0-9-16,-3 3-1 15,0-3 4-15,-3 0 2 16,3 2 9-16,0 1 2 0,0 2 5 15,3 1-1-15,0 2-1 16,3 5 1-16,0 5 1 16,3 9 1-16,0 5 1 0,0 2-2 15,3 3-2-15,0 3 1 16,-3 5-1-16,3-3 0 16,-3 3 0-16,3 5 0 15,0 6 0-15,0 2-3 16,0 0 2-16,-3 0 1 15,3-5 2-15,-3 0-3 16,3-5-2-16,0-6 6 16,0-2 3-16,0-6 1 15,0-2 3-15,3-3-1 16,0-5 0-16,0-3-5 16,3-2-1-16,0-3-1 15,2-3 1-15,1-3-11 0,0-2-2 16,3-5-13-16,0-6-5 15,3-5-40 1</inkml:trace>
  <inkml:trace contextRef="#ctx0" brushRef="#br0" timeOffset="-4589.92">23109 11914 264 0,'0'0'101'0,"-3"5"-78"0,-12 9-11 16,6-4-9-16,-6 6-5 15,-9 3 3-15,-5 5-2 16,-4 5-2-16,0 2 2 16,0 1 0-16,1 3 3 0,-1-1-1 15,3 0 2-15,0 1-13 16,4-4-6-16,2-1-13 16,0-1-5-16,3-8-28 15,0-3-44 1,0-4 24-16</inkml:trace>
  <inkml:trace contextRef="#ctx0" brushRef="#br0" timeOffset="-4293.17">22799 11967 276 0,'9'-5'104'0,"-6"7"-81"0,0 1-10 0,-3-3-10 16,3 5-10-16,-3 3 0 15,3 3-3-15,0 5 1 0,3 8 5 16,3 5-2-16,3 2 1 0,3 4 3 16,3 2 1-16,3 3 3 15,2-1 1-15,4-2-4 16,-3 0-1-16,0-8-21 15,0-2-8-15,-4-6-52 16,1-2-35 0,-3-6 51-16</inkml:trace>
  <inkml:trace contextRef="#ctx0" brushRef="#br0" timeOffset="-4070.6">23055 11925 220 0,'-6'-8'85'0,"-3"8"-66"0,-11-8-8 0,11 5-6 16,-12 1-7-16,-3-1-2 0,-3 3-11 15,-3 0-2-15,1 3-52 16,2-1-19-16,3 1 25 15,0 2 13-15</inkml:trace>
  <inkml:trace contextRef="#ctx0" brushRef="#br0" timeOffset="-3822">23058 12396 180 0,'0'0'68'0,"-3"2"-52"0,-6 4 3 0,3-4-1 16,-2 1-9-16,-10-3-3 15,-6-3-6-15,-3-2 0 16,-3 0 0-16,-2-3 0 0,-1 0 2 16,3 0-10-16,3 3-2 15,3-1-35 1,7 1-55-1,2 0 13-15</inkml:trace>
  <inkml:trace contextRef="#ctx0" brushRef="#br0" timeOffset="-3384.44">23308 12211 220 0,'3'-3'82'0,"-3"6"-64"0,0-3-4 15,0 0-8-15,0 0-11 16,0 2 1-16,-3 9 2 16,-3 2 1-16,-3 3 1 15,1 2 0-15,-1 1 0 0,0 5-3 16,0 0 2-16,3-1 3 16,0 1 1-16,3 0-1 0,3-3-2 15,0 0 3-15,3-2 0 16,0-3-4-16,3 0 1 15,0-1 2-15,0-1 1 16,3-1-12-16,0-3-4 16,-1-2-45-1,4 0-52-15,3-5 25 16</inkml:trace>
  <inkml:trace contextRef="#ctx0" brushRef="#br0" timeOffset="-3197.45">23350 12369 228 0,'-3'-2'85'0,"-6"2"-66"0,-9-3-6 16,9 0-6-16,-9 1-7 15,-5-1 0-15,-7-2-20 16,0-1-9-16,0 1-62 15,1 0-26-15</inkml:trace>
  <inkml:trace contextRef="#ctx0" brushRef="#br0" timeOffset="-2947.45">23567 12279 288 0,'12'-5'110'0,"-6"5"-86"0,0 0-15 0,-6 0-12 15,0 0-44-15,3 3-14 16,3 2-44-16,3 0-16 15</inkml:trace>
  <inkml:trace contextRef="#ctx0" brushRef="#br0" timeOffset="-2650">23805 12205 260 0,'6'-2'96'0,"-3"2"-75"0,0 5-8 16,-3 0-9-16,-3 6-5 16,-3 7 0-16,0 9-2 15,-2 7 0-15,2 6 2 0,0-3-5 0,0 3 0 16,3-1 0-16,3-4 2 15,0-4-1-15,0-4 1 16,3-3-15-16,-3-6-7 16</inkml:trace>
  <inkml:trace contextRef="#ctx0" brushRef="#br0" timeOffset="-2197.44">23835 11668 260 0,'36'-21'99'0,"-24"16"-77"0,9-1-9 16,-12 4-7-16,0-1-11 15,2 3 1-15,-2 0 0 16,3 0 2-16,-3 3 1 16,0-1-2-16,0 4 0 0,0 2-1 15,0 5 3-15,-3 5 0 16,0 6 3-16,-3 8-1 16,0 2-1-16,-3 6-2 15,0 5-1-15,0 0 2 16,0 3 0-16,-3 7 1 15,3 9 0-15,0-1 0 0,3 1 0 16,0-3 0-16,0 5 0 16,-3-3 0-16,0 1 0 15,0-3 0-15,-3-6 2 16,-3-7-1-16,-3-6 2 16,-3-8-4-16,-3-2-2 15,0-11-16-15,-6-5-7 16,1-5-71-1</inkml:trace>
  <inkml:trace contextRef="#ctx0" brushRef="#br0" timeOffset="-1181.82">23731 12390 160 0,'0'-2'63'0,"3"4"-49"0,-3-4-2 0,0 2-2 15,0 0-7-15,0 2 0 16,-3-2 1-16,0-2 0 15,-3-1-2-15,-3 1 1 0,-3-1 2 16,-3-2-2-16,0 2-2 16,-2-2 2-16,-1 2 0 0,0-2-4 15,0 2-1-15,3-2 1 16,0 2 2-16,3 0 0 16,3 1 2-16,3-1-2 15,1 3 2-15,2-2 2 16,3 2 2-16,6 0-6 15,2 2 0-15,4 1-3 16,3-1-2-16,0 1 7 16,0 0 3-16,0-1-6 15,-3 1-1-15,0 0 2 16,-3-1 3-16,-3-2-1 16,-6 0 0-16,-3 0-1 15,-3-2-2-15,-3-1-6 16,0 3-1-16,-3-3-52 15,0 1-52-15,0-4 29 16</inkml:trace>
  <inkml:trace contextRef="#ctx0" brushRef="#br0" timeOffset="-712.71">24401 12113 260 0,'-3'-6'96'0,"-3"9"-75"0,-9-3-8 0,6 0-7 16,-6 0-15-16,-6 0-2 15,0-3-12-15,-5 1-5 16,2-1 15-16,0 0-3 0,3 1 4 16,6-1-68-1,0 3-31-15,6 5 56 16</inkml:trace>
  <inkml:trace contextRef="#ctx0" brushRef="#br0" timeOffset="-509.49">24419 12232 264 0,'-3'-3'99'0,"-3"0"-77"0,-6 1-7 15,3-1-7-15,-6 0-13 16,-9-2 1-16,-3 0-14 16,-5 0-5-16,-1-3 12 15,0 0-26-15,3 2-9 0,7 1-38 16</inkml:trace>
  <inkml:trace contextRef="#ctx0" brushRef="#br0" timeOffset="-87.55">24901 12028 292 0,'3'-5'110'0,"-6"5"-86"0,-6 2-11 0,3 1-9 15,-9 5-11-15,-3 2 0 16,-3 9-14-16,3 5-6 16,1 8 14-16,2 5 2 0,9 0 5 0,6 2 4 15,6-2 1-15,3 0 5 16,6-5 5-16,5-5 12 15,1-6 7-15,3-8 8 16,0-2 4-16,3-9 1 16,-1-4-1-16,-2-12-13 15,0-9-6-15,-3-17-21 16,-6-18-8-16,-9-3-18 16,-15-8-7-16,-21-8-44 15,-21-2-18-15,-20 5-34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2T19:42:33.6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2407 1860 200 0,'-6'-3'74'0,"6"3"-58"0,6 0 9 0,-6 0 0 15,0 0-15-15,-6 0-3 16,0-5-5-16,-3 5-2 16,-3-5 1-16,-3 2-1 0,-6 3 0 15,1-5 0-15,-4 5 2 16,-3 5-1-16,3-2 2 15,3 7 4-15,-5-2 4 16,5 6-4-16,0 4 1 16,9-2-1-16,-3 8 3 15,3 2-5-15,9 1-1 16,3-1-2-16,0 1 1 16,9-1 0-16,3-2 1 15,3 2-2-15,9-7-2 16,-3 2-2-16,-1-8 1 0,1 0-4 15,-6-2-1-15,3-3-17 16,3-3-8-16,-3 3-32 16,0-8-14-16,-4 0-7 15</inkml:trace>
  <inkml:trace contextRef="#ctx0" brushRef="#br0" timeOffset="484.39">2588 1982 168 0,'0'-6'66'0,"0"6"-52"0,0-5 1 0,0 5-1 16,-5-2-6-16,2 2 1 15,3-6-5-15,-9 6-3 16,0 0 0-16,0 0-1 0,-3 0 2 16,-3 6-1-16,6 1 2 15,-6 7-2-15,3-4-1 16,3 11 1-16,0 1 1 16,3 4 1-16,6 3 3 15,6-2 1-15,0-1 1 16,3-5 2-16,3-2 4 15,0-3 1-15,3 2 0 0,6-5-1 16,0-2 1-16,-1-8 1 16,1 2-1-16,-6-5 1 15,3-5 3-15,0-3-9 16,-9-6-3-16,3-7-9 16,-9 3-1-16,-3-14-6 15,-3-2-1-15,-3 2-4 16,0-5 1-16,-3 8-6 15,-3 5-1-15,3 5-13 16,0 11-7-16,-3 1-62 16</inkml:trace>
  <inkml:trace contextRef="#ctx0" brushRef="#br0" timeOffset="1265.14">2782 2066 220 0,'0'-5'85'0,"0"5"-66"0,0 0 8 0,0 0 0 15,0 0-18-15,0 0-5 16,0 0-5-16,0 0-3 16,0 0 3-16,3 0-9 0,3 0-3 15,-3 5 7-15,3 3 5 16,6 0 1-16,-3 8 0 16,3 5 3-16,-4-2 0 15,4 2-1-15,-3 5-2 16,3-7 1-16,-3 7-1 0,0-7 0 15,-3-6 0-15,0 0 2 16,3 1 3-16,-9-9 4 16,9 3 5-16,-9-8 5 15,6 0 3-15,0 0-3 16,3-8-1-16,-3 3-4 16,0-9-1-16,3 1-1 15,-6 0 0-15,2-13-4 16,1-1-3-16,0-2-2 15,3 0-3-15,0-3-10 16,3 0-6-16,3 1-21 16,0 4-6-16,0 6-13 15,6 8-5-15,-6 0-42 16</inkml:trace>
  <inkml:trace contextRef="#ctx0" brushRef="#br0" timeOffset="1750.98">3309 1545 252 0,'-6'-8'96'0,"3"8"-75"0,0 0-10 0,3 0-8 15,-6 3-7-15,3 2 2 0,-9 0 1 16,3 9 1-16,-3 7 0 15,3 0-3-15,-9 8 0 0,7 6-1 16,-1 4 3-16,3 11-2 16,3 9 1-16,3 7 0 15,-3 0-2-15,6-8 0 0,6 0 3 16,-3 1 2-16,3-4 4 16,6 3 2-16,0-5 3 15,5-8-3-15,1 0 1 16,3-10-7-16,0-4-3 15,0-4-13-15,0-9-2 16,-1-4-67 0,4-4-47-16,-6-12 50 15</inkml:trace>
  <inkml:trace contextRef="#ctx0" brushRef="#br0" timeOffset="3156">344 2048 168 0,'-3'-8'66'0,"3"8"-52"0,-3-5 1 0,-3 5-4 15,3 0-3-15,-6-6 0 16,6 4-4-16,-6-4-3 16,1 1 0-16,-1 0-1 0,-3 2 2 15,3-7 8-15,0 2 3 16,6 0 7-16,-6 2 2 15,3-7-5-15,3 5 0 16,3 3-6-16,0-8 1 16,0 5-1-16,9 3 3 15,0-6-9-15,3 8-3 0,9-2-2 16,5 5 0-16,-2 0-3 16,6 0 0-16,3 5 2 15,2-2 0-15,-2 0-2 16,6-1 2-16,-6-2 1 15,5 0 0-15,-5 0-3 16,0 0 2-16,2 0 1 16,-11 0 0-16,6 0-9 15,-3 6-4-15,-6-1-40 16,-6-3-17-16,2 9-28 16</inkml:trace>
  <inkml:trace contextRef="#ctx0" brushRef="#br0" timeOffset="3468.45">606 1950 228 0,'-3'0'85'0,"3"0"-66"0,0-5-1 0,0 5-3 15,0 0-16-15,0 0-1 16,-6 5 1-16,3-5 0 16,3 5 1-16,-3 3-3 0,-3 0 2 15,6 5-1-15,0 3 0 0,0 5 2 16,6 6 0-16,-3-1 0 16,-3 6 0-16,3 0 0 15,3-3 2-15,-3 3-14 16,3-1-7-16,6-4-74 15,-3-1-33 1,6-4 64-16</inkml:trace>
  <inkml:trace contextRef="#ctx0" brushRef="#br0" timeOffset="3764.82">1062 2074 212 0,'-3'0'82'0,"-12"0"-64"0,0-5-2 0,9 5-7 15,-9 0-7-15,-3 0-2 16,-3 0-2-16,-9 5 1 16,7 1 1-16,-7-4-25 0,3 4-10 15,3-1-51 1</inkml:trace>
  <inkml:trace contextRef="#ctx0" brushRef="#br0" timeOffset="3999.2">1050 2223 212 0,'9'2'79'0,"-9"3"-61"0,0-5-7 15,-6 6-7-15,3-6-4 16,-9 2 2-16,-6 4-6 15,-12-6-1-15,0 0 2 16,-2 0-6-16,2 0 2 0,0 0-32 0,0 0-12 16,9 0-20-1</inkml:trace>
  <inkml:trace contextRef="#ctx0" brushRef="#br0" timeOffset="4469.43">1383 1963 244 0,'-9'6'90'0,"0"7"-70"0,0 13-9 16,6-7-9-16,-3 2-6 16,0 5-1-16,6 6-16 15,0 0-7-15,3 2 15 16,6 11-11-16,6-5-1 0,0-8 4 15,6-1 2-15,0-4 16 16,2-6 8-16,4-8 23 0,3-5 12 16,0-5-1-16,-9-8-1 15,-1-9-4-15,-2-4-1 16,-12-3-14-16,0-11-6 16,-15-5-11-16,-3-5-1 15,-14-3-12-15,-7 5-5 16,-9-2-41-16,-5 7-15 15,2 9-29 1</inkml:trace>
  <inkml:trace contextRef="#ctx0" brushRef="#br0" timeOffset="5766.35">3484 1720 244 0,'0'-5'93'0,"0"7"-72"0,0-2-2 0,0 0-6 16,0 0-14-16,0 0-1 16,0 0-9-16,0 0-3 15,6 5 8-15,-3 6 2 0,3 2 4 16,6 14-3-16,3-1 2 15,3 9-1-15,0 2-2 16,0 2 3-16,3-7 2 16,-7-5 6-16,1-1 4 15,0-10 5-15,3 0 2 16,-9-3 4-16,0-5 3 0,3-8 4 16,-6-5 2-16,3-9-14 15,0-4-5-15,-3-3-8 16,0-11-1-16,2 3-6 15,1-3-2-15,0 0-9 16,3-2-2-16,0-3-11 16,3 2-5-16,-6 4-16 15,3 7-8-15,-3 8-51 16</inkml:trace>
  <inkml:trace contextRef="#ctx0" brushRef="#br0" timeOffset="6344.86">3624 2074 116 0,'3'-8'46'15,"0"8"-35"-15,-3 0 5 0,0 0 0 0,0 0-7 16,0 0-1-16,0-5-2 16,0 5-1-16,0 0-3 15,0-5 1-15,0 5 0 0,0 0 14 16,0 0 8-16,0-3 1 16,0 3-1-16,0 0-7 15,0 0-1-15,0 0-8 16,0 0-1-16,0 0-4 15,3 8-3-15,0-3-3 16,3 9 1-16,-6-1-1 16,0 3 0-16,0 8 0 0,0-3-2 15,0 3 3-15,0 2 0 16,0 6-4-16,0-6 1 16,0-5-3-16,0 1 2 15,0-4-19-15,0-5-9 16,0-2-41-1,0-3-32-15,3-3 38 16</inkml:trace>
  <inkml:trace contextRef="#ctx0" brushRef="#br0" timeOffset="6813.64">3865 2111 172 0,'0'-5'66'0,"9"5"-52"0,-9 0 1 0,0 0-1 15,0 0-12-15,0 0-1 16,0 0-3-16,0 0 0 16,0 3 2-16,-6-1 0 0,3 6 0 15,3-2 0-15,-8 7 0 16,5-5-3-16,0 5 0 15,0 6 4-15,3-4 3 16,3 9-1-16,0-5 0 16,8 7-1-16,-8-5-2 15,6-2 5-15,0-1 4 16,0-2-5-16,0 3 0 16,3-6-4-16,3-5-3 15,0 3-23-15,6-9-10 0,-4 3-41 16</inkml:trace>
  <inkml:trace contextRef="#ctx0" brushRef="#br0" timeOffset="7033.46">3865 2185 236 0,'-29'0'88'0,"8"0"-69"0,-6 6-7 0,18-6-9 15,-6 2-26-15,-3 1-8 16,1 0-61-16,-4 2-25 16</inkml:trace>
  <inkml:trace contextRef="#ctx0" brushRef="#br0" timeOffset="7377.09">4374 2289 252 0,'6'0'93'0,"-3"2"-72"0,-3 12-11 16,0-4-7-16,-3 9-7 15,0 2-1-15,-3 5 1 16,-11 6 3-16,-1 0 0 16,-3 2-19-16,0 1-7 0,0-6-68 15</inkml:trace>
  <inkml:trace contextRef="#ctx0" brushRef="#br0" timeOffset="7986.61">4657 1781 204 0,'6'0'77'0,"0"0"-60"0,0 0-5 16,-6 5-4-16,3-5-9 16,3 8 0-16,0-3-1 15,0 3 0-15,3 0 2 0,3 8 0 0,0 5 2 16,5 6-3-16,4 4 0 16,9 9-1-16,-6-6-2 15,6 3 5-15,-1-5 1 16,-2-5 6-16,-3-1 3 15,-3-7 0-15,-3-6 3 16,-3 0 2-16,0 0 2 16,-10-5 1-16,4-8 1 15,0 0 2-15,0-5 1 16,0-3-4-16,0-5 1 16,3-8-11-16,0-11-5 15,0 0-3-15,3-8-1 0,-3 3-3 16,0 8 2-16,-1 3-8 15,-2 2-2-15,0 3-29 16,-3 8-14-16,0 7-71 16</inkml:trace>
  <inkml:trace contextRef="#ctx0" brushRef="#br0" timeOffset="8564.68">4910 2146 160 0,'-3'0'60'0,"3"-6"-47"0,0 6 15 15,0 0 2-15,0 0-4 16,0 0-1-16,0 0 0 16,0 0 1-16,0-2-14 15,0 2 0-15,0 0 1 0,3 0-9 16,-3 0-2-16,6 8-2 15,-3-3 0-15,0 8-7 16,3 1 0-16,-6 1 3 16,3 15 2-16,0 4-3 15,0 0-1-15,0 9-4 0,0-4 1 16,3-4-11-16,-6 2-4 16,3-8-25-16,0-5-9 15,0-3-22 1</inkml:trace>
  <inkml:trace contextRef="#ctx0" brushRef="#br0" timeOffset="9002.24">5223 2225 252 0,'-3'-2'96'0,"6"2"-75"0,0 0 3 16,-3 0-2-16,0 0-19 15,0 0-3-15,0 0-6 16,0 0 1-16,0 2 3 16,0 9-1-16,0 2 1 0,0 0 0 15,0 8 0-15,0 3 0 16,6 5-2-16,0 3 3 0,0-8 2 16,3 2-2-16,-4 1 0 15,4-6 3-15,0-3 1 16,3 1-4-16,3-6-1 15,-3 0-15-15,3 1-6 16,3-1-15-16,0-10-6 16,-1 2-40-1</inkml:trace>
  <inkml:trace contextRef="#ctx0" brushRef="#br0" timeOffset="9205.18">5404 2368 244 0,'-21'-8'93'0,"13"8"-72"0,-13 0-6 16,6 0-6-16,-3 0-10 15,-6 0 0-15,-6 0-19 16,1 0-7-16,-1-5-72 15,0 5-30-15</inkml:trace>
  <inkml:trace contextRef="#ctx0" brushRef="#br0" timeOffset="9705.27">5395 1675 124 0,'0'-5'46'0,"0"5"-35"0,3-6 9 15,-3 6 5-15,0 0 1 16,6 0 2-16,-3 0-11 15,3 0-3-15,0 6-8 16,3-1-4-16,3 3 1 0,3 10-2 16,-3 3 2-16,3 16-4 15,0 16 0-15,2 14 1 16,-2 9 0-16,0 9 0 0,-3 8 2 16,-6 4-1-16,-6-7-1 15,-6-10-10-15,-6-14-4 16,-6-8-72-1</inkml:trace>
  <inkml:trace contextRef="#ctx0" brushRef="#br0" timeOffset="10645.38">6669 1995 264 0,'0'-5'99'0,"0"5"-77"0,-3 0-9 0,3 0-9 0,-6 0-5 16,-3 0 0-16,-5 0-2 15,-7 0 0-15,-6 5 2 16,-3-5 0-16,-3 3 1 0,-5 2-3 16,-4 0 2-16,3 0-17 15,-2 3-8-15,8-2-74 16</inkml:trace>
  <inkml:trace contextRef="#ctx0" brushRef="#br0" timeOffset="10910.58">6663 2191 280 0,'-3'-6'104'0,"0"6"-81"0,-3 0-8 0,1 6-9 16,-4-6-11-16,-6 5 1 16,-6-2 0-16,-6 2-1 15,0-5-58-15,1 3-27 16,-4 7-6-16,-3-4 2 16</inkml:trace>
  <inkml:trace contextRef="#ctx0" brushRef="#br0" timeOffset="11771.25">7053 1852 280 0,'9'-13'104'0,"-6"8"-81"0,0 2-6 0,-3 3-7 15,0 0-14 1,6 0 1-16,-6 0-4 0,3 8 2 16,3-3 3-16,0 11-4 0,6 8 2 15,0 2 2-15,6 14 1 16,0-6 5-16,-1 3 2 15,1 3-5-15,0-8 0 16,-3-6-6-16,-3-5 1 16,0-2 0-16,-3-6 2 15,0 0 14-15,-3-7 7 16,0 2-3 0,0-3 1-16,0-10-4 0,-1-1 0 15,1-2-3-15,0-5-1 0,0-5-3 16,0-3-1-16,0-6-3 15,0 1-2-15,3-6-4 16,0-5 0-16,0 2-18 16,0 9-8-16,3 0-24 15,3 2-9-15,0 8-48 16</inkml:trace>
  <inkml:trace contextRef="#ctx0" brushRef="#br0" timeOffset="12675.5">7792 1852 200 0,'0'-8'74'0,"2"8"-58"0,-2 0 3 0,0 0-4 16,0 0-13-16,-2 0 0 15,-4 0-2-15,-3 0 2 16,-3-5-1-16,-3 5 2 0,-3-5 0 16,-3 2 3-16,0 3 1 15,0 0-3-15,-2 3-1 16,-1 2-3-16,0 8-3 15,3 0 2-15,3 14 2 16,3-3-2-16,4 10 0 0,2-2-1 16,6 2 0-16,3-2 2 15,3 0 2-15,3-11 1 16,0 3 3-16,2-9 3 16,1 4 2-16,3-11-1 15,3 3-1-15,3-9-8 16,0-2-2-16,3-2 6 15,0-4 4-15,-1-7 0 16,1 0 2-16,0-8-4 16,0 2 1-16,0-7-5 15,-3-1 0-15,-1 1 1 16,-5 7 2-16,-3 1-5 16,-3 4-3-16,0 7-2 15,0 7 0-15,0 2-4 16,-3 9 0-16,0 5-7 0,3 7-3 15,0-4-12-15,0 7-6 16,0 1 1-16,0-9 4 16,3 4 17-16,0-4 8 15,0-5 7-15,0 3 2 16,-1-5 1-16,-2 2 0 16,0-8 2-16,0 9 1 15,3-12 1-15,-3 3 0 16,3 1 2-16,0-6 1 15,0 2-3-15,-3 4 0 16,0-6 1-16,-3 0 5 0,-3 0 7 16,3-6 5-16,0 4-1 15,-3-4 2-15,0-1-6 16,0-7-1-16,-3-4-5 16,0-1-1-16,3-2-6 15,0-5 0-15,3-6-7 16,0-5-1-16,3 2 0 15,3-2 0-15,3 8-7 16,3-2 0-16,-1 4 1 16,1 3 1-16,3 8-6 15,0-2-1-15,0 5-17 16,3 2-9-16,0 3-9 16,-1 3-1-16,1 2-56 15</inkml:trace>
  <inkml:trace contextRef="#ctx0" brushRef="#br0" timeOffset="13082">8664 1408 220 0,'3'-24'82'0,"-3"21"-64"0,0-7 2 0,0 7-2 0,0 3-3 16,0 0 3-16,-3 0-15 15,0 0-3-15,-3 8-1 16,-3-3 0-16,0 8 3 0,-3 1 1 16,0 12 1-16,0 1-2 15,0 12 1-15,0 1 0 16,-3 10 1-16,7 3-2 15,5 8-2-15,3 16 3 16,3-1 0-16,2 4-4 16,7-9-1-16,6-5 3 15,0 0 3-15,0-7-3 16,0-6-1-16,-3-11-2 16,-3-8-2-16,0-7-6 15,-4-6-4-15,4-10-58 16,0-11-34-1</inkml:trace>
  <inkml:trace contextRef="#ctx0" brushRef="#br0" timeOffset="13612.76">8714 1513 212 0,'0'-5'82'15,"0"5"-64"-15,0 0-4 0,0 0-8 0,0 0-4 16,0 0 1-16,3 5-1 15,0 1-2-15,3 7 1 16,0 0 1-16,3 6 1 0,3 2 1 16,3 11 0-16,6-1 0 15,2-2 0-15,1 3-2 16,0-5-2-16,0-1 5 16,-3-2 4-16,-3-11 4 15,-4 0 2-15,1 1 3 16,0-9 1-16,-3-2 1 0,0-3 0 15,0-3-5-15,0-8 1 16,0 3 4-16,0-5 4 16,3-5-14-16,-1-4-6 15,1-4-5-15,0-6-3 16,3 1-4-16,0-9 0 16,-3 3-5-16,0 2-2 15,-3 9-5-15,0-1 0 16,-4 9-5-16,1 5-1 15,-3 13-59 1,-3 5-31 0</inkml:trace>
  <inkml:trace contextRef="#ctx0" brushRef="#br0" timeOffset="14175.26">8973 1852 148 0,'0'-5'55'0,"3"5"-43"0,-3 0 3 0,0 0 1 16,0 0-10-16,-3-3-1 15,0 3-1-15,0-5 0 16,0 5-2-16,0 0 3 0,0 0 4 0,0 0 10 16,3 0 6-16,0 0-7 15,0 5-3-15,0 3-11 16,0 11-4-16,3 2-1 15,0 11 0-15,-3-1 1 16,3 9 2-16,-3 0-1 16,3-1-1-16,-3-4-2 15,0 2 1-15,0-5-15 16,-3-6-6-16,3-5-44 16,0 3-46-1,0-11 30-15</inkml:trace>
  <inkml:trace contextRef="#ctx0" brushRef="#br0" timeOffset="14362.76">9217 1942 220 0,'0'-5'85'0,"0"5"-66"0,3 0-6 0,-3 0-6 15</inkml:trace>
  <inkml:trace contextRef="#ctx0" brushRef="#br0" timeOffset="14566.4">9220 1942 337 0,'-3'13'-3'0,"0"3"1"16,-3 8-1-16,0-3 2 0,0 6 1 15,3 4 2-15,1 1 1 16,-1-5 3-16,3-1-1 15,0 0 2-15,3-2 0 16,-1 3 3-16,4-6 1 16,0-3 1-16,3 1-2 15,3-3-1-15,0 2-5 16,3-4-1-16,0-6-12 16,3 2-7-16,0-7-18 15,-1 2-6-15,7-5-58 16</inkml:trace>
  <inkml:trace contextRef="#ctx0" brushRef="#br0" timeOffset="14800.26">9357 2146 264 0,'0'0'99'0,"-3"-6"-77"0,-6 6-7 0,3 0-7 16,-9-2-11-16,-2 2 2 15,-4-5-8-15,-3 5-4 16,0-6-44-16,-3 4-20 16,1-4-11-16,-4 6-4 0</inkml:trace>
  <inkml:trace contextRef="#ctx0" brushRef="#br0" timeOffset="15425.61">9497 1355 160 0,'-6'-14'60'0,"6"14"-47"0,0 0 17 15,0 0 5-15,0 0-13 16,0 0-2-16,6 0-12 16,0 8-5-16,3-2-2 15,3 7 1-15,3 8 1 0,6 6-1 16,-1 10 1-16,1 5 0 15,3 13 1-15,-3 6-2 16,0 11-2-16,0 12-2 16,-7 1-1-16,-2 5-1 15,-9-5 3-15,-6-6-7 0,-3-7-2 16,-3-6-85 0,-2-5-40-16,-4-11 67 15</inkml:trace>
  <inkml:trace contextRef="#ctx0" brushRef="#br0" timeOffset="15847.62">10405 1799 220 0,'0'0'85'0,"0"0"-66"0,-3 3-8 0,0 2-6 16,-6-5-3-16,-3 5 3 16,-9-5-2-16,-2 6 0 15,-7-4-1-15,-3 4-4 0,3-6 1 16,0 0-28-16,4 0-13 15,-1 0-47 1</inkml:trace>
  <inkml:trace contextRef="#ctx0" brushRef="#br0" timeOffset="16066.41">10408 1950 200 0,'9'0'77'0,"-6"0"-60"0,-3 5-3 0,0-5-5 0,-3 3-7 15,-3 8-2-15,-6-4-2 16,-9-1 1-16,-9 2 1 16,-8-8-14-16,-4-6-3 0,0 4-20 15,-2-9-9-15,-4 3-22 16</inkml:trace>
  <inkml:trace contextRef="#ctx0" brushRef="#br0" timeOffset="16690.88">10789 1656 268 0,'3'-8'101'0,"-3"11"-78"0,3-3-7 15,3 11-13 1,0-3-9-16,3 10 3 15,3 3 1-15,2 3 2 16,1 10-3-16,0 1 0 0,0 7 2 16,3 6 0-16,-3-9 1 15,3 1 0-15,-3-3 0 16,-3-2 2-16,-1-9 1 0,-2-2 1 16,0-6 4-16,0-4 3 15,-3-6 0-15,0-3 1 16,0-5 5-16,0-11 1 15,0-2-7-15,0-8-2 16,0-6-5-16,0-10-3 16,0-2 0-16,0-1 1 15,3 0-10-15,6 1-2 16,-4-1-11-16,4 3-1 16,3 2-11-16,0 4-2 15,0 4-14-15,0 3-4 16,0 11-36-16</inkml:trace>
  <inkml:trace contextRef="#ctx0" brushRef="#br0" timeOffset="17550.78">11462 1728 264 0,'0'-11'101'0,"0"9"-78"0,-3-4-5 0,3 6-7 16,-3-5-9-16,-3 2-2 15,0-2-2-15,-6 0-1 16,-3 2 2-16,-6 3-2 0,0 0 1 15,-3 8 2-15,-2-3 2 16,-1 9-6-16,3-1 1 16,6 5-8-16,3 9-3 15,6-1 3-15,6 1 4 16,6 4 4-16,3-4 4 16,3-1 4-16,3 1 2 15,3-9 1-15,0-4 0 16,0-1 0-16,3-5 2 15,0-8-3-15,-1 0-2 0,1-8 0 16,0-5-1-16,0-1 0 16,-3 1 0-16,0 0-2 15,0-6-2-15,-3 6-2 16,-1 0 1-16,1 0 1 16,-6 7 0-16,0-2-3 15,-3 3 0-15,3 0-5 16,-6 5 0-16,0 10 2 15,0-2 3-15,3 6-5 16,0 4 1-16,0-2-10 16,0 2-2-16,3 1 1 15,3 0 1-15,0 2 7 16,3-8 6-16,0 0 5 16,0 0 2-16,0-2 3 0,-1-3 3 15,-2 0-4-15,0 2-1 16,0-7 2-16,0 2 1 15,-3 1-3-15,0-6-1 16,0 2 8-16,0-2 2 16,-3 0 11-16,0-2 7 15,-3-9-5-15,0-2-3 16,-3-3-5-16,0-8-1 16,0-2-1-16,0-1 0 15,0-5-8-15,3 6-5 16,3-6-2-16,0 3 1 15,3-3-1-15,3 6-1 0,0-1-4 16,3 1-2-16,0 8-6 16,3-1-3-16,-4-2-5 15,1 8-2-15,0-1-19 16,0 1-9-16,-3-3-42 16,0 8-47-1,3-5 48-15</inkml:trace>
  <inkml:trace contextRef="#ctx0" brushRef="#br0" timeOffset="17972.13">12042 1225 236 0,'12'-13'88'0,"-9"8"-69"0,0-3 6 0,-3 8-2 16,3 0-11-16,-3 0-2 16,0 0-8-16,0 0-1 15,0 0-1-15,0 0-5 0,-6 13-1 16,0 0 3-1,0 0 1-15,-3 8 2 0,3 3-3 16,0 11 2-16,0-4 1 16,0 14 0-16,3 8 0 15,3 8 0-15,6 3 0 16,3-1 0-16,3 3 0 16,3 8 2-16,3-5-1 15,-3-13 2-15,0-6-2 16,-3-10-1-16,-1-3-24 15,-2-8-11-15,3-5-68 16</inkml:trace>
  <inkml:trace contextRef="#ctx0" brushRef="#br0" timeOffset="18816.37">12759 1508 244 0,'3'-13'93'0,"0"10"-72"0,-3 3-6 15,0 0-6-15,0 0-10 16,0 0-2-16,-6 3-3 15,-3 7 1-15,-5 4 3 16,-4 4-1-16,-6 3 1 0,0 11 0 16,-6-3 0-16,1 8 0 15,-4 3-2-15,3-3 0 16,0 5 0-16,1-2 5 16,5-3 1-16,0-3-11 15,6-2-7-15,3-5-75 16</inkml:trace>
  <inkml:trace contextRef="#ctx0" brushRef="#br0" timeOffset="19128.84">12390 1566 288 0,'3'-2'110'0,"-3"2"-86"0,3 2-9 0,-3-2-8 0,3 6-14 15,-3-1-3-15,3 8-5 16,3 8-2-16,3 3 10 16,3 3-16-16,6-1-7 0,3 3 9 15,5 3 6-15,7 5 8 16,0-5 2-16,0 2 5 15,-1 0 2-15,-2-4 0 16,-3-4 1-16,-3-5-20 16,-3-8-6-16,-3-5-52 15</inkml:trace>
  <inkml:trace contextRef="#ctx0" brushRef="#br0" timeOffset="19409.63">12837 1580 244 0,'0'-8'90'0,"0"8"-70"0,-3 0-5 0,0 0-6 16,-3 0-8-16,-6-6-1 15,-9 4 1-15,-6-9-1 16,-8 3 0-16,-7 0-3 0,-3 3 0 16,1-3-14-16,2 3-4 15,0 5-16-15,1 0-6 0,8 0-39 16</inkml:trace>
  <inkml:trace contextRef="#ctx0" brushRef="#br0" timeOffset="19708.28">12739 2043 184 0,'0'5'68'0,"0"0"-52"0,-3 3-5 0,0-3-6 16,-3 3-5-16,-3-2 0 15,-6 2 0-15,-6 0 2 16,-3-3-1-16,-6 0-1 0,-5-5 1 16,-4 0-1-16,0-8 0 15,-2 3-20-15,5 0-9 16,3-3-45-1</inkml:trace>
  <inkml:trace contextRef="#ctx0" brushRef="#br0" timeOffset="20146.22">12944 1826 260 0,'-3'-6'96'0,"3"4"-75"0,0 2-8 0,0 0-7 16,0 8-11-16,0-3-1 15,0 8 3-15,0 0 1 16,0 9 2-16,-3 4-5 0,0 6-1 16,3-6 0-16,0 6 4 15,0 0 1-15,0-6 1 16,3 1 0-16,3-1 2 15,0-5-1-15,3 3-1 16,0-11-2-16,3 3-1 0,0-3-7 16,2 1-2-16,1-4-9 15,0-2-1-15,3-3-64 16</inkml:trace>
  <inkml:trace contextRef="#ctx0" brushRef="#br0" timeOffset="20379.3">13111 2040 228 0,'-18'-5'88'0,"3"5"-69"0,-9 0-5 0,12 0-7 15,-6 0-10 1,-3-6 2-16,-2 4-37 0,-1-4-14 16,0 1-34-16,0 0-13 15</inkml:trace>
  <inkml:trace contextRef="#ctx0" brushRef="#br0" timeOffset="22896.24">13224 1775 176 0,'3'-2'68'0,"-3"2"-52"0,3 0 1 0,-3 0 0 15,0 0-13-15,3 0-5 16,-3 0-6-16,0 0-1 16,0 0 4-16,0 0 2 0,0 0 4 15,3-6 12-15,-3 6 8 16,6 6-7-16,3-6-3 0,2 2-7 16,4 4-2-16,6-1-3 15,0 3-1-15,3-8 3 16,0 5 3-16,2-5 0 15,1 0 0-15,0 0-3 16,3 3 1-16,-3 2-9 16,-1-5-3-16,-5 0-37 15,-3 0-15-15,0 5-24 16</inkml:trace>
  <inkml:trace contextRef="#ctx0" brushRef="#br0" timeOffset="23153.4">13340 1611 264 0,'3'-8'101'0,"-3"11"-78"0,3 2-9 0,-3-5-8 15,3 6-8 1,-3 12 0-16,0 3 2 16,0 11 2-16,0 2-1 15,3 17-7-15,0 7-4 0,3-3-14 16,-3 4-5-16,3-9-12 16,0-5-1-16,-3-11-27 15</inkml:trace>
  <inkml:trace contextRef="#ctx0" brushRef="#br0" timeOffset="23606.86">14242 1617 264 0,'-3'0'101'0,"3"0"-78"0,-3 5-11 15,0 3-11-15,-3-3-4 16,-6 8 3-16,-3 3 1 16,-9 8-1-16,-6 3 1 15,-2 4-6-15,-7 9 1 0,3 0-3 16,1 5 2-16,2-3-19 15,0-5-7-15,6-5-24 16,4-3-52-16,-1-5 16 16</inkml:trace>
  <inkml:trace contextRef="#ctx0" brushRef="#br0" timeOffset="23887.76">13819 1566 272 0,'18'-8'101'0,"-3"14"-78"0,0 2-7 0,-6-3-8 0,3 8-8 16,2 8 2-16,4 11-3 16,0 0-2-16,3 10 2 15,3 14-11-15,6 2-2 0,2-3-26 16,1 1-9-16,3-3-2 15,-6-8 4-15,2-11 19 16,-2-10-8 0,-3-3 1-16,0-7-3 15,-1-14 1-15</inkml:trace>
  <inkml:trace contextRef="#ctx0" brushRef="#br0" timeOffset="24106.53">14257 1532 220 0,'-27'-11'82'0,"12"9"-64"0,-15-4-2 0,15 1-5 15,-9 2-10-15,-8 3-1 16,-10-5-2-16,-6 5 0 15,1 0 2-15,-1 0-31 0,4 0-12 16,2 8-42 0</inkml:trace>
  <inkml:trace contextRef="#ctx0" brushRef="#br0" timeOffset="24356.78">14191 2098 132 0,'-3'3'52'0,"0"2"-41"0,-6 0 2 16,3 3-3-16,-6-2-2 15,-2-4 0-15,-10 4-2 16,-9-6-1-16,-9 0-3 15,1-8-4-15,-1 2-1 0,3-2-60 16,1 3-32-16,5-8 46 16</inkml:trace>
  <inkml:trace contextRef="#ctx0" brushRef="#br0" timeOffset="24763.21">14456 1794 280 0,'0'-5'107'0,"0"10"-83"0,0-5-16 16,0 0-13-16,-3 5-4 15,-3 3 3-15,-3 3 1 16,-3 10 1-16,0 11 3 16,0-3-5-16,1 8 2 0,2-5 0 15,3 2-1-15,3 3 1 16,3-8 0-16,3 0 0 15,3-2 3-15,3-1 0 16,-1-5 1-16,1-8 0 16,3 6 0-16,3-6-16 0,0 0-6 15,6-5-71 1</inkml:trace>
  <inkml:trace contextRef="#ctx0" brushRef="#br0" timeOffset="24997.63">14557 2053 220 0,'-6'0'85'0,"0"0"-66"0,-6 0-1 0,6 0-6 0,-8 0-11 15,-4-5 0-15,-3 5-3 16,-6-8 0-16,0 3 2 16,-2-1-16-16,5 4-6 0,3-4-71 15</inkml:trace>
  <inkml:trace contextRef="#ctx0" brushRef="#br0" timeOffset="25356.51">14772 2008 292 0,'14'-5'110'0,"-8"5"-86"0,3-3-15 0,-6 3-14 16,6 0-15-16,0-2 0 0,3 2-9 15,3 0-2-15,0 0 17 16,6 0-8-16,-3-3 0 0,-4 3 7 15,1-5 4-15,0-1-20 16</inkml:trace>
  <inkml:trace contextRef="#ctx0" brushRef="#br0" timeOffset="25622.14">15019 1820 252 0,'3'-2'93'0,"-3"4"-72"0,3 4-6 0,-3-6-8 16,0 5-12-16,0 8 1 16,0 3 0-16,0 16-1 15,0 5 4-15,3 3 0 0,0 4 1 16,2-1-7-16,1-1 0 15,0-2-10-15,0-6-2 16,0-2-23-16,0-6-8 16,-3-7-25-1</inkml:trace>
  <inkml:trace contextRef="#ctx0" brushRef="#br0" timeOffset="25903.39">15111 1251 280 0,'6'0'104'0,"-3"6"-81"0,9 10-10 15,-3 2-10-15,6 14-7 16,5 26 2-16,7 27-1 16,3 26 1-16,3 27 2 15,-7 4-3-15,-8 12 2 0,-12-6-30 0,-15-18-12 16,-20-25-60 0</inkml:trace>
  <inkml:trace contextRef="#ctx0" brushRef="#br0" timeOffset="31247.18">16331 1746 172 0,'0'-5'66'0,"-3"5"-52"0,0 0-3 15,0 0-6-15,-3 0-8 16,-3 0 2-16,-2 0 3 16,-1 0 1-16,-3 0-1 15,-3 0-4-15,0 0-1 0,0 0-3 16,-3 0 1-16,-2 0 3 15,-1 0 3-15,0 0 0 16,3 0 2-16,0 0-13 16,0 0-3-16,4 5-56 15</inkml:trace>
  <inkml:trace contextRef="#ctx0" brushRef="#br0" timeOffset="31669.03">16251 1995 208 0,'0'0'77'0,"0"0"-60"0,0 0-5 16,0 0-4-16,-3 3-12 16,0-1-1-16,-3 1 2 15,-3 2 1-15,0-5 2 16,-3 5 0-16,0-2 0 0,0 2 0 15,-2-5 2-15,-4 6 5 16,-3-6 4-16,0 0-6 16,-6 0-1-16,-3-6-4 15,1 6-1-15,2-5-67 16,-3 2-56-16,6-2 41 16</inkml:trace>
  <inkml:trace contextRef="#ctx0" brushRef="#br0" timeOffset="33387.28">16858 1736 220 0,'3'-3'85'0,"-3"3"-66"0,0 0-6 16,0 0-6-16,0 0-10 16,0-5 0-16,0 5-3 15,0 0-1-15,0 0 4 16,0 0-6-16,0 0 2 0,3 8-2 0,3 2 3 16,0 11 4-16,3-2 3 15,3 2-2-15,0 11 0 16,3-6 3-16,-3 6 1 15,-1-5-4-15,1-6 1 16,0 3 2-16,-3-11 3 16,-3 0 4-16,3-5 5 15,0-3 1-15,0-2 3 16,0-3-1-16,3-3-1 16,0-10 5-16,0 0 3 15,-1-6-3-15,1-2-3 16,0-3-8-16,0-2-2 15,3-1-6-15,0-4-4 16,0 4-4-16,0 1-1 0,0-1-12 16,-1 6-3-16,1 3-19 15,3-1-9-15,-3 6-57 16</inkml:trace>
  <inkml:trace contextRef="#ctx0" brushRef="#br0" timeOffset="34152.9">17638 1749 264 0,'0'-3'99'0,"0"3"-77"0,0 0-7 0,-3 0-7 15,-3 0-8-15,0-5 0 16,-6 5-5-16,-3 0 1 16,-3 0 2-16,-2 5-1 0,-4-2 1 15,-3 7 0-15,0-2-2 16,0 6-11-16,4-1-5 15,2 8 4-15,3 3 2 16,3 8 5-16,6-6 4 16,3 1 3-16,6-1 3 15,0-7 2-15,6 2 3 0,0-8-1 16,3 0 2-16,0-2-4 16,0-3 0-16,3-8-6 15,0 0-2-15,3-8-7 16,2-6 0-16,1-1-1 15,-3-1 1-15,3-11 9 16,0 3 6-16,0-2 5 16,-3 5 3-16,0-3 6 15,-4 8 1-15,1 3-1 16,0 8 2-16,0-1-12 16,3 12-5-16,3 12-10 15,3 11-3-15,0 8-5 16,-1-2-1-16,-2-4 5 0,0 4 5 15,0-3 4-15,-3-6 2 16,0-2 1-16,-3-8 0 16,-3-6 2-16,-1-2 3 15,1-2 4-15,-3-6 5 16,-3-8 1-16,-3-11 0 16,0 1-3-16,-3-9 0 15,0-7-5-15,0-3-2 16,0 2-2-16,3-4-3 15,6 7 1-15,3-5 1 16,6 5-6-16,3 3-1 16,9 2-7-16,0 1-3 0,5 2 0 15,1 11-1-15,6 0-13 16,-3 5-4-16,-4 3-51 16</inkml:trace>
  <inkml:trace contextRef="#ctx0" brushRef="#br0" timeOffset="34530.64">18394 1257 296 0,'0'-6'110'0,"3"12"-86"0,-6-6-11 0,3 0-13 15,-9 13-7 1,0 0 2-16,-3 8 3 16,-3 6 1-16,1 10-8 0,-1 11-2 15,0 2 4-15,0 8 1 16,3 3-7-16,3 5-4 15,6 5 2-15,3 6 1 16,6-3 9-16,6-5 2 16,3-3 5-16,6-8 1 0,-1 1-17 15,4-12-7-15,-6-12-54 16,6 7-35 0,0-16 44-16</inkml:trace>
  <inkml:trace contextRef="#ctx0" brushRef="#br0" timeOffset="34889.89">18876 1550 280 0,'0'0'104'0,"0"0"-81"0,-3 3-6 16,-6 10-23-16,-3 6 3 15,-2 2-2-15,-4 8 1 16,-3 6 3-16,-6-4 0 0,0 4 1 0,-2 10 0 15,-1-6 2-15,0 1-12 16,0 0-6-16,3-3-9 16,4-5-5-16,-1-6-21 15,6-5-7-15</inkml:trace>
  <inkml:trace contextRef="#ctx0" brushRef="#br0" timeOffset="35202.01">18528 1558 220 0,'15'0'82'0,"-3"6"-64"0,0-4 0 0,-6 4-6 16,3 2-8-16,-1 5-3 15,4 5-3-15,3 6 1 16,3 5 1-16,3 3-7 0,3 5 0 16,3 11-13-16,2-9-2 15,4 6-4-15,6-5 1 16,-6-3 12-16,-1-8 4 16,1-2 7-16,-3-4 1 15,-3-4-4-15,-1-11-1 16,-5 0-52-1</inkml:trace>
  <inkml:trace contextRef="#ctx0" brushRef="#br0" timeOffset="35420.78">18826 1439 224 0,'-3'0'85'0,"6"0"-66"0,-9 0-10 15,3 0-9-15,-3 0-6 16,-3 0 4-16,-9-5-19 0,-3 5-8 16,-3-5-32-16,1 5-11 15</inkml:trace>
  <inkml:trace contextRef="#ctx0" brushRef="#br0" timeOffset="35733.23">18969 2080 148 0,'-6'0'55'0,"-6"0"-43"0,-15 0 1 16,12 0 0-16,-12 0-7 15,-9-11-1-15,-8 3-7 16,-10 0-1-16,1-5-65 16,-1 8-29-16</inkml:trace>
  <inkml:trace contextRef="#ctx0" brushRef="#br0" timeOffset="36217.33">19227 1781 204 0,'-3'0'77'0,"3"5"-60"0,-8 8-5 15,2-5-4-15,0 3-9 16,-3 5-2-16,0 7-1 16,0 6 0-16,0 9 3 15,3-7-5-15,3 4 2 0,3 2-11 16,3-3-6-16,3-7 9 16,3-1 4-16,3-2 6 15,0-3 1-15,0-8 3 0,-1 0 1 16,4-2-19-16,-3-3-7 15,6-8-39 1</inkml:trace>
  <inkml:trace contextRef="#ctx0" brushRef="#br0" timeOffset="36419.87">19299 1905 240 0,'-9'0'90'0,"-3"5"-70"0,-6-2-7 0,9 0-8 0,-9-1-3 15,-5-2 1-15,-7 0-56 16,-6 0-24-16,-9-2-11 16,7-4-1-16</inkml:trace>
  <inkml:trace contextRef="#ctx0" brushRef="#br0" timeOffset="37138.62">19338 1371 232 0,'6'-3'88'0,"-3"3"-69"0,5 0-5 0,-2 0-7 15,0 0-10-15,6 8 0 16,3 5-3-16,9 19 1 16,3 8 3-16,0 7 1 0,2 9 1 15,-2 5 0-15,-3 10 2 16,-6 8-3-16,-6-2-2 15,0-5-3-15,-9-12 1 16,-3-4-6-16,-3-8-3 16,-3-9-19-16,-3-2-8 15,0-10-32 1</inkml:trace>
  <inkml:trace contextRef="#ctx0" brushRef="#br0" timeOffset="37513.62">19707 1873 276 0,'6'-2'104'0,"-6"2"-81"0,6-6-6 0,-3 6-7 16,3 0-9-16,2-5-1 16,4 2-10-16,3-2-6 15,9 5 8-15,6-8-5 0,3 8 1 16,2 0 5-16,4 0 3 15,0 0 1-15,-4 0-1 16,-2 0-15-16,0-5-5 16,-6 5-15-16,-4 0-5 15,-5 0-29 1</inkml:trace>
  <inkml:trace contextRef="#ctx0" brushRef="#br0" timeOffset="37810.98">19906 1683 252 0,'0'0'96'0,"0"0"-75"0,0 0-8 15,0 0-7-15,3 5-11 16,0 3-1-16,3 5 5 16,0 6 2-16,3 12 1 0,3 9-4 15,0 8 1-15,0 2-4 0,-3-2 1 16,-1-3-7-16,1 0-3 16,0-14-17-16,-3-4-7 15,0-1-46 1</inkml:trace>
  <inkml:trace contextRef="#ctx0" brushRef="#br0" timeOffset="38232.93">20353 1701 260 0,'0'0'99'0,"3"3"-77"0,-3 8-9 15,0-4-9-15,3 12-8 16,0 7 3-16,2 1-22 15,4 10-9-15,0 3 16 16,0-6-3-16,0-8 3 0,0-2 11 16,0-3 7-16,0-7 11 0,0-6 6 15,3-3 11-15,0 0 5 16,0-10 2-16,0 0-1 16,-1-3-13-16,-2-13-6 15,0 2-15-15,-3-7-6 16,0-6-20-16,0 0-10 15,0-2-40-15,-3-6-15 16,0-5-8 0</inkml:trace>
  <inkml:trace contextRef="#ctx0" brushRef="#br0" timeOffset="38888.97">20817 1670 244 0,'0'-8'90'0,"0"8"-70"0,-3 0-3 16,3 0-5-16,-6 0-11 16,-3-6-3-16,-6 6-2 15,-9 6 3-15,-5 2 0 16,-1-1 1-16,0 7 2 0,0 4-14 15,4 6-7-15,5 2-10 16,6 1-3-16,6 2 13 16,6 0 6-16,3-2 15 0,0-6 6 15,3-3 12-15,3-4 7 16,0-7-3-16,0 4 0 16,3-11-9-16,0 0-4 15,0-5-11-15,-1-3-5 16,1-11-4-16,0 1-2 15,3-3 6-15,3 2 2 16,0 1 9-16,-3 4 6 16,0 6-6-16,0-2-1 15,3 7-8-15,-1 6-2 16,4 7 2-16,0 4 3 16,3 4-1-16,-3 3-2 15,0 0 2-15,0 3 2 0,-3-3 2 16,-4-2 1-16,-2-6-2 15,0 0 1-15,-3-5 2 16,0 3 4-16,-3-8 9 16,-3-3 3-16,3-3-2 15,0-2-1-15,-3-9-8 16,0-7-2-16,0-5 0 16,3 2 0-16,0-2-4 15,3-1-1-15,0-5-3 16,0 6-1-16,3-6-4 15,0 3-1-15,3-3-15 16,0 6-4-16,2 2-20 16,7 8-7-16,0-2-12 15,6 7-5-15,0 3-9 16</inkml:trace>
  <inkml:trace contextRef="#ctx0" brushRef="#br0" timeOffset="39248.53">21332 1278 280 0,'-3'-5'107'0,"3"10"-83"0,0-5-7 0,-6 8-20 16,-3 10-2-16,-3 9-1 15,0 10 4-15,0 16 2 16,3 0-3-16,3 10 2 0,3-2-4 16,6 3 1-16,6 2 0 15,3 0 2-15,3-3 1 16,0-7 1-16,0-6-5 15,0-13 1-15,-3-2-20 16,3-4-7-16,-1-9-66 16,1 1-28-1,0-7 61-15</inkml:trace>
  <inkml:trace contextRef="#ctx0" brushRef="#br0" timeOffset="39560.99">21972 1670 264 0,'3'-6'101'0,"-3"12"-78"0,-3-6-7 0,-3 5-24 16,-6 3 1-16,-9 0 1 16,-3 5 3-16,-8 3 3 15,-4 5 0-15,-3 5 0 0,1 1 0 16,-1 10 0-16,3-3-9 16,0 6-4-16,7-3-40 15,-1-3-15-15,6-2-16 16</inkml:trace>
  <inkml:trace contextRef="#ctx0" brushRef="#br0" timeOffset="39857.37">21570 1580 300 0,'12'5'112'0,"-6"-5"-87"0,6 0-9 0,-3 5-9 16,3 3-12-16,3 5-1 15,2 6 0-15,7 13 2 16,3 2 2-16,3 16-15 0,2 11-5 16,1-3 2-16,0 1 4 15,-3-7 7-15,-1-1 5 16,-2-12-10-16,3 1-4 15,-6-13-12-15,-3-6-6 0,0-8-43 16</inkml:trace>
  <inkml:trace contextRef="#ctx0" brushRef="#br0" timeOffset="40092.19">22022 1590 260 0,'-3'-5'96'0,"6"5"-75"0,-3 0-5 16,-3 0-7-16,1 0-10 16,-7 0-2-16,-6 0 6 0,-9 0 3 15,-12 0-3-15,-3 0-8 0,-5 0-2 16,-1-5-26-16,1 5-10 15,-1 5-58 1</inkml:trace>
  <inkml:trace contextRef="#ctx0" brushRef="#br0" timeOffset="40342.08">22025 2080 252 0,'-3'0'96'0,"0"0"-75"0,-14 8-5 16,8-3-7-16,-9 0-10 15,-12 3-2-15,-12-3-12 16,-5 3-2-16,-7-8-43 15,-2 0-18-15,-1 0-3 16,1-8 0-16</inkml:trace>
  <inkml:trace contextRef="#ctx0" brushRef="#br0" timeOffset="40782.11">22305 1815 236 0,'0'-3'90'0,"0"3"-70"0,0 3-7 16,0-3-10-16,0 0-11 15,0 0 0-15,-3 5 4 16,-3 6 4-16,-3 5 1 16,0 8-3-16,-2 2 1 0,2 1-1 15,0 4 0-15,0-4 4 16,3 2 1-16,0 0-1 15,3-3 1-15,0 1-4 16,3-6 0-16,0 3 1 0,3-3 0 16,0-8-3-16,0 6 0 15,3-6-20-15,3 6-8 16,6-6-55 0</inkml:trace>
  <inkml:trace contextRef="#ctx0" brushRef="#br0" timeOffset="41058.94">22338 2021 148 0,'-6'0'57'0,"6"0"-44"0,-9 0 10 0,6 6 0 0,-6-6-7 16,-3 0-1-16,-6 0-9 16,-5 0-2-16,-1 0-2 15,-6 0-2-15,-3 0 1 0,1-6-4 16,-4 6 2-16,3-5-37 16,0 2-16-16,7-2-20 15</inkml:trace>
  <inkml:trace contextRef="#ctx0" brushRef="#br0" timeOffset="41389.76">22570 2074 224 0,'3'0'85'0,"-3"0"-66"0,3 0-3 0,-3 0-7 15,0 0-14-15,3 0-2 16,3 0-9-16,0 0-3 0,6 0 10 15,3 6-4-15,0-6-1 0,3 2 10 16,-1-2 6-16,-2 0 0 16,3 0-1-16,-3 0-7 15,3 0-4-15,-6 0-63 16</inkml:trace>
  <inkml:trace contextRef="#ctx0" brushRef="#br0" timeOffset="41717.9">22773 1918 268 0,'3'-5'101'0,"0"5"-78"0,-3-3 2 0,0 3-3 16,0 0-19-16,0 0-3 15,0 0-10-15,0 0-2 16,0 3 7-16,-3 8-4 0,0-4 1 16,0 7 2-16,0 4 3 15,3 1 0-15,0 2-1 16,0 3 3-16,0-3 0 16,3 5 1-16,-3-7 0 15,3-1-14-15,0 4-3 16,-3-9-42-1,0 0-60-15,0 0 22 0</inkml:trace>
  <inkml:trace contextRef="#ctx0" brushRef="#br0" timeOffset="42655.79">22740 1910 128 0,'0'0'49'0,"0"0"-38"0,0 0 8 0,0 0 3 15,0 0-13-15,0 0-2 16,0 0-7-16,0 0-1 16,0 0 1-16,0 0-3 0,0 0 0 15,0 0-1-15,0 0 3 16,3 3 0-16,0 2 1 16,3 6 0-16,0-3 2 15,0 0-1-15,-3 2 2 16,0 4 0-16,0-1 1 15,0 0-5-15,0 3 1 16,-1 0-2-16,-2 5 0 16,0 0 2-16,0 3 2 0,0-3-1 15,0 3 2-15,0-3 0 16,0 0 1-16,0-2-2 16,3 5-2-16,0-9 1 15,0 4-1-15,0-6-3 16,3-5 2-16,-3 3 5 15,0-3 2-15,0 0-2 16,0-3-3-16,0 0 0 16,-3-5 1-16,0 0-3 15,0 0-2-15,0 0-47 16,0 0-43 0,0 5 23-16</inkml:trace>
  <inkml:trace contextRef="#ctx0" brushRef="#br0" timeOffset="43217.91">22799 1336 176 0,'9'-5'68'0,"-3"0"-52"0,0 2-3 15,-6 3-3-15,6 3-9 16,0 2-1-16,3 0-2 15,3 3 0-15,3 11 2 0,3 7 0 0,5 14 0 16,4 10 0-16,3 8 2 16,0 3-1-16,-3 16-1 15,-4 7 1-15,-5 1 1 16,-3 0-1-16,-9 7 2 16,-6-2 0-16,-3 3 1 15,-6-8-2-15,-3-6-2 16,-3-13-4-16,-8-8 0 15,-13-7-77 1</inkml:trace>
  <inkml:trace contextRef="#ctx0" brushRef="#br0" timeOffset="44520.22">16302 3498 184 0,'-3'-5'68'0,"3"7"-52"0,-3-2-10 16,0 3-5-16,-3-3-3 16,-3 0 1-16,-3 5 1 15,-3 0 2-15,-6-2-1 16,0 2-1-16,-6-5 3 0,-2 6-2 15,-1-1-1-15,0 3 1 16,-3-8 1-16,-2 2-3 0,2 1 0 16,3 0-50-1,0 2-47-15,10 0 24 16</inkml:trace>
  <inkml:trace contextRef="#ctx0" brushRef="#br0" timeOffset="44817.32">16391 3765 280 0,'0'-3'104'0,"0"6"-81"0,-3 2-10 16,-3-5-10-16,-6 6-5 15,-9-4 3-15,-12 4 2 16,-8-6 1-16,-10 0-2 16,-5 0-6-16,-10-6-2 0,-2 4-35 15,-1-4-13-15,-2-2-49 16</inkml:trace>
  <inkml:trace contextRef="#ctx0" brushRef="#br0" timeOffset="45723.73">17186 3561 292 0,'11'-13'110'0,"-2"8"-86"0,3-1-6 0,0 6-8 15,0-2-14-15,6 2-1 16,6-5-5-16,3 5 1 16,5 0 5-16,1 0 0 0,3 5 0 0,-1-5 0 15,4 0 0-15,0 2 5 16,-3 1 3-16,-4 5-8 15,-2-5-2-15,-6 2 7 16,-3 0 6-16,-6 3-8 16,-6 3-3-16,-9 10 2 15,-6 0 2-15,-9 8 1 16,-3 6-1-16,-3 2 1 16,-3-3-1-16,0 6-5 15,1-6 1-15,2 3 2 16,0-5 1-16,3-6-2 15,3-4 2-15,3-1 1 16,3-3 2-16,3-2 1 16,3-3 1-16,3 1-2 15,6-1 1-15,6 3-2 0,3-3-1 16,9 0-2-16,3-2 1 16,8 2 1-16,7-5 0 15,3 0-5-15,-1-3-1 16,-2-5-35-16,3-2-13 15,2-4-40 1</inkml:trace>
  <inkml:trace contextRef="#ctx0" brushRef="#br0" timeOffset="46176.92">17933 3704 208 0,'12'0'77'0,"-6"0"-60"0,2 3-7 15,-2 2-8-15,3 3-6 16,0 5 3-16,3 6-2 16,0 5 1-16,6 5 2 15,0 2 0-15,0 1 0 0,0 0 0 0,2-3 0 16,-2-2 0-16,0-4 2 16,-3-7 3-16,0 0 2 15,-3-3 8-15,0-5 2 16,0 0 3-16,-4 3 0 15,1-11 0-15,0 0 0 16,0 0-3-16,0-11 2 16,-3 1-6-16,0-4-3 15,0-4-14-15,0-9-5 16,3-4-18-16,3-6-6 16,0 2-11-16,6-12-5 15,-1 10-53 1</inkml:trace>
  <inkml:trace contextRef="#ctx0" brushRef="#br0" timeOffset="46914.24">18647 3688 192 0,'0'0'71'0,"0"0"-55"0,0 0 4 16,0 0-2-16,-3 0-11 16,0 0-4-16,-3 3-5 15,-6 5 1-15,-3-3 1 16,0 3 0-16,-2 0 2 0,-4 5-1 0,0 6-1 16,0-1-2-16,6 3 1 15,3 3 1-15,3 3 0 16,3-6 0-16,0 3 2 15,6-3-1-15,0-3 2 16,3-4 2 0,0-1 4-16,3 0-2 0,3-5 1 0,3 0-3 15,3-3 2-15,3 1-6 16,0-6-3-16,0 0-6 16,0-8-2-16,-1 2 2 15,1-2 3-15,0-2 3 16,3-6 3-16,-3 0 9 15,-3 3 5-15,-3 0-5 16,0 5-3-16,-4-3-7 16,1 8 0-16,-3-4-5 15,0 1 1-15,-3 6-3 16,0 6 0-16,0 4 1 16,3 9 2-16,0 4 2 15,3-1 3-15,0 4-2 0,6 1 0 16,-3-4 3-16,0 4 1 15,-3-14-1-15,0 0-2 16,-4 0 7-16,1-7 3 16,0-1 14-16,0-5 8 15,-3-5-9-15,3-6 0 32,-3-2-16-32,0-8-5 0,3-6-1 0,0-4-1 15,0-1 2-15,3 3 1 16,0-3-1-16,3 3 1 15,3 0-11-15,0 2-2 16,2-2-6-16,4 3-1 16,0 2-1-16,3 5-2 0,0 1 1 15,0 5-1-15,-1-1-14 16,1 4-3-16,-3 2-53 16</inkml:trace>
  <inkml:trace contextRef="#ctx0" brushRef="#br0" timeOffset="47289.06">19391 3334 312 0,'0'-6'118'0,"3"6"-92"0,-6 0-14 0,3 0-10 15,0 6-11-15,-3-1 1 16,-3 8 2-16,-6 6 2 16,-3 15 2-16,1 1-6 0,-1 7-2 15,3 11 6-15,3 2 1 16,3 6-2-16,6 5 1 15,6-5-3-15,3 3 2 16,3-11 3-16,3-3 3 16,-1-2 2-16,1-11 1 15,0 0-13-15,0-6-7 0,0-7-18 16,0-5-8-16,3-6-51 16</inkml:trace>
  <inkml:trace contextRef="#ctx0" brushRef="#br0" timeOffset="48492.29">19998 3934 192 0,'0'0'74'0,"0"0"-58"0,-3 6-4 0,0-1-4 0,-3 3-7 16,-2-3-1-16,-7 3 3 15,-6 5 0-15,-6-5-1 16,-6 3-4-16,-5-3-1 0,-4-8-1 15,-3 0 0-15,4-5-24 16,-1 2-9-16,3-2-36 16</inkml:trace>
  <inkml:trace contextRef="#ctx0" brushRef="#br0" timeOffset="48929.8">20278 3855 244 0,'0'0'90'0,"0"0"-70"0,0 3-7 0,0-3-10 16,0 0-9-16,-3 2 1 16,0 6 3-16,-3 5 3 0,-3 6 0 15,0-1-1-15,-2 4 3 0,-1 4-4 16,3-5 0-16,3 3 1 15,0 3 0-15,0-6 0 16,3-3 0-16,3-2 0 16,0 0 2-16,3-3 1 15,3-5 3-15,3 3-8 16,3-1-3-16,3 4-30 16,-1-4-15-16,4-2-40 15</inkml:trace>
  <inkml:trace contextRef="#ctx0" brushRef="#br0" timeOffset="49132.74">20475 4011 192 0,'-6'0'74'0,"-6"3"-58"0,-12-3-4 0,9 0-4 15,-6 0-7-15,-11-3-1 16,-4 3-13-16,-3-8-4 16,-3-2-62-16,-2-4-27 15</inkml:trace>
  <inkml:trace contextRef="#ctx0" brushRef="#br0" timeOffset="49664.25">20445 3302 232 0,'18'-5'88'0,"-3"5"-69"0,5 5-7 0,-8 6-7 0,0-3-3 15,3 10 3-15,3 14 2 16,3 15 1-16,3 17-4 16,-3 29-3-16,2 20 2 0,-2 28-2 15,-6 1 2-15,-9 9-37 16,-12-13-15-16,-18-24-48 16</inkml:trace>
  <inkml:trace contextRef="#ctx0" brushRef="#br0" timeOffset="53007.91">19900 3527 148 0,'-3'-3'55'0,"6"3"-43"15,-3 0 8-15,0 0 2 0,0 0-9 16,0 0-2-16,0 0-6 15,0 0-4-15,0 0 0 16,0 0 1-16,-3 0 1 0,0 0 7 16,0 0 4-16,0 0-3 15,0 0 1-15,0 0-3 16,0 3 0-16,-3 0-5 16,0-3-1-16,0 5-3 15,1 0-1-15,-4 3 1 16,3-3 2-16,0 3-1 0,-3 6-1 15,0 1 1-15,-3 1 1 16,0 3-3-16,0 2 0 16,0 5 1-16,0 1 0 15,0-3 0-15,3 5 2 16,1-3-3-16,-1 6-2 16,0-8 2-16,0 2 2 15,-3 1 0-15,3-1-1 16,-3-7-2-16,3 2 1 15,0-3 1-15,0-2 2 16,0 0-12-16,3-3-6 16,0-2-11-16,3 0-6 15,0 2-7-15,0-11 0 0</inkml:trace>
  <inkml:trace contextRef="#ctx0" brushRef="#br0" timeOffset="53632.84">19611 3553 180 0,'0'-2'68'0,"0"4"-52"0,0-4-10 0,0 2-5 15,0 0-25-15,0 0-9 16,0 0-14-16,0 0-4 16,0 0 6-16,3 0 4 15,0-3 132 16,0 3-37-31,0 0-7 16,-3-5-23-16,0 5-13 16,0-3-4-16,3 0-2 0,-3 3-3 15,0 0-2-15,0 0 3 16,0 0-4-16,0 0-2 0,0 0 6 16,0 0 5-16,6 6-4 15,0-1 0-15,0 3-4 16,0 3-1-16,3 4 1 15,0 9 0-15,3-3 0 16,0 6 0-16,3 5 0 16,0-1 2-16,2-1-1 15,-2 1-1-15,0 1 1 16,3 0-1-16,0-6 0 16,-3 1 2-16,3-9-1 15,-3 1 2-15,-1-3-2 16,-2-3-1-16,-3 0 1 15,0-2 1-15,-3-3-6 0,0-3-1 16,0 0-25-16,-6-5-8 16</inkml:trace>
  <inkml:trace contextRef="#ctx0" brushRef="#br0" timeOffset="53945.42">19984 3551 192 0,'-3'-3'71'0,"0"3"-55"0,-6 0-5 16,6 0-5-16,-6 0-11 15,-3 0 1-15,-3 3 2 16,-6-1 3-16,-3 1 0 16,-2-3-3-16,-4 0 1 0,-3 0-1 15,0-3-2-15,-2 1-24 16,-4-1-11-16</inkml:trace>
  <inkml:trace contextRef="#ctx0" brushRef="#br0" timeOffset="116793.78">547 5403 200 0,'0'-3'77'0,"-3"3"-60"0,3 3-3 0,0-3-3 16,-3 0-8-16,-3 0-2 15,3 0-3-15,-6-3-1 0,0 1 2 16,0-1 0-16,0 3 3 0,3-8 1 16,-3 3 1-16,0-1 9 15,0-2 6-15,6 0 1 16,-6 1 0-16,9-1-2 15,0 0-1-15,0 0-5 16,3-3 0-16,3 3-5 16,6 0-2-16,-3 3-5 15,6-6 0-15,6 9 0 16,6-6 0-16,2 5-5 16,10 3 1-16,6-2 2 15,5 2 1-15,7-3-2 16,-12 3 2-16,2 0 1 15,-2 3 0-15,2 2-3 16,-5-3 2-16,0 4 1 0,-4-4 0 16,-5 4-7-16,-3-1 0 15,-3-2-32-15,-12-1-12 16,0 1-47 0,-4-3-31-16,-11-3 60 15</inkml:trace>
  <inkml:trace contextRef="#ctx0" brushRef="#br0" timeOffset="117215.89">767 5249 228 0,'0'-2'88'0,"0"-1"-69"0,0 3 2 15,0 0-3-15,0 0-14 16,0 0-2-16,0 0-2 0,0 0 0 15,3 5 0-15,3 3-5 0,-6 3 1 16,3 5 2-16,-3-3 3 16,0 0-2-16,0 8 0 15,6 3 3-15,-6 5 1 16,3 8-1-16,3-2 1 16,-3 2-2-16,-3-3-1 15,3-2 1-15,3 2-1 16,-6-5-36-16,3-2-15 15,5-3-43 1</inkml:trace>
  <inkml:trace contextRef="#ctx0" brushRef="#br0" timeOffset="117637.53">1413 5506 188 0,'0'0'71'0,"-6"0"-55"0,3-5 4 0,3 5-2 16,-6 0-9-16,0 0-1 15,-9 0-2-15,0 0 1 16,-6 0-4-16,-8 0-6 0,-1 0-1 16,-6 0-20-16,3 0-7 15,1-3-55 1</inkml:trace>
  <inkml:trace contextRef="#ctx0" brushRef="#br0" timeOffset="117888.08">1514 5625 264 0,'0'-3'99'0,"0"3"-77"0,-9 8-7 16,-3-5-7-16,-3 2-11 15,-9-2 2-15,-5 0-10 16,-19-3-5-16,3 0 8 16,-11-3-18-16,2 3-7 0,4-3-36 15,-1 1-40 1,9-4 33-16</inkml:trace>
  <inkml:trace contextRef="#ctx0" brushRef="#br0" timeOffset="118231.97">1740 5318 284 0,'0'-3'107'0,"0"11"-83"0,0-8-12 16,0 0-8-16,0 8-8 16,0 3-1-16,0 7 4 15,0 12 2-15,6 15 0 16,-3 2-1-16,6 9 1 0,0-3-17 15,3 0-6-15,-3-3-18 16,3 0-5-16,0-8-49 16</inkml:trace>
  <inkml:trace contextRef="#ctx0" brushRef="#br0" timeOffset="119934.13">1841 2035 208 0,'0'-6'77'0,"3"4"-60"0,3-4 2 15,-6 6-2-15,3 0-5 16,3-5 1-16,-6 2-7 16,0 3-2-16,0 0-2 15,0 0-4-15,0 0-1 0,0 0-1 16,0 0 0-16,3 3 3 0,-3 2 0 16,0 1 1-16,0 2 2 15,0-3-1-15,0 3-1 16,0-3 1-16,0 3-1 15,-3 0 0-15,3 3 2 16,-6-3-1-16,6-3-1 16,-3-2-2-16,3 2 1 15,0 0 1-15,-6-5 0 16,6 3-3-16,-3-1 2 16,0-2-26-16,3 0-9 15,0-5-55 1</inkml:trace>
  <inkml:trace contextRef="#ctx0" brushRef="#br0" timeOffset="120543.49">1761 2413 180 0,'6'-8'68'0,"-6"8"-52"0,0-3-5 0,0 3-6 16,0-2-12-16,-6 2-3 16,3-8 3-16,3 5 2 15,-6 1 3-15,6 2-1 0,0-6 1 16,0 6 4-16,0-5 3 0,0 2 7 15,6 3 4-15,-6-5 3 16,3 5 1-16,3-5-5 16,-6 5 1-16,6 0 0 15,0 0-1-15,-6 0-5 16,0 0-4-16,0 0-1 16,0 0 1-16,0 0-3 15,0 0 0-15,0 0-1 16,0 5 1-16,0 0-11 15,0-5-2-15,0 0 14 16,0 0 8-16,0 3-5 16,0 2-1-16,0 1-2 15,0-6 0-15,0 2-2 16,3 1-2-16,3-1-26 0,-6 4-10 16,12-4-77-1</inkml:trace>
  <inkml:trace contextRef="#ctx0" brushRef="#br0" timeOffset="121619.16">2324 5382 260 0,'-3'0'96'0,"3"0"-75"0,0 0-10 16,0 0-8-16,0 0-7 15,0 0 2-15,0 2-1 16,0 4 1-16,0-1 2 15,0 0-7-15,0 3 0 0,0-5-13 16,0 2-2-16,0 0-63 16,3 1-38-1,3 2 55-15</inkml:trace>
  <inkml:trace contextRef="#ctx0" brushRef="#br0" timeOffset="121853.55">2395 5673 304 0,'0'2'112'0,"0"1"-87"0,0-3-11 0,0 0-10 15,0 5-8-15,-6 1-1 16,3 1-10-16,3 4-5 15,-6 0-47-15,3-1-18 16,3 1-10-16,0-1-2 16</inkml:trace>
  <inkml:trace contextRef="#ctx0" brushRef="#br0" timeOffset="122541.04">3541 5334 284 0,'-9'0'107'0,"3"0"-83"0,-9 5-9 15,9 1-9-15,0 2-6 16,-12 5 0-16,1 3-7 15,-7 5-3-15,3 5 6 16,0 1-5-16,-3 2 1 0,6 0-1 16,4 0 1-16,5-3 2 15,3-2 2-15,3 0-1 16,3-3 1-16,6-2-8 0,6 2-5 16,8-3-79-1</inkml:trace>
  <inkml:trace contextRef="#ctx0" brushRef="#br0" timeOffset="122900.9">3794 5400 284 0,'-9'0'107'0,"3"8"-83"0,-9 5-9 0,6-5-9 0,-3 5-8 16,-2 9-2-16,-1 7-22 15,-3 0-7-15,9 5 16 16,3 1-22-16,6-4-6 0,6 1 24 16,3-5 10-16,3-6 33 15,3-8 15-15,-7-2 6 16,10-1 4-16,-3-2-6 15,3-8-1-15,-3-3-16 16,3-4-4-16,-6-4-17 16,0-8-4-16,-3-4-22 15,-3-9-8-15,-6-5-33 16,-3-6-13-16,-9-1-31 16</inkml:trace>
  <inkml:trace contextRef="#ctx0" brushRef="#br0" timeOffset="123338.45">3952 5429 212 0,'6'3'79'0,"-3"2"-61"0,6 14-7 0,-3-6-7 0,2 11-4 16,4 2 0-16,9 6-3 15,-3 8 2-15,3-6 1 16,0-2 2-16,0 0 1 0,-7-11-1 16,4 3-2-16,0-3 7 15,-3-5 3-15,0-1 17 16,0-7 7-16,0 0-2 15,-3-5-2-15,0-3-5 16,-4-5-2-16,1-6-12 16,-6-7-4-16,0-9-5 15,-3-2-2-15,3-13-4 16,0-3-2-16,6-3-11 0,-3-2-1 16,6 2-11-16,0 3-4 15,3 3 0-15,0 5 2 16,6 8-31-16,-1 2-14 15,10 9-7 1</inkml:trace>
  <inkml:trace contextRef="#ctx0" brushRef="#br0" timeOffset="123697.73">4624 5067 332 0,'0'0'123'0,"3"0"-95"16,-6 0-13-16,3 2-12 0,-5 4-9 16,-4 2 2-16,-3 5 2 15,-3 8 1-15,-3 6 1 16,0 7-7-16,0 8 0 0,3 9-4 15,6 9 2-15,6 4 3 16,3 2 1-16,3-5 0 16,15-3 4-16,3-5 0 15,0-3 3-15,3-2-1 16,0-3-1-16,-4-8-2 16,4-5 1-16,-3-6-10 15,0 1-3-15,-3-19-33 0,3-6-14 16,-4-10-39-1</inkml:trace>
  <inkml:trace contextRef="#ctx0" brushRef="#br0" timeOffset="124119.69">4735 5252 260 0,'0'-8'99'16,"3"11"-77"-16,0 2-9 0,2 3-9 0,-2 3-8 16,6 4 0-16,3 1-11 15,6 5-5-15,3 6 11 16,3-1-5-16,3 1 2 0,-4-1 7 15,1-5 4-15,0-2 11 16,-3-6 3-16,0-2 11 16,-3-3 5-16,2-3-11 15,-2-5-5-15,3-5 5 16,-6-3 5-16,3-5-1 16,0-6 1-16,-3 0-10 15,-1-2-3-15,1-5-13 0,0-3-5 16,3-6-18-16,-3 1-7 15,0-3-15-15,0 3-5 16,0-4-12-16,0 9-4 16,-10 6-11-1</inkml:trace>
  <inkml:trace contextRef="#ctx0" brushRef="#br0" timeOffset="124603.92">5029 5485 140 0,'3'-5'52'0,"0"5"-41"0,0 0-2 0,-3 0-3 16,0 0-5-16,0 0-1 15,0 0 3-15,0 0 0 16,0 0-1-16,0 0 3 0,0 0 4 16,0 0 4-16,0 0 4 15,0 0-7-15,3 7-1 16,0 4-3-16,-3 2-1 16,0 6-3-16,0 5 1 15,0 2 0-15,0 6 1 16,6 0 0-16,-6-1 0 15,3-2-5-15,0 3-1 16,3-3-13-16,0-2-2 16,0-3-67-1</inkml:trace>
  <inkml:trace contextRef="#ctx0" brushRef="#br0" timeOffset="125009.78">5303 5583 244 0,'0'0'93'0,"0"2"-72"0,0 4-11 0,0 2-7 16,0 2-5-16,-6 3 1 15,3 3-2-15,-3 5 0 16,3 1 2-16,0-1 0 0,0 0 1 16,3-3 0-16,0 1 2 15,3-3-1-15,3 0-1 16,3-3 3-16,0 0 2 15,3 0 2-15,0-2 1 16,0 0-7-16,3-3-2 16,3-1-9-16,-4 1-4 15,4 0-14-15,0-5-5 0,6 0-58 16</inkml:trace>
  <inkml:trace contextRef="#ctx0" brushRef="#br0" timeOffset="125244.54">5318 5741 184 0,'-21'-2'71'0,"15"-1"-55"0,-9 8-5 0,9-2-5 16,-3-3-46-16,1 0-18 16,-7 0-10-16,0-5-2 15</inkml:trace>
  <inkml:trace contextRef="#ctx0" brushRef="#br0" timeOffset="125791.04">5764 5823 212 0,'9'3'82'0,"-3"8"-64"0,-6 7-2 0,0-2-7 15,0 11-3-15,-9 4 1 16,-2 4-8-16,-7 2-1 0,-3 0 0 16,-3-3-15-16,0-2-5 0,-3-8-69 15</inkml:trace>
  <inkml:trace contextRef="#ctx0" brushRef="#br0" timeOffset="128085.9">5419 5779 124 0,'0'0'49'0,"0"2"-38"0,0-4 15 0,0 2 3 15,0 0-10-15,0 0-3 16,0 0-7-16,-3 0-4 16,-3 2-2-16,0-2 2 0,-12 0 1 15,-2 0 4-15,-4-2 4 16,-3 2-6-16,-3-3-2 16,0 0-6-16,1 1-2 15,-1-4-19-15,6 4-9 16,3-1-57-1</inkml:trace>
  <inkml:trace contextRef="#ctx0" brushRef="#br0" timeOffset="135475.03">6062 5191 168 0,'0'-10'63'0,"0"10"-49"0,0 5 3 16,0-5-1-16,0 0-12 15,6 0-2-15,3 5-4 0,3 6-2 16,3 2 3-16,3 0 0 0,0 3 3 16,2 3-1-16,1 2 2 15,3-5-2-15,3 2 2 16,-3 3 2-16,-1 3 2 16,4 0-3-16,-9-3-1 15,-3 0 1-15,3-5 0 16,-9-3 6-16,0-5 4 15,0 0 12-15,0-2 9 16,-4-12-8-16,4 1-3 16,-6-8-10-16,3-1-4 15,0-1-5-15,0-4-2 16,3-7 3 0,-3-3 3-16,3-1-6 0,0-1-2 15,0-4-6-15,0 4-1 0,0-7-24 16,0 9-8-16,3 3-13 15,-6 7-6-15,3 1-44 16</inkml:trace>
  <inkml:trace contextRef="#ctx0" brushRef="#br0" timeOffset="136334.91">6425 5493 140 0,'0'-6'55'0,"0"6"-43"0,0 0-3 0,0 0-3 16,0 0-7-16,0 0 0 16,0 0 3-16,0 6 1 15,0-6-1-15,-3 2 1 0,3 4 0 16,-3-1 3-16,0 3 1 0,0 5-3 15,3 3-3-15,0 5 2 16,0 6 0-16,3-1-1 16,3 1 1-16,0 2-4 15,0 0 0-15,0 0 1 16,0 0 0-16,0 0 0 16,0 0 0-16,-6 0-3 15,3-2 2-15,3-1-19 16,0-2-9-16,0 0-36 15</inkml:trace>
  <inkml:trace contextRef="#ctx0" brushRef="#br0" timeOffset="136755.16">6687 5636 232 0,'-3'-8'88'0,"3"13"-69"0,0-8-5 16,0 3-7-16,0 0-12 0,0 8 1 15,-3 0 0-15,0 5 2 16,0 3 1-16,0 5-2 0,3-2 0 16,3 0-1-16,0 4 3 0,3-1-2 15,0 1 1-15,3 1 4 16,0 0 3-16,0-3 0 16,0 6 0-16,3-9-1 15,0 3 2-15,3-2-3 16,2-1-2-16,1-2-7 15,0-3-1-15,0-2-19 16,0 0-8-16,0-6-31 16,0-5-35-1,-3-3 31-15</inkml:trace>
  <inkml:trace contextRef="#ctx0" brushRef="#br0" timeOffset="136957.74">6821 5808 196 0,'-6'-6'74'0,"-3"9"-58"0,-9-6-2 0,7 3-5 16,-10 0-7-16,-9 0 1 15,-9 3-15-15,-2-3-7 16,-1 0-63-16,3 3-28 15</inkml:trace>
  <inkml:trace contextRef="#ctx0" brushRef="#br0" timeOffset="137363.99">7041 5691 244 0,'12'-10'90'0,"-12"18"-70"0,6-8-9 0,-6 0-9 16,3 2-6-16,3 9-1 16,3 2 1-16,0 0 3 15,0 3 0-15,0 8-2 0,0 2 2 16,3 6 1-16,0 3 0 16,3 4 0-16,-1-2 0 15,1-5-3-15,0-3 2 16,-3-5-10-16,-3-3-5 15,0-5-43 1,0-3-49-16,-3-5 23 16</inkml:trace>
  <inkml:trace contextRef="#ctx0" brushRef="#br0" timeOffset="137583.25">7363 5810 208 0,'-3'-2'77'0,"6"4"-60"0,-15 1-7 16,3-3-6-16,-6 3-4 16,-9-1 0-16,-5 1-5 15,-10-1 1-15,-3 1 2 16,-5 0-15-16,-1-6-3 0,0-2-58 15</inkml:trace>
  <inkml:trace contextRef="#ctx0" brushRef="#br0" timeOffset="137911.29">7393 5710 228 0,'0'-3'88'0,"3"11"-69"16,3-3-9-16,-3 3-8 0,3 5-4 15,-1 6 3-15,1 2-2 16,0 6-2-16,3 4 2 16,0 4-2-16,0 4 1 0,0-4-14 15,3-1-6-15,0-7-29 16,0-1-47 0,0-7 14-16</inkml:trace>
  <inkml:trace contextRef="#ctx0" brushRef="#br0" timeOffset="138270.79">7488 5067 200 0,'18'-11'77'0,"-18"11"-60"0,18 3-7 0,-15-1-6 0,11 12-6 15,-2-1-2-15,15 16 0 16,-6-2 3-16,15 31 0 15,8 37 1-15,-2 3 0 0,-6 0 0 16,-9 0 0-16,-7-6-3 16,-8-2 0-16,-9-5-25 15,-3-8-9-15,-3-14-34 16</inkml:trace>
  <inkml:trace contextRef="#ctx0" brushRef="#br0" timeOffset="138723.37">8494 5540 160 0,'-12'-5'60'0,"6"2"-47"0,-12 3-3 16,9 0-5-16,-6 0-5 15,-5 0 2-15,-7 0-3 16,-3 0 0-16,-3 0-17 15,-2 0-5-15,-1 0-40 16,-3 0-16-16</inkml:trace>
  <inkml:trace contextRef="#ctx0" brushRef="#br0" timeOffset="138973.37">8440 5646 212 0,'0'0'82'0,"0"3"-64"0,-11 0-7 0,2-1-6 0,-9 3-10 15,-9 1 1-15,-6-4-66 16,-6 1-28-16,-5 0 29 15,5-6 18-15</inkml:trace>
  <inkml:trace contextRef="#ctx0" brushRef="#br0" timeOffset="141880.09">9185 5252 176 0,'3'-13'68'0,"0"13"-52"0,-3-6-3 0,0 6-3 16</inkml:trace>
  <inkml:trace contextRef="#ctx0" brushRef="#br0" timeOffset="142036.4">9191 5244 279 0,'2'13'-1'15,"-2"3"-1"-15,3 8 2 0,3-3 0 16,0 8 0-16,3 8 2 15,0 6-3-15,3 2 0 16,0 2-1-16,0 3 0 0,-3-7 2 16,0-3 2-16,-3-3-8 15,0-11-3-15,0-2-31 16,-3-6-46 0,3-2 12-16</inkml:trace>
  <inkml:trace contextRef="#ctx0" brushRef="#br0" timeOffset="142348.35">9637 5265 220 0,'-3'-8'85'0,"0"3"-66"0,-6 5-6 0,3 5-4 16,-3-2-10-16,-6 0 0 16,-5 2 1-16,-10 0 2 15,-3 0-1-15,-6 1-5 0,-5-1 0 16,-4-2-11-16,-3 2-6 15,4-5-17-15,2 3-8 16</inkml:trace>
  <inkml:trace contextRef="#ctx0" brushRef="#br0" timeOffset="142662.95">9577 5506 244 0,'0'-5'90'0,"0"5"-70"0,-5 0-5 0,-1 0-8 15,-3 0-12-15,-6 0-1 16,-9 5-4-16,-6-5-1 16,-6 0 6-16,-5 0-7 0,-4 0-1 15,-5-5-13-15,2 2-6 16,0 0-47 0</inkml:trace>
  <inkml:trace contextRef="#ctx0" brushRef="#br0" timeOffset="142928.89">9738 5808 236 0,'6'2'88'0,"-6"4"-69"0,-18-4-5 16,9 1-5-16,-11-1-10 15,-13-2 0-15,-12 0-15 16,-8 0-4-16,-7 0-32 16,-2 0-14-16,2-2-9 0,-3-1-2 15</inkml:trace>
  <inkml:trace contextRef="#ctx0" brushRef="#br0" timeOffset="143632.03">10101 5194 204 0,'-6'-16'77'0,"3"8"-60"0,-6-3-14 16,4 9-10-16,-4-1-8 16,-3-2 1-16,-3 0-1 15,0 2 0-15,0-5 8 16,-3 5 3-16,0 1 6 0,3 2-3 0,1 0 0 16,-1 0 1-16,3 0 2 15,0 5 1-15,0 3 1 16,3 0 0-16,0 5 0 15,0-2-2-15,3 2-2 16,0 0 1-16,3 3 1 16,0 2 1-16,3 1 1 15,3 2-2-15,0 6 1 16,0 4-2-16,3 6 2 16,3 8-2-16,3 8-1 15,3 3-4-15,0-1 0 16,0 1 6-16,3 2 4 15,-1 6-6-15,-2-1 1 16,-3-2-1-16,0-3 0 0,-3-5 0 16,0-8 0-16,-3-8 0 15,0-5 2-15,-3-6 8 16,3-7 3-16,-3-3 9 16,3-3 4-16,0 0-8 15,3-7-3-15,0 1-8 16,5-4-3-16,4 0-7 15,-3-3 0-15,6-3-6 16,3 0-1-16,-3-7-46 16,-1-6-18-16,1-13-8 15</inkml:trace>
  <inkml:trace contextRef="#ctx0" brushRef="#br0" timeOffset="144897.66">10369 5395 200 0,'6'-5'74'0,"-3"10"-58"0,6-5-8 0,-3 3-7 0,0 2-5 15,3 3 2-15,6 8-4 16,0-1 0-16,3 4 3 16,-1 2 1-16,1 3 2 0,0-5 2 15,0 4 1-15,0 1-4 16,0 0 1-16,0-3 0 15,-4-2 2-15,-2-3-1 16,3-3 2-16,0-5 9 16,-3-3 7-16,0-2-1 15,0-3-1-15,0-6 4 16,-3-2 1-16,3-5-7 16,-1-3-4-16,1-2-2 15,0-3-1-15,3-6-7 16,0 1 0-16,-3-1-6 15,3 1 1-15,-3-1-16 0,0 3-4 16,-3 3-6-16,0 3 1 16,-4 5-44-1,-2 5-43-15,-3 2 36 16</inkml:trace>
  <inkml:trace contextRef="#ctx0" brushRef="#br0" timeOffset="145410.43">10673 5683 160 0,'0'-2'63'0,"6"4"-49"0,-6-2-2 0,0 0-2 16,0 0-9-16,0 0-1 15,0 0-2-15,0 0 0 16,0 0 2-16,0 0 2 0,0 0 3 31,0 6 0-31,3 7 0 0,3 0-1 0,0 0 0 16,0 6 0-16,-3 5 0 15,0 5-5-15,0-3 1 16,-3 6-2-16,3 2 0 16,-3-2 2-16,3 0 2 15,-1-6-43 1,4-2-54-16,3-5 11 16</inkml:trace>
  <inkml:trace contextRef="#ctx0" brushRef="#br0" timeOffset="145803.88">10857 5718 228 0,'6'0'85'0,"-3"0"-66"0,-3 0-10 0,0 0-9 15,3 5-3-15,0 6 1 16,-3 2-3-16,3 0 1 16,-3 8 2-16,0 3-10 0,3 5-2 15,-3 0 5-15,3 6 2 16,0-12 7-16,3 4 2 15,0-3 0-15,0-1-2 16,3-7 3-16,0 3 2 16,0-6-2-16,6 0 0 0,-3 1-1 15,0-1 1-15,-1-3-20 16,1-2-6-16,3-2-26 16,0-6-39-1,3-3 15-15</inkml:trace>
  <inkml:trace contextRef="#ctx0" brushRef="#br0" timeOffset="146022.62">11036 5898 172 0,'-12'-8'66'0,"0"5"-52"0,-9 0 3 0,9 3 0 16,-8 0-11-16,-13 0-3 16,-3 3-11-16,-3 0-3 15,-2 5-67-15,-4-8-30 16</inkml:trace>
  <inkml:trace contextRef="#ctx0" brushRef="#br0" timeOffset="146627.23">11280 5363 204 0,'3'-5'77'0,"0"5"-60"0,-3 0-9 16,0 0-7-16,0 0-5 16,0 0-1-16,3 5 4 15,0-2 0-15,6 13 1 16,9 13 0-16,0 8 2 0,2 0-3 16,1 3 0-16,0-3 1 15,0 0 2-15,0-8-1 16,0 0-1-16,-1-5 12 0,1-3 4 15,-3-8 0-15,0-2 3 16,0-6-4-16,-3 0 1 16,0-5-3-16,-3-5 2 15,-1-8-2-15,-2-3 2 16,0-5-6-16,0-6-3 16,0-7-6-16,0-3 0 15,3-3-7-15,3 3 0 16,0-3-4-16,0 9 0 15,3 4-12-15,-7 1-5 16,4 7-38-16,0 9-15 16,0 7-4-1</inkml:trace>
  <inkml:trace contextRef="#ctx0" brushRef="#br0" timeOffset="147080.85">11613 5665 180 0,'0'0'68'0,"0"5"-52"0,0 6-5 0,0-3-6 16,0 5-3-16,0 0 3 16,0 0-4-16,0 6-1 15,0 5 0-15,0 5-3 0,0-3 2 16,0 9 3-16,0 4 3 0,0-2 0 16,3 0 0-16,0-2-6 15,0-1 1-15,0-5-22 16,0-5-8-16,3-5-47 15</inkml:trace>
  <inkml:trace contextRef="#ctx0" brushRef="#br0" timeOffset="147470.98">11893 5800 236 0,'3'-8'90'0,"-3"10"-70"0,0 4-5 16,0 2-19-16,0 7 1 15,-3 4-6-15,0 7 1 16,3 9 5-16,0-3-6 0,0-1 2 16,3-2 3-16,0-2 2 15,3-3 2-15,0-3 2 16,3 0 1-16,3-5 3 0,0 2-5 16,3-4-1-16,0-1-2 15,2-2 0-15,1-6-11 16,0 0-5-16,0-5-19 15,0-3-9-15,0-4-22 16</inkml:trace>
  <inkml:trace contextRef="#ctx0" brushRef="#br0" timeOffset="147674.48">12075 5972 184 0,'-15'-3'68'0,"-6"0"-52"0,-15-2-5 0,21 2-6 16,-8 1-25-16,-10-1-9 16,-3-2-43-16,-2 0-18 15</inkml:trace>
  <inkml:trace contextRef="#ctx0" brushRef="#br0" timeOffset="148080.63">12247 5855 160 0,'12'-2'60'0,"-3"4"-47"0,6-2-5 0,-6 3-7 16,3 0-5-16,3 2 0 15,3 0 5-15,0-2 1 16,2-1 0-16,4 1-4 0,0-3 1 16,0 0-10-16,0 0-5 15,-3 0-12 1,2 0-38-16,-5 0 3 15</inkml:trace>
  <inkml:trace contextRef="#ctx0" brushRef="#br0" timeOffset="148908.48">12393 5757 200 0,'0'-5'74'0,"0"5"-58"0,0 3-10 0,0-3-8 16,0 2-2-16,-3 1 2 15,0 2 2-15,-3 3 2 16,0 5-1-16,3-5-1 0,0 8 1 15,0 3-4-15,1 7 2 16,2 6 1-16,0 0 2 16,0-1-3-16,0 1 0 15,0-3-12-15,0-2-5 16,0-3-56 0</inkml:trace>
  <inkml:trace contextRef="#ctx0" brushRef="#br0" timeOffset="149330.35">12697 5771 184 0,'6'-3'68'0,"-3"3"-52"0,0 3-8 0,0 2-6 16,0 5-3-16,0-2 0 16,-3 6 1-16,0 4 0 15,0 6 0-15,0 5 2 0,0 8 1 16,0 0 3-16,0 5 3 16,3-4-4-16,0-1-3 15,0-3-8-15,3-2-4 16,0-6-71-16</inkml:trace>
  <inkml:trace contextRef="#ctx0" brushRef="#br0" timeOffset="150158.85">12634 5188 196 0,'15'-10'74'0,"-9"7"-58"0,6-2-6 15,-6 5-6-15,3 0-4 16,3-3 0-16,0 1-5 16,3-1-1-16,0 0 3 15,2 1 1-15,1-4 2 0,0 4 0 16,3-3 2-16,-3 2 3 16,3 3 2-16,0 0 3 0,2 0 1 15,-2 8-3-15,0 5-3 16,-3 6-5-16,0 4 0 15,0 4 0-15,-1 7 0 16,-2 3-3-16,0 11 2 16,0 5 1-16,0 8 0 15,-3 0-3-15,3-1 2 16,0 1 3-16,0 8 3 16,-1 2-4-16,-2-2-3 15,3 3 1-15,0-9 0 16,0-2 1-16,-3-3 2 15,0 0-1-15,-3-2-1 16,0-3 1-16,-3-8 1 0,-3-3-1 16,-6-5-1-16,-3-5-4 15,-9-8 0-15,-9-8-20 16,-6-11-7-16,-9-10-52 16</inkml:trace>
  <inkml:trace contextRef="#ctx0" brushRef="#br0" timeOffset="154645.47">13709 5823 196 0,'-3'-10'74'0,"3"10"-58"0,0-5 1 0,0 5-3 16,0 0-12-16,0-3-1 15,0 3-3-15,0 0-2 16,0-3 3-16,0 1 2 0,0 2 2 15,0 0 5-15,3 0 5 16,6 0-3-16,3-6 2 16,3 6-5-16,3 0 1 0,2 0-5 15,4 0-2-15,0 0 0 16,3-2-1-16,0-1 0 16,-1 0 2-16,1-4 3 15,0 4 2-15,-3 0-6 16,-6 1 0-16,-4-1 3 15,-2 0 2-15,-3 3-7 16,-3 0-4-16,-6 0-4 16,-6 0 0-16,-6 3 5 15,-5 0 4-15,-7 2-1 16,0-2 0-16,-6 4-1 16,-3-4-2-16,1 2 3 15,-1 1 0-15,0-6-2 16,0 2 2-16,4 1 1 15,2-3 0-15,3 0 0 0,6 0 2 16,3 0-1-16,3-3-1 16,3 1-4-16,7-4 0 15,4 4 0-15,10-4-1 16,6 1 8-16,3 0 3 16,3 2 1-16,9-5 1 15,-1 0-2-15,7 3-1 16,0 0-3-16,2-1-2 15,4 4 1-15,0 2-1 16,-7 2-3-16,-2-2 2 16,-3 3-1-16,-9 0 0 15,-3 2-33-15,-10-2-17 16,-5 2-42-16</inkml:trace>
  <inkml:trace contextRef="#ctx0" brushRef="#br0" timeOffset="155145.47">14438 5495 232 0,'3'-2'88'0,"0"2"-69"0,-3 2-5 15,3 9-12-15,0 8-4 0,0 4-3 16,0 9 0-16,0 5 3 16,3-2 1-16,0 4 3 0,0 9-3 15,0 5 0-15,3 2 1 16,0 1 0-16,0-9 0 15,0-2 2-15,2-13-10 16,1 0-2-16,0-6-41 16,0-4-59-1,0-4 18-15</inkml:trace>
  <inkml:trace contextRef="#ctx0" brushRef="#br0" timeOffset="155395.01">14950 5604 240 0,'-3'-11'90'0,"0"11"-70"0,-9-8-7 0,3 6-10 15,-6-1-7-15,-8 3 3 16,-10-3-2-16,0 3 1 15,-6 3 2-15,-2 0-3 0,-4-1 2 16,1 4-8-16,-1-4-4 16,6 4-57-1,3 2-50-15,7 2 39 16</inkml:trace>
  <inkml:trace contextRef="#ctx0" brushRef="#br0" timeOffset="155676.72">14813 5853 176 0,'-12'-3'66'0,"3"0"-52"0,-8 3-3 0,5 0-4 16,-3 0-4-16,-6-2 3 15,-6-1-8-15,-3 0 0 16,-2 3-29-16,-4 0-9 16,0 0-29-16,3 6-9 15</inkml:trace>
  <inkml:trace contextRef="#ctx0" brushRef="#br0" timeOffset="155911.09">14971 6130 208 0,'0'0'79'0,"-6"0"-61"0,-9 8-3 16,6-2-6-16,-9-1-7 15,-8 0-2-15,-13-2-6 16,-3-6-1-16,-5 1-83 16,-4-4-34-16</inkml:trace>
  <inkml:trace contextRef="#ctx0" brushRef="#br0" timeOffset="156535.64">15275 5318 200 0,'0'-5'74'0,"-3"2"-58"0,-3 3-6 0,0 0-8 0,-6 0-6 15,-6-8 0-15,-3 3-2 16,-3 0-1-16,-2-1 4 15,2 4 1-15,0-4 2 0,0 6 0 16,3 6 2-16,3-4-1 16,1 4-1-16,2 2 1 15,3 2-1-15,3 3 0 16,3 6 2-16,0 2-1 16,3 11-1-16,3 5 3 15,0 5 0-15,3 6 1 16,0 5 0-16,3 0-5 15,0 8 1-15,0 10 0 16,3 6 2-16,-3 2-3 16,0-5 0-16,0-2 1 15,-1-1 0-15,-2-5 0 0,0-8 2 16,0-5-1-16,0-5 2 16,0-11-2-16,0-5 2 15,0-6 4-15,3-5 4 16,0-2 2-16,3-6 3 15,0-2-3-15,0-3 2 16,3 0-4-16,3-3 1 16,3-5-3-16,0-3 0 15,-1-2-14-15,4-3-4 16,0-3-31-16,3-4-12 16</inkml:trace>
  <inkml:trace contextRef="#ctx0" brushRef="#br0" timeOffset="157023.92">15334 5575 272 0,'3'-8'101'0,"-3"5"-78"0,3 3-7 0,-3 0-8 16,0 5-13-1,3 3-1-15,3 6-4 0,0 4 1 16,6 9 5-16,3 2-9 0,3 0-1 15,-1-3 5-15,-2-2 2 0,3-3 7 16,0 0 4-16,0-7 10 16,3-4 3-16,0 1-2 15,-1-3-1-15,1-3 0 16,0-2 4-16,0-6-4 16,3 0 2-16,3-2-5 15,-4-3 1-15,1 0-7 16,0-2-3-16,0-4-6 15,0-7 0-15,-1 0-11 16,1-3-6-16,-3 0-6 16,-3 1-3-16,-3 2 0 15,0 5 1-15,-3 2-71 16</inkml:trace>
  <inkml:trace contextRef="#ctx0" brushRef="#br0" timeOffset="157508.67">15578 5866 148 0,'0'-3'55'0,"0"3"-43"0,0 0 8 15,0 0 2-15,0 0-9 16,0 0-2-16,0 0 2 16,0 0 2-16,0 0-8 15,0 0 0-15,0 0 3 0,0 5-11 16,3 6-1-16,0 8 1 16,-3-4 2-16,0 7-2 15,0 7-2-15,0 2 2 0,0 7 2 16,-3 1-2-16,3 1-2 15,0-3 2-15,0 0 2 16,0-3-49 0,0-2-61-16,3 0 16 15</inkml:trace>
  <inkml:trace contextRef="#ctx0" brushRef="#br0" timeOffset="157977.01">15915 5982 252 0,'6'-10'96'0,"-4"10"-75"0,1-3-10 15,-3 3-8-15,0 0-10 16,0 5 0-16,0 3 1 16,0 5 2-16,-3 3 2 15,1 3 1-15,-4 5 3 0,0 2-1 0,3-2-1 16,0 2-2-16,3 1 1 15,3-1 3-15,3 1 1 16,3-1-1-16,-1 1 1 16,1-1-4-16,3-2 0 15,0 0 3-15,3 0 1 16,0-6-6-16,-3-2 0 16,3-3-12-16,0 0-3 15,0-2-15-15,-1-3-7 16,1-5-40-1,3-3-18-15,-3-8 51 16</inkml:trace>
  <inkml:trace contextRef="#ctx0" brushRef="#br0" timeOffset="158180.65">16022 6207 248 0,'-6'-5'93'0,"-3"2"-72"0,-15-2-6 15,9 2-8-15,-9 3-10 16,-5-5 2-16,-4 2-61 16,0 3-25-16,-3 8-1 15,7 0 4-15</inkml:trace>
  <inkml:trace contextRef="#ctx0" brushRef="#br0" timeOffset="159805.39">23496 4382 116 0,'74'-19'44'0,"-41"16"-35"0,9 1-21 0,-21 2-12 16,5-6-20-16,4 4-5 15</inkml:trace>
  <inkml:trace contextRef="#ctx0" brushRef="#br0" timeOffset="161978.71">24368 4461 216 0,'0'-3'82'0,"-3"3"-64"0,-6 0-9 15,0 3-9-15,-6-3-6 16,-9-3 4-16,-8 1-8 15,-7 2-1-15,-12-6 6 32,-5 1-4-32,-10-3-2 0,1 0 7 0,-7 0 3 15,-2 3 2-15,-3-6-1 16,-4 9-2-16,4-4-1 16,0 4-1-16,-1 2 0 15,1 2 0-15,-1 4 3 16,-2 2 4-16,0 0 6 15,-4-3-5-15,-5 0 0 16,-6-5-2-16,-4 3-2 16,-5-6-2-16,-6-2-1 15,-6-3 4-15,0-5 1 0,0 2 0 16,0 1-2-16,3-1 1 16,0 3-1-16,8 3-3 15,-2 5 2-15,0-6 1 16,0 6 2-16,3 0-3 15,0 0 0-15,-10 0 3 16,4-2 1-16,3-4-4 16,3 6 1-16,-3-7 2 15,0 1 1-15,3 1-4 16,-1 2-1-16,-26 1 1 16,12 2 2-16,6 2 2 15,6 6 3-15,3-2-3 16,0 4-2-16,-3 3 0 15,2-2-1-15,4-3 0 16,0 0 0-16,-3 0 0 0,0 0 0 16,2-8 0-16,1 0 2 15,-6 0-1-15,3 0-1 16,3 0 1-16,-1 0 1 16,1 0-3-16,0 0 0 15,-3 0-1-15,6 0 0 16,-7 0 2-16,4 0 0 15,6 5 0-15,0-2 2 16,2-3-3-16,1 0 0 16,-3 0 3-16,-6 5 3 15,3-5-4-15,5 0-1 16,-2 0 0-16,0 3 0 0,2-3 0 16,4 2 2-16,3-2-3 15,-6 0 0-15,-4 3-1 16,-8 2 0-16,6-5 2 15,-3 0 2-15,-3 3-1 16,-7-1-1-16,7 1 1 16,-3-6 1-16,-9 3-1 15,-3-2-1-15,6-1 1 16,-9-2-1-16,-6 0 0 16,0 2 2-16,6-2-3 15,-9 2-2-15,3 6 4 16,3-3 1-16,0 0 0 15,-3 5-2-15,0-5 1 16,-3 0-1-16,0 0 0 16,-6 5 2-16,9-5-1 0,-3 0-1 15,-3 3-2-15,0 2-1 16,9-5 2-16,-3 5 2 16,-3 3 0-16,9 0-1 15,0 0-2-15,-9 3 1 16,3-1 3-16,6-2 1 15,-3 0-4-15,-3 6-1 16,6-7 1-16,-3-1 2 16,-3 2 0-16,-3-3 2 15,9 0-2-15,0-5-1 16,-3 3 1-16,-3 2-1 16,9-5-3-16,-6 0 2 0,-3 0 1 15,3 0 0-15,-3-2 0 16,-3-1 0-16,-3 0 0 15,6 3 2-15,-6-5-1 16,-6 2-1-16,3-2-2 16,-12-3 1-16,1 3 1 15,-4-6 2-15,-9 3-3 16,0 3-2-16,-2-3-1 16,-1 5 3-16,3 1 0 15,-3-4 1-15,-2 6 0 16,2-2 2-16,-3 2-1 15,-2 0-1-15,-1 0 1 16,-3-5-1-16,-2-1-3 0,-1 4 2 16,0-4 1-16,4 1 2 15,-4 2-3-15,4-5 0 16,8 3 1-16,-3 0 2 16,6 2-1-16,-2-2 2 15,-10 0 2-15,6-1 2 16,1 4-6-16,-7-6 0 15,6 0-1-15,1 3 2 16,2-3-1-16,3 0-1 16,-8-6-2-16,8 6 1 15,6-2 1-15,6-1 2 16,6 1-3-16,12 2 0 16,0 8 1-16,6-8 2 0,3 5-1 15,9 3 2-15,-6-2-4 16,6-1 0-16,-3 0 1 15,18-2 2-15,-3 2-1 16,2 1-1-16,7-1-2 16,-6-2 1-16,12 2 1 15,-4 3 0-15,-2 0 0 16,-6 0 2-16,5 0-8 16,10 0-3-16,-6 8-24 15,5-8-11-15,-11 5 7 16,3-2-15-1,-3 5 9-15,-7-3 16 16,1 0 11-16,-6 1-2 0,12-6-1 16</inkml:trace>
  <inkml:trace contextRef="#ctx0" brushRef="#br0" timeOffset="165005.22">16171 5331 224 0,'8'-16'85'0,"-2"14"-66"0,0-1-8 16,-3 3-6-16,3 0-5 15,3 0 0-15,3-5-3 16,3 5 0-16,3-3 2 15,0 3 2-15,0 0 2 0,2 3-6 16,-2 2 0-16,0-5 1 16,0 3 3-16,-3 2 0 15,-3 0 2-15,0 1-4 16,-3 2 0-16,0 5 1 0,0 3 0 16,-4 5-3-16,4 5 2 15,-3 11 1-15,0 6 0 16,3 2 2-16,0 2 1 15,3 4-4-15,0 4 1 16,0 3-2-16,0 6 0 16,0 2 2-16,-3 3 2 15,3-6-1-15,-1 1 2 16,1-1-2-16,0 3 2 16,3-2-2-16,0-3-1 15,0-3 3-15,-3-8 0 16,-3-7-1-16,-3-4 1 15,-6-4-2-15,-3-6 2 16,-6-3-4-16,-9-2 0 0,-3-5-1 16,-3-3-2-16,-3-9-92 15</inkml:trace>
  <inkml:trace contextRef="#ctx0" brushRef="#br0" timeOffset="165630.73">16882 5739 200 0,'3'2'74'0,"0"-2"-58"0,0 3-8 15,-3-3-7-15,6 8-3 16,0 3 3-16,0 7 0 16,0 9-1-16,0 10 1 15,0 8-1-15,0 5 2 0,-1 8-3 0,4-2-2 16,0-1 2-16,0-2 0 15,0-5 1-15,3-3 2 16,0-6-34-16,0-7-16 16,3-5-24-1</inkml:trace>
  <inkml:trace contextRef="#ctx0" brushRef="#br0" timeOffset="165865.12">17334 5704 172 0,'6'-15'66'0,"-6"15"-52"16,0-6-1-16,0 6-3 0,0 0-7 16,-3 0-2-16,-6 0-3 15,-2 0 1-15,-7 6 1 16,-3-6 0-16,-3 5 0 0,-3 3-3 15,-6-6 2-15,4 4-26 16,-1 2-9-16,-3-3-31 16</inkml:trace>
  <inkml:trace contextRef="#ctx0" brushRef="#br0" timeOffset="166114.57">17317 6019 236 0,'2'8'90'0,"-4"-8"-70"0,-4 0-9 0,0 3-9 15,-9-3-4-15,-6 0 3 16,-9 0-5-16,-9-3 1 15,1 1-45-15,-1-1-21 16,0 0-13-16,-2-2-5 16</inkml:trace>
  <inkml:trace contextRef="#ctx0" brushRef="#br0" timeOffset="166333.79">17308 6308 228 0,'-3'0'85'0,"-3"2"-66"0,-9 4-8 16,6-1-6-16,-9-2-5 0,-9-1 0 15,-6-2-29-15,-2 0-10 16,-4-5-49-16,-3-6-19 15</inkml:trace>
  <inkml:trace contextRef="#ctx0" brushRef="#br0" timeOffset="167008.01">17575 5331 212 0,'3'-13'82'0,"0"8"-64"0,-9 2-7 16,4 3-6-16,-4 0-7 15,0-5 0-15,-3 2 2 0,-3 3 0 16,3 0 0-16,0 0-3 0,0 0 2 16,0-2 3-1,0 2-1-15,0 0-1 16,3 0 1-16,0 2-1 15,3 6-3-15,-3-5 2 16,3 7 1-16,0-2 2 16,3 6 1-16,0 4 1 15,3 9-7-15,-3 7 0 16,0 3 1-16,6 8 1 16,0 3 1-16,0 10 0 15,3 3 0-15,0 10 0 0,3 6 0 16,-3 8 2-16,0-3-1 15,0 2-1-15,0 1-2 16,0 0 1-16,0-9 3 16,-3-2 1-16,-1-13-4 15,1-8 1-15,0-8 0 16,0-8 0-16,0-5 2 16,0-6 3-16,0-2-2 15,0-5-2-15,3-3 4 16,0-3 4-16,3-3-7 15,3-2-3-15,0-2-9 16,3-4-4-16,-1-4-19 16,1-4-6-16,0-2-42 15</inkml:trace>
  <inkml:trace contextRef="#ctx0" brushRef="#br0" timeOffset="167540.85">17974 5657 204 0,'15'2'77'0,"-15"6"-60"0,12 14-7 16,-6-17-8-16,6 8-3 16,-3 3 0-16,3 2-2 15,0 1 0-15,3 2 2 16,2 3 2-16,1 2 2 0,0-2-4 15,0 0 1-15,0 0 2 16,0-3 1-16,-3-2-1 16,0-4-2-16,-1-4 7 15,1-3 5-15,-3-3 0 16,0-2 3-16,0-6 1 16,0-2-1-16,0-3 10 0,0-3 4 15,-3-4-11-15,3-1-5 16,-3-5-13-16,2 2-5 15,1-7-6-15,0 4-1 16,0 1-16-16,3-5-5 16,-3 5 0-16,0 2 2 15,-3 3-44 17,-3 8-40-32,3 3 40 0</inkml:trace>
  <inkml:trace contextRef="#ctx0" brushRef="#br0" timeOffset="168086.79">18233 6019 108 0,'0'-5'44'0,"0"2"-35"0,0 3 12 0,0 0 1 0,0 0 12 0,3 0 6 15,-3 0-8-15,3 0-4 16,-3 0-16-16,0 0-3 0,0 0-2 16,0 0-6-16,0 0-2 15,3 3 0-15,0 2 0 16,0 3 1-16,0 5 0 0,0 3-3 15,0 8 0-15,-3 5 2 16,0 0 0-16,3 6-2 16,0 2 2-16,0 2 3 15,-3 4 1-15,0-4-4 16,0 4 1-16,3-14-2 31,0-3-2-31,0 1-11 16,0-3-5-16,3-3-33 0,0-3-54 15,3 1 20-15</inkml:trace>
  <inkml:trace contextRef="#ctx0" brushRef="#br0" timeOffset="168462.27">18590 6181 208 0,'0'-3'77'0,"0"6"-60"0,0 2-9 0,0 0-7 16,-2 1-3-16,-4 4 1 15,-3 3 1-15,0 3 2 16,0 8-1-16,0 5-1 0,0 3 1 0,0 5-4 15,3-3 2-15,3 1 1 16,3-4 2-16,3 1-1 16,0-5-1-16,3-3 3 15,3-3 0-15,0-5 1 16,0-3 2-16,3 0-3 31,0-2 0-31,-1-3-6 0,4-3 0 0,3-3-23 31,0-2-11-31,3-2-44 16</inkml:trace>
  <inkml:trace contextRef="#ctx0" brushRef="#br0" timeOffset="169524.74">18662 6432 140 0,'-3'0'52'0,"3"0"-41"0,-6-3 0 0,3 1-2 15,0-1-4-15,-6 0 0 16,0 1-3-16,-6-1 1 15,-3-2-2-15,-2 0 2 0,-4-1 2 0,-3 1 0 16,-3 2 0-16,0 1-6 16,1-1-1-16,-1 0-15 15,6 1-6-15,0-1-41 16</inkml:trace>
  <inkml:trace contextRef="#ctx0" brushRef="#br0" timeOffset="172259.13">18858 6255 184 0,'0'-3'71'0,"0"6"-55"0,0-3 0 0,0 0-2 0,0 0-12 0,0 0-1 15,0 0-3-15,6 2 0 16,-3 4 2-16,3 2 0 0,0 2 0 16,0 6 0-16,0 3 0 0,3 7-3 15,0 1 2-15,0 2 1 16,0 2 0-16,0 4 0 15,-3-3 0-15,0-1-7 16,0 1-3-16,-3-3-21 16,0-5-10-16,0 0-27 31</inkml:trace>
  <inkml:trace contextRef="#ctx0" brushRef="#br0" timeOffset="172539.92">19076 6498 212 0,'-3'0'82'0,"-3"3"-64"0,-18-3-7 0,12 0-6 0,-6 0-5 0,-3 0 0 31,-2 0-9-31,-4 0-2 0,3 0 6 0,0 0-24 0,0 0-10 16,3 0-35 0</inkml:trace>
  <inkml:trace contextRef="#ctx0" brushRef="#br0" timeOffset="172900.47">19195 6289 252 0,'6'-2'93'0,"-6"4"-72"0,3 1-13 0,0 5-11 0,0 8-1 0,0 13 1 31,0 5 0-31,0 8 2 0,0 9 1 0,-1-4-7 0,1 4-3 32,0-6-5-32,0-3-4 15,0-5-22-15,-3-5-9 0,0-3-23 16</inkml:trace>
  <inkml:trace contextRef="#ctx0" brushRef="#br0" timeOffset="173479.01">19320 5390 200 0,'41'-19'74'0,"-20"14"-58"0,9-1-2 0,-15 4-3 16,3 2-6-16,3 0 0 15,2 2-8-15,1 1 0 16,-3 2 1-16,0 3 1 0,-3 6 1 16,6 4 0-16,-7 3 2 0,1 3-6 15,-3 5 1-15,-3 8 1 16,0 0 3-16,-3 6 2 15,-3 4 1-15,0 9-5 16,0 5 1-16,-3 7 2 16,0 14 3-16,3 0-4 15,0 6-1-15,0-1 2 16,0 0 1-16,-1-2-1 16,-2-11-2-16,-3-8 3 15,0-2 0-15,-3-3-1 16,-2-6 1-16,-4-2-2 15,-6-3-1-15,-9-2-46 16,-15-14-19-16,-2-23-16 16</inkml:trace>
  <inkml:trace contextRef="#ctx0" brushRef="#br0" timeOffset="190036.26">8875 7869 144 0,'3'-3'55'0,"0"0"-43"0,-3 6 5 0,0-3 0 0,0 0-8 16,0 0-3-16,0 0-1 16,0 3 1-16,-3 2-3 15,-6-2 9-15,-3 2 7 0,-3-2-6 16,-6-1-2-16,-2 1-4 15,-7 0-2-15,-6-3-3 16,0 0 1-16,-2 0-4 16,-1 0-2-16,3-3-9 15,1 3-5-15,8 0-27 16,3 0-9-16,6 0-21 16</inkml:trace>
  <inkml:trace contextRef="#ctx0" brushRef="#br0" timeOffset="190364.59">8824 8070 172 0,'-3'-3'66'0,"3"6"-52"0,-6-3-8 0,3 2-5 0,-2 1-1 15,-4 0 4-15,-6-1 1 16,-9-2 2-16,-3 0-4 15,-6 0-4-15,-2 0 0 0,-1 3-6 16,3 0-3-16,0-3-63 16</inkml:trace>
  <inkml:trace contextRef="#ctx0" brushRef="#br0" timeOffset="190942.62">9455 7676 244 0,'-3'-11'90'0,"6"8"-70"0,0 1 4 16,-3 2-3-16,0 0-18 16,0 0-5-16,0 5-5 15,0 3 1-15,0 8 4 16,0 8 1-16,0 7 1 0,0 1 0 15,3 5 2-15,0 3-1 0,0 0-1 16,3-1 1-16,0 4-1 16,0-1-3-16,0 3 2 15,0-3-1-15,0-5-2 16,0-5-19-16,0 0-8 16,-3-11-55-1,3-5-34-15,-3-11 51 16</inkml:trace>
  <inkml:trace contextRef="#ctx0" brushRef="#br0" timeOffset="191219.64">9905 7625 268 0,'0'0'101'0,"-3"0"-78"0,-6 3-9 0,0 0-8 0,-6-1-8 16,-9 4 0-16,-8-4-9 16,-7-2-5-16,-6 0 8 15,-2 0-3-15,-1 0 0 0,3 0-13 16,4 3-5-16,2-1-12 15,15 1-1-15,6 0-29 16</inkml:trace>
  <inkml:trace contextRef="#ctx0" brushRef="#br0" timeOffset="191516.11">9947 7969 256 0,'0'-2'96'0,"-3"2"-75"0,-3 0 1 0,0 0-5 15,-6 2-17-15,-3 1-4 16,-9 0-7-16,-6-3-1 15,-5 2 6-15,-4-2-10 0,-3-2-2 16,-2 2-3-16,2 0-3 16,6 0-46-1,3 0-39-15,4 2 39 0</inkml:trace>
  <inkml:trace contextRef="#ctx0" brushRef="#br0" timeOffset="191766.12">10080 8329 228 0,'0'0'85'0,"-8"3"-66"0,-19 2-6 15,12-2-4-15,-15 2-8 16,-12-2-1-16,-11-3-6 0,-13 0-4 16,-2 2 6-16,-4-2-25 0,7 0-10 15,3-2-44 1</inkml:trace>
  <inkml:trace contextRef="#ctx0" brushRef="#br0" timeOffset="192434.64">10336 7514 212 0,'-5'-5'82'0,"2"0"-64"0,-9-3-13 15,9 5-10-15,-6-2-5 16,-3-1 1-16,-3 1-1 15,-3 0-1-15,0 0 6 16,0 2 2-16,3 0 5 0,4 1-3 16,-1 2-2-16,3 0-1 0,0 2 0 15,3 4 7-15,0 1 3 16,3 4-3-16,-6 2-2 16,6 1 0-16,3 4 1 15,0 3-1-15,3 6 2 16,0 7 0-16,6 8 1 15,0 9-2-15,0 10-2 16,0-1 1-16,3 4-1 16,0 5 0-16,-1 7 2 15,1 1-3-15,0 3 0 16,-3-9-1-16,-3 6-2 16,0-1 3-16,-3-2 2 0,-3-7 0 15,0-9-1-15,0-5 1 16,0-11-1-16,0-8 2 15,0-4 1 1,3-9 12-16,-3-3 7 16,3-7 11-16,3-1 4 15,3-4-15-15,3-1-8 0,3-2-19 16,3-3-8-16,2-3-2 16,4 0-1-16,3-2-38 15,3-5-14-15,-3-12-20 16</inkml:trace>
  <inkml:trace contextRef="#ctx0" brushRef="#br0" timeOffset="193638.19">10786 7684 176 0,'0'-6'66'0,"3"6"-52"0,-3 0-1 15,0 0-3-15,0 0-1 16,0 0 5-16,0 0-2 0,0 0 3 16,0 0-8-16,0 0 7 0,0 0 5 15,0 0-8-15,0 0-1 16,0 0-8-16,0 0-2 16,-3 6 0-16,0 1 0 15,0 4-3-15,-3 8 2 16,0-1-1-16,0 9 0 15,0 4 2-15,3 9 2 16,0 2-1-16,0 3 2 16,3 8-4-16,0 5 0 15,6 3-1-15,3 3 0 16,3-1 2-16,3-7 2 0,0-1-1 16,0 1 2-16,3 2-4 15,2 0 0-15,1 1 1 16,3-7 0-16,0 1-7 15,3-10-3-15,-7-9-8 16,4-5-1-16,-3-8 1 16,0-5 1-16,0-5-23 15,3-11-9-15,-4-11-21 16</inkml:trace>
  <inkml:trace contextRef="#ctx0" brushRef="#br0" timeOffset="194623.8">11506 8041 200 0,'3'-3'77'0,"-3"3"-60"0,-3 0-5 0,3 0-6 16,0 0-9-16,-3 5 0 16,-3 1 2-16,-3 2 0 15,-2 2 1-15,-4 6 0 0,-3 3 2 16,0 4-1-16,-3 9 2 16,-3 5-2-16,0 3-1 15,1 2 1-15,-1-2-1 16,0 0 0-16,0-1 2 15,-6 1-1-15,7-3-1 16,-1-3-10-16,0-5-6 16,3-5-39-1,0-5-44-15,3-9 22 16</inkml:trace>
  <inkml:trace contextRef="#ctx0" brushRef="#br0" timeOffset="194969.77">11093 8099 288 0,'8'-5'107'0,"-2"2"-83"0,-3 6-12 16,0-1-8-16,3 4-28 0,3 1-9 16,3 9-10-16,9 8-3 15,6 11 25-15,6-4 4 0,2 6 8 16,7-2 9-16,-3-1 5 16,2 1 9-16,1-1 3 15,3 0-6-15,-1 3-4 16,1 0-7-16,0 0-2 15,-4-2-35-15,-2-6-12 0,-3-8-22 16</inkml:trace>
  <inkml:trace contextRef="#ctx0" brushRef="#br0" timeOffset="195220.12">11518 8091 192 0,'-6'-5'74'0,"0"5"-58"0,-18-6-2 0,13 4-5 16,-13-1-7-16,-12 0-2 15,-9 1-8-15,-5 2-5 16,-7-3-18-16,4-2-5 15,2 2-34-15,6 1-13 16</inkml:trace>
  <inkml:trace contextRef="#ctx0" brushRef="#br0" timeOffset="195547.83">11703 8599 196 0,'0'0'74'0,"-3"0"-58"0,-6 3-4 16,3-1-6-16,-6 1-6 15,-3-3 2-15,-6 0-1 16,-6 0-1-16,-5 0 1 16,-4 0-1-16,-6 0 2 0,-5 0-3 15,-4 0 0-15,0 0-1 16,4 3-2-16,2-3-19 16,4 0-8-16,2-3-46 15</inkml:trace>
  <inkml:trace contextRef="#ctx0" brushRef="#br0" timeOffset="196063.64">11795 8353 184 0,'6'0'71'0,"-3"0"-55"0,0-3-5 16,-3 3-3-16,0 0-9 16,3 3-2-16,0 0-1 15,0 2 0-15,0 5 3 16,0 4 0-16,-3 2 1 0,0-1 4 16,0 4 2-16,0 2 2 15,0 3 0-15,0 2 0 0,0 1 0 16,3-1-7-16,0 3 0 15,3-2-1-15,3 2 2 16,3-5-1-16,-1 0 2 16,4-3-2-16,0-5-1 15,3-1 1-15,0-4-1 16,0 0-5-16,0-3-1 16,-1-3-17-16,-2-5-5 15,3-3-52 1</inkml:trace>
  <inkml:trace contextRef="#ctx0" brushRef="#br0" timeOffset="196282.21">12015 8530 240 0,'-3'-2'90'0,"3"4"-70"0,-3-2-3 15,-3 0-7-15,-3 0-11 16,-8 0 1-16,-7 0-2 16,-9-2-2-16,-3 2 3 15,-2 0-13-15,2 2-4 0,3 1-52 16,3-1-50 0,7 4 36-16</inkml:trace>
  <inkml:trace contextRef="#ctx0" brushRef="#br0" timeOffset="197250.96">12185 8319 224 0,'3'-6'85'0,"0"6"-66"0,0 3-10 0,-3-3-9 15,6 0-21-15,3 3-6 16,3-1 7-16,3 3 4 16,2-2 10-16,4 0 12 0,3-3 8 15,3 2-2-15,3-2 1 16,-1 3-8-16,1 0-1 15,0-3-13-15,3 0-7 16,-1 0-24 0,-2 0-50-16,0-6 9 15</inkml:trace>
  <inkml:trace contextRef="#ctx0" brushRef="#br0" timeOffset="197407.48">12447 8165 284 0,'0'-3'107'0,"3"3"-83"0,-6 0-9 15,3 0-9-15</inkml:trace>
  <inkml:trace contextRef="#ctx0" brushRef="#br0" timeOffset="197547.84">12444 8170 418 0,'-3'14'-15'0,"-3"1"8"0,3 7 1 16,3 4 2-16,3 6 3 0,-3 5 0 16,3 0 1-16,3 0 2 15,0 0-6-15,-3-3 1 16,0-2-26-16,0 0-8 16,3-6-58-1</inkml:trace>
  <inkml:trace contextRef="#ctx0" brushRef="#br0" timeOffset="198013.84">13102 7940 236 0,'3'-8'90'0,"-3"6"-70"0,0 4-9 16,0-2-13-1,-3 6-5-15,-3 4 4 16,-3 3 2-16,0 3 1 16,-3 3 0-16,-3 5 2 0,0 5 1 15,-3 10 1-15,1 6-2 0,-4 8-2 16,3-3 1-16,-3 1 1 15,3-4-1-15,0-2-1 16,3-2-2-16,0-4 1 16,1 1-43-16,2-8-20 15,0-6-21 1</inkml:trace>
  <inkml:trace contextRef="#ctx0" brushRef="#br0" timeOffset="198311.26">12825 8027 252 0,'6'3'93'0,"3"2"-72"0,-3 11-8 15,0-5-8-15,3 10-12 16,3 8 0-16,5 8-13 16,4 8-2-16,6 0 12 15,3 0 5-15,3-3 4 0,-1-5-4 16,4-2-1-16,0-3-15 0,-1-3-4 16,1-3-40-1,-3-5-29-15,-3-5 39 16</inkml:trace>
  <inkml:trace contextRef="#ctx0" brushRef="#br0" timeOffset="198561.18">13149 8012 220 0,'-3'-6'82'0,"0"6"-64"0,-9 0-9 0,4 0-7 0,-10-2-4 15,-9-1 1-15,-9 0 1 16,-3-2 0-16,1 0 0 16,-4 2-9-16,3 0-4 0,4 1-20 15,2 2-8-15,3 5-34 16</inkml:trace>
  <inkml:trace contextRef="#ctx0" brushRef="#br0" timeOffset="198841.96">13209 8522 204 0,'-9'0'77'0,"-3"0"-60"0,-15 0-3 0,12 0-5 16,-8 3-7-16,-10 0-2 15,-3-1-10-15,-3 1-4 16,1-1-53-16,2-2-20 15,-3 0 24-15,4 0 13 16</inkml:trace>
  <inkml:trace contextRef="#ctx0" brushRef="#br0" timeOffset="199545.63">13414 8319 172 0,'3'-3'66'0,"-3"0"-52"0,0 1 3 16,0 2-2-16,0 0-15 15,3 2-4-15,-3 4 2 16,0 4 0-16,0 3 2 16,0 3 0-16,0 3 0 0,0-1 0 15,0 1 0-15,0-1 0 16,3 3 0-16,0 1 0 16,0 1 0-16,0 1 2 15,0 0 1-15,3 0-1 16,0 0-2-16,0-1 1 15,0 1 1-15,3-5-3 0,0-1 0 16,3-2 3-16,0-3 1 16,2 1-12-16,1-4-4 15,3-2-5-15,0-3-2 16,-3-5-15 0,3-2-38-16,-3-6 6 15</inkml:trace>
  <inkml:trace contextRef="#ctx0" brushRef="#br0" timeOffset="199749.95">13602 8483 140 0,'-6'-3'55'0,"0"3"-43"0,-3-3 3 16,3 3 1-16,-6 0-10 15,-3 0-3-15,-6 3-2 16,-2 0-1-16,-1 2 0 16,-3 0-3-16,3 0 0 0,3 1-64 15</inkml:trace>
  <inkml:trace contextRef="#ctx0" brushRef="#br0" timeOffset="200202.34">13792 8448 160 0,'6'-5'63'0,"3"8"-49"0,0-3-4 16,-3 0-3-16,3 2-8 15,3-2-2-15,3 0-9 16,0 3-5-16,2-1 9 16,1-2 1-16,0 3 5 0,0-3 0 15,0 3 0-15,0-3-5 16,-3 0-3-16,0 0-43 15</inkml:trace>
  <inkml:trace contextRef="#ctx0" brushRef="#br0" timeOffset="201733.18">14069 8255 96 0,'0'-3'35'0,"0"3"-27"0,0 0 2 16,0 0 2-16,0 0-6 15,0 0-1-15,0 0-5 16,0 0 0-16,0 0 0 16,0 0 0-16,0 0-3 15,0 0 2-15,0 0 3 16,0 3 1-16,0 0 1 15,0-3 2-15,0 0 3 16,0 0 5-16,0 0-6 0,0 0-2 16,0 0 1-16,0 0 2 15,0 2-4-15,0-2-5 0,0 0-3 16,0 3 2-16,0-3 2 16,0 0 2-16,0 0 1 15,0 0-2-15,0 0 1 16,0 0 0-16,0 0 3 15,0 0-1-15,0 0 0 16,0 0-6-16,0 0 1 16,0 0 0-16,0 0 2 15,0 0-1-15,0 0-1 0,0 0 1 16,0 3 1-16,0-1-1 16,0-2-1-16,-3 3 1 15,3-3 1-15,0 3-3 16,0-3 0-16,0 5 1 15,0 0 0-15,-3 0-3 16,0 3 2-16,3 0 1 16,0 6 0-16,0 1 0 15,0 1 2-15,0 3-1 16,3-1-1-16,3 6 1 16,0 0-1-16,3 2 0 15,-3 1 0-15,-3-1 0 16,0 3 2-16,0 1-3 15,-3-1 0-15,3 0-6 16,0 2-3-16,6-1-63 16</inkml:trace>
  <inkml:trace contextRef="#ctx0" brushRef="#br0" timeOffset="202921.14">14030 7678 160 0,'0'-2'60'0,"3"2"-47"0,0 2-14 15,-3-2-10-15,6 6 0 16,3 1 4-16,3 4 7 16,3 2 2-16,6 6 13 15,0-1 7-15,0 3 0 16,2 6-1-16,4 7-11 15,0 9-4-15,0 7-2 0,-1 16 0 16,1 13 0-16,-3 9 0 16,-6-1 0-16,-6 0-2 15,-6-2 1-15,-9-3-7 0,-6-3-1 16,-6-7-18-16,-6-17-5 16,-6-10-52-1</inkml:trace>
  <inkml:trace contextRef="#ctx0" brushRef="#br0" timeOffset="203563.32">14760 7739 208 0,'-3'-3'77'0,"9"3"-60"0,-6 0-7 0,0 0-8 15,0 0-8-15,-6 6 1 16,0 4 1-16,-3 6 2 0,0 5 1 16,0 8 1-16,0 8 0 0,0 6 0 15,0 4 0-15,3 9 0 16,0 10 0-16,6 3 0 15,3 5 2-15,3-3-1 16,6 4-1-16,6-1 1 16,6 0-1-16,3-3 2 15,2-2 3-15,1-11-2 16,0-5-2-16,3-5 0 16,-4-6 1-16,1-5-34 15,-3-3-13-15,0-7-33 16</inkml:trace>
  <inkml:trace contextRef="#ctx0" brushRef="#br0" timeOffset="204860.47">15412 8046 260 0,'2'-3'96'0,"-2"1"-75"0,3 2-5 15,-3 0-7-15,0 0-30 16,-3 2-8-16,-2 4 14 16,-1 4 7-16,-3 3 7 15,-3 6 1-15,0 5 0 0,0 5 0 0,0 8 0 16,0-3 0-16,-3 6 2 16,0 0-3-16,-2 2 0 15,-1 0-1-15,0 1 0 16,0-4-3-16,3-2 1 15,0-5-31-15,0-5-14 16,-3-6-28 0</inkml:trace>
  <inkml:trace contextRef="#ctx0" brushRef="#br0" timeOffset="205165.19">15051 8078 260 0,'0'-3'96'0,"3"3"-75"0,0 3-12 0,-3-3-12 0,6 5-12 15,3 8-2-15,6 8 1 16,6 9 2-16,9 7 8 15,5 0 1-15,7 5 1 0,6 0 3 16,2 1 0-16,1-1 1 16,-1 3 0-16,-5 0 0 15,0-3 2-15,-4-2-10 16,-5-6-2-16,-3-7-28 16,-3-3-11-16,-6-11-18 0</inkml:trace>
  <inkml:trace contextRef="#ctx0" brushRef="#br0" timeOffset="205399.91">15498 8075 188 0,'-6'-8'71'0,"-3"3"-55"0,-12-3-5 0,12 5-3 0,-15 1-9 0,-5-1 0 32,-7 3-1-32,-3 0 0 15,1 3-22-15,-1 2-12 16,0 0-36-16,0 3-15 16</inkml:trace>
  <inkml:trace contextRef="#ctx0" brushRef="#br0" timeOffset="205680.77">15578 8612 148 0,'0'3'57'0,"-3"2"-44"0,-6 11-4 0,3-8-2 0,-3 0-4 31,-5 0 3-31,-7 0-1 16,-6-6 0-16,-6-2-3 16,-6-5-2-16,1-3 1 0,-4 0-28 15,3-2-9-15,4-6-26 16</inkml:trace>
  <inkml:trace contextRef="#ctx0" brushRef="#br0" timeOffset="206149.52">15891 8308 236 0,'3'-5'90'0,"-3"2"-70"0,0 3-7 0,0 0-10 0,0 0-9 15,0 0-1 1,-3 13 1-16,-3 6 4 31,0 2 1-31,0 0 1 0,0 3 0 16,3 2 0-16,0 3 2 16,0 3 1-16,3 3-1 15,3-1-2-15,3 0 1 16,0 1-1-16,3-1 0 0,0-5 0 0,3-2-7 15,0-6 0-15,2-3-10 0,1 1-2 16,0-6-8-16,0-2 0 31,3-6-37-15,-3-5-26-16,0-8 38 16</inkml:trace>
  <inkml:trace contextRef="#ctx0" brushRef="#br0" timeOffset="206321.67">16049 8530 176 0,'-12'-2'66'16,"-3"-1"-52"-16,-24-2-1 0,18 2-5 0,-12 3-9 15,-5 0 1-15,-4 0-75 31,0 0-34-31</inkml:trace>
  <inkml:trace contextRef="#ctx0" brushRef="#br0" timeOffset="206759.26">16337 8411 236 0,'3'0'90'0,"0"0"-70"0,0 0-9 0,-3 0-9 0</inkml:trace>
  <inkml:trace contextRef="#ctx0" brushRef="#br0" timeOffset="206899.52">16349 8424 330 0,'3'19'-17'0,"0"5"8"16,3 5 3-16,0 8 2 0,0 3 3 15,3 2 0-15,0 0 1 0,0-2 0 16,3-3-5-16,-3-8-1 16,0-3-17-16,2-4-8 15,-5-6-38 1</inkml:trace>
  <inkml:trace contextRef="#ctx0" brushRef="#br0" timeOffset="207134.3">16531 8607 184 0,'0'-3'71'0,"0"3"-55"0,-3 0-7 0,0 0-7 0,-3 0-3 15,-3 0 0-15,-6 0 1 31,-6 0 0-31,-6 0 0 16,-8-2 0-16,2-1 2 0,0 0-3 0,0 1 0 0,4 2-19 31,5-3-7-31,0 0-43 0</inkml:trace>
  <inkml:trace contextRef="#ctx0" brushRef="#br0" timeOffset="207525">16620 8337 244 0,'3'-3'90'0,"0"6"-70"0,-3 0-9 0,0-3-11 0,3 5-6 15,0 8 4-15,3 6-1 16,0 5 1-16,0 5 2 15,-3 5 0-15,0 6 2 0,0 5-1 16,0 0-1-16,0 0-2 31,3 0 1-31,-3-3-26 16,0-5-11-16,-6-8-52 16</inkml:trace>
  <inkml:trace contextRef="#ctx0" brushRef="#br0" timeOffset="211166.39">17090 8424 196 0,'12'-5'74'0,"-6"2"-58"0,6-2-6 0,-3 5-6 16,3 0-9-16,3 0 1 15,3 0-3-15,2-3 2 16,4 3 3-16,3 0-1 0,0 0 1 15,0-2 2-15,-1 2 0 16,4 0 0-16,0 0 2 16,0-3-1-16,-3 1-1 15,-1-1-15-15,-2 0-7 16,-6 1-44 0,-3-4-24-16,-3-2 42 15</inkml:trace>
  <inkml:trace contextRef="#ctx0" brushRef="#br0" timeOffset="211526.13">17293 8147 296 0,'9'-6'112'0,"-6"6"-87"0,0 3-15 15,-3-3-13-15,0 0-11 16,0 5-1-16,0 6 8 16,0 7 3-16,3 1 4 15,-3 2 2-15,3 3 1 0,0 8-1 0,-1-1-2 16,1 6 1-16,3 3-1 15,0 5-3-15,0 3 2 16,0-1 1-16,-3-4 2 16,0-6-23-16,0-3-11 15,0-8-47 1,3-7-46-16,3-8 39 16</inkml:trace>
  <inkml:trace contextRef="#ctx0" brushRef="#br0" timeOffset="211916.56">18022 7980 288 0,'9'-8'107'0,"-9"11"-83"0,0-3-7 16,-6 7-23-16,-6 4 0 15,-9 2-2-15,0 8 1 16,-2 6 4-16,-4 7 1 0,0 6 2 15,0 2 0-15,0 3 0 16,1-2 2-16,-4-1 1 16,3-2-4-16,3-1-1 15,3-2-24-15,4 0-7 16,2-2-44 0,3-3-46-16,6-6 39 15</inkml:trace>
  <inkml:trace contextRef="#ctx0" brushRef="#br0" timeOffset="212213.27">17686 8062 276 0,'6'-8'104'0,"0"5"-81"0,-4 3-4 15,-2 0-6-15,0 0-15 16,3 3-11 0,12 18-3-16,9 19 8 15,6 7-4-15,6 14 0 0,5-5 7 16,1-3 4-16,3 0 2 16,2 2-1-16,1-2-2 15,-6-5 1-15,-4-9-4 0,-2-4-1 16,-6-9-19-16,-6-7-9 15,-4-9-55 1</inkml:trace>
  <inkml:trace contextRef="#ctx0" brushRef="#br0" timeOffset="212463.28">18135 8020 264 0,'0'-3'99'0,"-3"-2"-77"0,-9 2-9 0,3 0-7 0,-9 1-8 16,-5-4 0-16,-10 6-9 16,-6 0-3-16,0 3 7 15,-2 0-8-15,-4 2-1 0,0 3-14 16,1 0-4-16,2 2-11 15,3-2-41 1,7 3 7-16</inkml:trace>
  <inkml:trace contextRef="#ctx0" brushRef="#br0" timeOffset="212744.53">18204 8641 244 0,'0'0'90'0,"-3"3"-70"0,-18 2-7 0,9-2-8 16,-15-3-12-16,-12-3 0 15,-11-2-17-15,-10-8-4 16,-8-1-37-16,-4-1-15 16,7-1 15-16,5 3 8 15</inkml:trace>
  <inkml:trace contextRef="#ctx0" brushRef="#br0" timeOffset="213197.7">18284 8162 220 0,'0'-2'82'0,"3"2"-64"0,-3 0-9 0,0 0-9 16,0 2-6-16,0 6 4 15,0 6-1-15,0 4 1 16,-3 3 2-16,3 3 0 0,-3 5 2 15,3 3-1-15,0 2-1 16,0 1-2-16,0-1 1 16,3 1 1-16,0-1 2 15,3-2-1-15,0-3 2 0,3-3-2 16,0-2 2-16,0-3-4 16,2 6 0-16,1-6-6 15,3-3 0-15,3 1-15 16,0-6-3-16,3 0-18 15</inkml:trace>
  <inkml:trace contextRef="#ctx0" brushRef="#br0" timeOffset="213478.9">18412 8461 264 0,'0'-2'101'0,"0"2"-78"0,0 0-9 0,0 0-10 16,-3 2-8-16,-3-2 3 16,-6 0-2-16,-3 0-1 15,-6 0 3-15,1 0-9 0,-1 0-3 16,0 0-18-16,0-2-5 15,0-1-49 1,0 0-29-16,0 1 52 16</inkml:trace>
  <inkml:trace contextRef="#ctx0" brushRef="#br0" timeOffset="-214705.33">18477 7837 148 0,'3'-8'55'0,"-3"8"-43"0,0-3-1 0,0 3-4 16,0 0-3-16,3 3 0 16,3 2-2-16,3 3-2 15,3 3 1-15,3 5 1 0,6 5 1 0,3 3 5 16,2 2 3-16,4 14-2 15,3 13 2-15,0 16-4 16,-4 13-2-16,-2 5 0 16,-6 11-1-16,-9 0-2 15,-6-3-2-15,-9-5 1 16,-6-16-1-16,-6-8-27 16,-6-10-11-16,-5-11-41 15</inkml:trace>
  <inkml:trace contextRef="#ctx0" brushRef="#br0" timeOffset="-212722.73">18656 7498 192 0,'12'-8'74'0,"-6"6"-58"0,3-4-4 0,-6 6-6 0,3 0-9 16,0-2 2-16,0 2-15 15,3 0-6-15,5 0 11 16,4 5 1-16,6-2 2 0,0 2 5 16,6 0 3-16,-4-2 7 15,1 0 4-15,-3-1 0 16,0 1 1-16,0-3-2 0,-3 3-1 15,-4-1-1-15,-2 1 0 16,-3-3-4-16,-3 2-3 16,0 1-3-16,-3 5 1 15,-3 3 1 1,-3 2 0-16,0 3 0 16,-3 5 0-16,0 5 2 15,3 11-1-15,0 6-1 16,0 7-2-16,3 3 1 15,3 0 3-15,3 8 3 16,3 10-2-16,3 6-2 16,3 5 2-16,2 3 0 15,4-1-4-15,-3 6 1 0,3 0 0 16,-3-3 2-16,2-5-3 16,-2-5 0-16,0-3 1 15,-3-2 2-15,-3-6-1 16,-3-5-1-16,-3-6 3 15,-6 1 2-15,-6-11-2 16,-3-8-2-16,-9-3 2 16,-3-7 0-16,-6-6-6 15,-6-5-2-15,-5-6-89 16</inkml:trace>
  <inkml:trace contextRef="#ctx0" brushRef="#br0" timeOffset="-211613.48">19653 8403 184 0,'0'-8'71'0,"3"8"-55"0,0 0 0 16,-3 0-5-16,0 0-5 15,0 0-1-15,3 0-1 16,3-2 0-16,-3 2-2 15,0-3 1-15,3 0 0 0,3 1-1 16,6-1 1-16,3 3-2 0,5 0-1 16,4 3-2-16,6-3 1 15,3 0 3-15,-1-3 1 16,4 0 7-16,0 1 6 16,-4-1-4-16,-2 0 1 15,-3 1-8-15,-3-1-3 16,-6 0-4-16,-7 1 1 15,1 2-6-15,-6-3-3 16,-3 3-8-16,-6 0-1 16,-6 3 8-16,-6-1 5 15,-11-2 5-15,-7 0 3 16,-6-2-1-16,-3-1 2 16,-2 1-2-16,-4-4 2 0,0 1-4 15,1 2-2-15,-1 1 2 16,6-1 2-16,10 0-5 15,5 1 1-15,3-1-23 16,6 3-8-16,9 0-29 16,6 0-28-1,9 0 33-15</inkml:trace>
  <inkml:trace contextRef="#ctx0" brushRef="#br0" timeOffset="-174582.9">20912 7972 176 0,'-6'-5'68'0,"3"-1"-52"0,-3 4-5 0,3-1-6 0,-3 0-5 15,-6 1 2-15,-2-1-1 16,-4 3-1-16,-3 0 1 16,-3 3 3-16,-3 2 5 0,1 6-5 15,-1-1 0-15,0 6-2 16,0 5-2-16,3 11-2 16,4 13 1-16,2 5 1 15,3 8 2-15,3 1-1 16,6-4 2-16,3-2-2 15,6 0-1-15,3 3 9 16,6-3 4-16,9-3 0 16,5-5 2-16,4 0-4 15,6-8 1-15,3-8 2 16,-1-11 1-16,4-4 7 16,0-9 6-16,2-8-4 0,-2-7 0 15,3-11-2-15,-1-11 1 16,1-11-18-16,-3-7-6 15,-4-8-1-15,-11-6 2 16,-15-7-6-16,-12 0-3 16,-12 4 2-16,-15 9 4 15,-11 3 0-15,-16 10-1 16,-12 13-24-16,-17 11-11 16</inkml:trace>
  <inkml:trace contextRef="#ctx0" brushRef="#br0" timeOffset="-171176.37">9104 10229 124 0,'0'0'46'0,"0"0"-35"0,0 0 7 15,0 0 2-15,0 0-4 16,0 0 3-16,0 0-6 16,0 0-3-16,-3 0-5 15,-3 2 3-15,-3 1 4 0,-3 0 3 16,-2-1 3-16,-4 1-1 15,-6 2-1-15,0-2-6 16,-6 2-4-16,-2-2-6 0,-4 0 0 16,0-3 0-16,0 0 0 15,1 0 0-15,-1 0 2 16,3 0-3-16,3 0-2 16,7 0-25-16,5 0-11 15</inkml:trace>
  <inkml:trace contextRef="#ctx0" brushRef="#br0" timeOffset="-170662.83">9071 10433 148 0,'-3'0'57'0,"3"0"-44"0,0 0 7 0,0 0 1 16,0 0-9-16,0 0-2 15,0 0-1-15,0 5 1 16,0 0-5-16,-3 0 8 0,-2 1 6 15,-4-1 1-15,-3 0 0 16,-9 3 1-16,-3-2 1 0,-6-1-8 16,-2 0-1-16,-4 0-7 15,0 1-2-15,0-1-2 16,-2-2-2-16,-1-1-2 16,3 1 1-16,1-3-8 15,5 0-2-15,6-3-43 16,3 1-16-16</inkml:trace>
  <inkml:trace contextRef="#ctx0" brushRef="#br0" timeOffset="-168799.35">14530 6384 208 0,'3'-8'79'0,"0"8"-61"0,-3 0-5 16,0 0-7-16,0 0-13 15,0 0 0-15,0 8 1 16,3 8 3-16,0 8 2 15,3 5-2-15,0 8 2 0,6 0-1 0,3 0-2 16,3 0 3-16,0-2 2 16,3-3 2-16,-1-3 1 15,4-6 4-15,6-1 5 16,3-4-3-16,5-2 2 16,10-3-7-16,9 3-3 15,-1-5-1-15,7-3-1 16,5-3 2-16,4-5 1 15,2-3 1-15,3 1 2 16,1-4-1-16,2-4 0 16,4-6-3-16,2 3 1 15,0 2-2-15,-8 3-1 16,2-2 1-16,-3 2-1 0,1 0-3 16,-7 2 0-16,-5 4 2 15,-7 2 2-15,-8 2-2 16,-10 4-2-16,-5 2-12 15,-9 2-5-15,-3 3 6 16,-6 3 3-16,-6 0 4 16,-1 5 5-16,-2-2 1 15,-3-3 1-15,0 0 2 16,0-3 1-16,0-3-1 16,3 1-2-16,3-3 9 15,6-3 4-15,6-2 2 16,8 0 1-16,7-3-4 15,3-6-2-15,2-2-4 16,7-2 1-16,0-4-4 16,2 1-2-16,7 0 6 0,5 0 3 15,4 2-5-15,2 6-1 16,4 2-4-16,2 3-3 16,0 3 2-16,4 2 0 15,2 0 3-15,-3 1 1 16,1-1-1-16,2 0 1 15,6 1-4-15,4-1-2 16,5 0 4-16,3 3 1 16,3 0-3-16,0 0 1 15,-2-5 2-15,-7-3 1 16,-3 0 5-16,0-6 5 16,1-4-3-16,-10-3 0 15,-6-3-4-15,-2-5-1 0,-4-6-50 16,-5-5-21-16,-1-7-55 15</inkml:trace>
  <inkml:trace contextRef="#ctx0" brushRef="#br0" timeOffset="-167143.02">16632 7194 200 0,'3'-8'74'0,"0"3"-58"0,0 2-4 0,-3 3-6 15,0 0-6-15,0 0 0 16,0 0-7-16,0 0 0 16,3 3 3-16,3 2-5 0,0 0-1 15,3 3 8-15,0 3 3 16,0-1 0-16,2 4-1 0,1-1 1 15,3 5 1-15,0-2 1 16,6 3 3-16,3-1-1 16,3 1 0-16,2-3-6 15,1 0 1-15,3 0 4 16,5-3 2-16,1 0-7 16,6 0-1-16,2-5 4 15,1-3 6-15,3-2-2 16,-1 0-1-16,7-6-2 15,-4 0-3-15,1-2 5 16,6-3 1-16,5-5-5 16,3-6-2-16,4-2-3 15,2-3 0-15,7-2 3 16,2 0 0-16,0 2 1 0,4 0 2 16,-1 5 3-16,0 1 2 15,4 2-3-15,-1 5-1 16,-3 6-1-16,1 0-2 15,2 0-2-15,0-1 1 16,0 1-1-16,-5 2 0 16,-1 1 4-16,3-4 3 15,4 1 2-15,-1 2 3 16,-3 3-3-16,-2 0-2 16,2 0-2-16,3-2 0 15,-2-1-2-15,-4 3-1 0,-6 3 1 16,-2-1 1-16,-7 1 3 15,-2 0 2-15,-7-1-1 16,-2 4 1-16,-7 2-9 16,-2 2-3-16,-3 6 3 15,-4 5 2-15,-5 3-6 16,-6 8-1-16,-3 5 2 16,-4 3 2-16,-2 5 2 15,-3 0 1-15,-3-3-3 16,-6 0 2-16,0 1 1 15,-3-6 2-15,0-3-6 16,-3-5 1-16,-3-5 1 16,0-6 1-16,0-2 1 15,0 0 0-15,0-5-3 16,0-3 2-16,-3 0-4 0,0-3 1 16,0-2-5-16,0-3 1 15,-3-3 2-15,0-2 3 16,3 2 2-16,-3-5 1 15,0 0 0-15,0-3 0 16,0-2 0-16,0 5 2 16,0 0 1-16,3 0 1 15,0 1-5-15,0 1 1 16,3 1 2-16,0 0 1 16,0 2 1-16,0 0 2 15,0 1-5-15,0 2-1 16,0 0-5-16,3 5-1 15,0 3 0-15,0 3 2 0,0-1 2 16,3 1 3-16,0-1 0 16,0 3-1-16,0 1 3 15,3-4 0-15,0 1 1 16,0-1 2-16,0-2-1 16,3 0 2-16,0-2 0 15,3-1 3-15,-1-2 6 16,4-3 2-16,-3-3-7 15,3-2-4-15,0-6-18 16,0-7-5-16,0-14-98 16</inkml:trace>
  <inkml:trace contextRef="#ctx0" brushRef="#br0" timeOffset="-157996.64">9625 10123 196 0,'0'-3'74'0,"0"3"-58"16,0 0-4-16,0 0-4 0,0 0-9 15,0 0-2-15,0 0-1 16,0 3 3-16,0 2 0 16,0 3 1-16,-3 3 2 0,0-1-1 15,0 4 2-15,0-1 0 16,0 3 1-16,0 2-5 16,0 3-1-16,0 3 1 15,0 3 0-15,3 2 1 16,0 3 2-16,0-1-3 15,0 1 0-15,0-3-1 16,3 3 0-16,0-8-16 0,0-3-8 16,0-5-28-1</inkml:trace>
  <inkml:trace contextRef="#ctx0" brushRef="#br0" timeOffset="-157606.49">9955 10073 216 0,'3'-3'82'0,"-3"3"-64"0,0 0-7 15,0 0-8-15,0 0-9 16,-3 3 1-16,-2-1 3 16,-4 4 3-16,-3-4 0 15,0 1 2-15,-3 0 0 0,-3-1-1 16,-3 1 1-16,-3 0 0 15,1-1 1-15,-4 3 0 0,0-2 0 16,3 0-5-16,0 2-1 16,1-2-24-16,5 2-10 15,3 0-50 1</inkml:trace>
  <inkml:trace contextRef="#ctx0" brushRef="#br0" timeOffset="-157290.2">9958 10327 220 0,'0'0'85'0,"0"2"-66"0,-3 1-10 16,1 0-7-16,-4-1-11 16,-3 1 1-16,0 2 2 15,-3-2 1-15,-3 0 3 0,0-1-1 16,-3 1 1-16,-3-1 2 0,-2 1 0 16,-4 0 0-16,0-1 0 15,0-2-9-15,0 0-2 16,-2-2-69-1</inkml:trace>
  <inkml:trace contextRef="#ctx0" brushRef="#br0" timeOffset="-156945.9">10024 10620 196 0,'0'-2'74'0,"0"7"-58"0,0-2-4 15,-3-1-6-15,-3 4-9 16,-3-1 2-16,-6 0 3 16,-3 0 3-16,-5 1-2 15,-4-1 0-15,-6-2 1 0,-3-1-2 0,1 1 1 16,2-3-9-16,0 0-3 16,3-3-77-1</inkml:trace>
  <inkml:trace contextRef="#ctx0" brushRef="#br0" timeOffset="-156149.08">10223 9893 144 0,'-3'-3'55'0,"6"3"-43"0,-6 0-3 0,3 0-5 16,-3 0-7-16,0 0 2 15,0-3 1-15,-2 1 0 16,-4-1 0-16,0 1 0 0,0-1 0 15,0 3 4-15,0-3 2 16,3 3 0-16,-3 0 1 16,3 0-4-16,0 0-2 15,0 3 0-15,0 0-1 16,0 2 2-16,3 3 1 16,0 2 5-16,0 6 3 15,3 5-6-15,0 6-1 16,0 5-2-16,3 2 1 15,0 3-4-15,3 0-2 0,0 0 2 16,0 3 2-16,3 5 0 16,3 2 2-16,-3 6-2 15,0 0-1-15,3 0 1 16,-3 0 1-16,-3-8-1 16,0-3-1-16,-3-2-2 15,2-6 1-15,-2-2-1 16,0-3 0-16,0-2 4 15,0-3 3-15,-3-3 2 16,0-3 1-16,0-2-2 16,3-3-1-16,0-2-1 15,0 0 0-15,0-3 6 16,0-3 6-16,3 0 1 16,0-2-1-16,3-3-15 0,0-3-5 15,0 0-15-15,0-2-3 16,0 0-41-1,6-6-54-15,0-2 26 16</inkml:trace>
  <inkml:trace contextRef="#ctx0" brushRef="#br0" timeOffset="-150622.64">10884 10194 176 0,'3'-2'66'0,"0"-1"-52"0,-3 3-5 15,0 0-8-15,0 0-5 16,0 0 0-16,0 0 3 16,-3 0 2-16,-3 3 0 15,0 2 2-15,0-2 2 0,-3-1 4 16,0 4 5-16,0-1-6 15,-2 3-2-15,-4 2-3 16,0 4 0-16,-3-1-2 16,0 5 2-16,-3 1-4 15,0 2 0-15,-2 0 1 16,2 3 0-16,0 0 2 0,0 0 1 16,3 0-1-1,0-3-2-15,4 3 1 16,-1-6-1-16,3-2 0 0,0-3 2 15,3-2-17-15,3-1-4 16,0-2-24 0,0-2-50-16</inkml:trace>
  <inkml:trace contextRef="#ctx0" brushRef="#br0" timeOffset="-150263.11">10521 10239 212 0,'6'-2'82'0,"0"4"-64"0,-3-2-4 15,0 3-8-15,0 0-9 16,0 2 0-16,3 0-5 15,0 1 0-15,3 1 4 16,0 1 4-16,0 0 3 0,2 3-1 16,4 0-2-16,0 2 1 15,6 3-1-15,0 5 0 16,3 3 2-16,2 2-3 0,4 6 0 16,3 2 1-16,0-2 2 15,-4-3-1-15,-2-5-1 16,-3-3-6-16,0-2-4 15,0-4-27-15,-3-4-14 16,-1-3-20 0</inkml:trace>
  <inkml:trace contextRef="#ctx0" brushRef="#br0" timeOffset="-149997.52">11009 10229 212 0,'0'-3'79'0,"-3"3"-61"0,-6-2-7 16,0 2-7-16,-6-3-6 16,-8 0 0-16,-13 3 0 15,-3 0-2-15,-2 0 3 16,-4-2 0-16,3 2 1 0,1 2-3 15,5 1 0-15,3 0-20 16,3-1-10-16,4 3-41 16,5 1-21-1,3-1 47-15</inkml:trace>
  <inkml:trace contextRef="#ctx0" brushRef="#br0" timeOffset="-149700.66">10938 10647 176 0,'0'-3'68'0,"0"3"-52"0,-9 3-8 0,6-1-6 0,-6 1-10 16,-6-3 0-16,-9 0 15 16,-6 0 7-16,-5 0-6 15,-7-3-4-15,-3 3-1 0,1-2-2 16,2-1-1-16,0 1-39 16,7 2-58-1,2-3 10-15</inkml:trace>
  <inkml:trace contextRef="#ctx0" brushRef="#br0" timeOffset="-149011.17">11116 10438 196 0,'-3'-3'74'0,"3"3"-58"0,0-2-6 16,0 2-6-16,0 0-6 16,0 0-2-16,0 0 5 15,0 0 1-15,0 0 0 16,0 0-4-16,0 5 1 0,0-3-1 16,0 6 0-16,0 0 0 15,0 11 0-15,0-6 2 0,0 8 0 16,0-5-3-16,0 8 2 15,0-6 1-15,0 6 2 16,0-5-1-16,0 2-1 16,0-5 3-16,3 2 0 15,3 6-1-15,0-3-2 16,0-2 3-16,3-3 0 16,3-3 3-16,0-2 3 15,0-1-4-15,3-2-3 16,0 0-10-16,2 0-3 15,1-3-14-15,3-2-4 16,-3-3-25 0,3-3-32-16,0-2 24 0</inkml:trace>
  <inkml:trace contextRef="#ctx0" brushRef="#br0" timeOffset="-148788.45">11351 10655 264 0,'-2'0'99'0,"-4"2"-77"0,-15 1-11 0,9-3-10 16,-12 0-20-16,-6 0-3 15,-8 0-17-15,-4-3-5 16,3 1-43-16,0-1-17 0</inkml:trace>
  <inkml:trace contextRef="#ctx0" brushRef="#br0" timeOffset="-148085.04">11902 10258 220 0,'0'-3'82'0,"0"3"-64"0,0 0-9 15,0 0-9-15,-3 3-6 16,0 0 4-16,-3 2 1 0,-3 3 3 16,-3 2-1-16,1 4-3 0,-4 4-1 15,-3 9 2-15,0 4 2 16,-3 6 2-16,0 3 1 15,0 5-5-15,1-5 1 16,-7-3 0-16,6-3 0 16,3-2-7-16,-3-3 0 15,0-5-48 1,1-6-53-16,-1-4 25 16</inkml:trace>
  <inkml:trace contextRef="#ctx0" brushRef="#br0" timeOffset="-147772.43">11563 10340 296 0,'15'-3'110'0,"-9"6"-86"0,6 5-11 15,-6 0-11-15,2 2-16 16,4 9-2-16,6 5 2 16,3 5 3-16,6 5 7 15,3-2 2-15,5 2 2 0,1-2 0 16,0 0 0-16,-1-3 0 16,1-3 2-16,0-2-12 0,-6-5-6 15,-4-3-13-15,-2-3-5 16,-3-5-28-1,-3-3-42-15,0-8 30 16</inkml:trace>
  <inkml:trace contextRef="#ctx0" brushRef="#br0" timeOffset="-147585.04">12027 10268 216 0,'-6'-5'82'0,"-3"3"-64"0,-3-4-4 0,3 6-6 0,-5-2-9 16,-10-1-2-16,-6-2-7 15,-9 2-2-15,-8 3-24 16,-4 3-11-16,0 2-29 16,-2 0-10-16</inkml:trace>
  <inkml:trace contextRef="#ctx0" brushRef="#br0" timeOffset="-147288.45">11923 10710 200 0,'0'3'77'0,"3"2"-60"0,-9 6-5 0,3-6-6 16,-3 3-11-16,-3 0 1 15,-6 0 2-15,-6-3 3 16,-5 1 0-16,-4-4 6 0,-6-2 3 16,3 0-8-16,-2 0 0 15,2-2-35-15,3-1-15 16,0-2-31-1</inkml:trace>
  <inkml:trace contextRef="#ctx0" brushRef="#br0" timeOffset="-146866.12">12233 10454 168 0,'0'0'66'0,"0"2"-52"0,0 1-10 0,0 0-6 16,0 2-2-16,-3 6 4 15,0 2 1-15,3 3-1 16,0 5 1-16,3 3-1 0,0 2 2 16,0-2-3-16,2 0 0 15,1-1 3-15,0 1 3 16,0-3 2-16,0 1 1 15,3-4-4-15,0 1-1 16,0-3-1-16,0-1-2 0,3-1-17 16,0-4-9-16,3 1-46 15</inkml:trace>
  <inkml:trace contextRef="#ctx0" brushRef="#br0" timeOffset="-146631.66">12366 10655 288 0,'0'0'107'0,"-5"-6"-83"0,-10 9-14 0,6 0-9 16,-9-3-21-16,-6 0-4 15,-6 2-25-15,1 1-11 16,-1 0-32-16,0-3-12 16</inkml:trace>
  <inkml:trace contextRef="#ctx0" brushRef="#br0" timeOffset="-146256.83">12628 10573 252 0,'6'-3'96'0,"-6"3"-75"0,0 0-10 15,0 0-10-15,0 5-15 16,3 3-2-16,-3 6 9 16,3 1 3-16,0 1 4 15,3 3-3-15,0 2 2 0,0 0 1 16,0 6 0-16,0-1 0 0,3 6 0 15,0 0-27-15,0-3-11 16,0-3-47 0</inkml:trace>
  <inkml:trace contextRef="#ctx0" brushRef="#br0" timeOffset="-146022.41">12736 10665 212 0,'0'-2'79'0,"3"4"-61"0,-3-4-5 0,0 2-5 0,0 0-9 16,-3 2-2-16,-6 1-3 16,-3 2-1-16,-6-2 4 15,-3 0-3-15,-3-1-1 0,-3 1-1 16,4 0 0-16,-1-3-44 15,6 0-46 1,0-3 24-16</inkml:trace>
  <inkml:trace contextRef="#ctx0" brushRef="#br0" timeOffset="-145631.71">12914 10488 228 0,'3'-8'85'0,"0"3"-66"0,0 8-6 0,-3-3-6 0,3 5-10 15,0 3 0-15,-3 8-1 16,3 5 0-16,0 8 3 16,0 0 0-16,-3 3 1 0,3-1 0 15,0 1 0-15,0 3 0 16,3-1 0-16,0 0 0 15,0 1 2-15,-3-6-25 16,3-5-12-16</inkml:trace>
  <inkml:trace contextRef="#ctx0" brushRef="#br0" timeOffset="-144944.28">13018 9853 228 0,'21'-10'88'0,"-9"10"-69"0,6-6-7 15,-9 6-9-15,3 0-7 16,3 0 3-16,0 0-2 16,2 3 1-16,1 2 2 15,0 0-3-15,0 3 2 0,0 3-1 16,-3 5-2-16,0 5 5 15,0 5 1-15,-4 9-3 16,1 5 1-16,-3 7-5 0,3-2 1 16,-6 3 4-16,0-1 4 15,0 6-1-15,0 3-2 16,0-1-3-16,0 4 1 16,-3-1 3-16,3-5 3 15,0 0-4-15,6 0-1 16,-3-6 0-16,3 1 2 15,-1-3-1-15,1 0 2 16,0-5-2-16,-3-3 2 16,-3-3-2-16,0-5-1 15,-6-2 1-15,-3-4 1 16,-9-2-6-16,-6-2 1 0,-5-6-48 16,-19-13-18-16,-9-18-11 15</inkml:trace>
  <inkml:trace contextRef="#ctx0" brushRef="#br0" timeOffset="-144116.06">13676 10533 236 0,'0'-3'90'0,"3"3"-70"0,-3 0-7 0,0 0-8 16,0 0-14-16,0 0-2 15,0 0-1-15,6 0 0 16,0-2 7-16,3-1 9 0,3 0 7 0,3 1-1 16,6-1 0-16,5 1-9 15,4-1 0-15,3 0 1 16,3 3 1-16,-1-2-4 15,1-1 1-15,0 0-9 16,-3-2-2-16,-1 2-21 16,-2 1-9-16,0-1-42 15</inkml:trace>
  <inkml:trace contextRef="#ctx0" brushRef="#br0" timeOffset="-143786.97">13944 10279 284 0,'0'0'107'0,"0"3"-83"0,-3 5-9 0,3-3-9 16,0 6-8-16,0 7-2 16,0 6 0-16,0 8 3 15,3 5 0-15,0 5 1 0,0 3 2 16,-3-5-3-16,3-3 0 16,0 0 1-16,-3-3 0 0,0-2-18 31,3-3-8-31,0-3-22 0,0-2-7 0,6-3-35 15</inkml:trace>
  <inkml:trace contextRef="#ctx0" brushRef="#br0" timeOffset="-142255.58">14420 10171 228 0,'3'0'85'0,"-3"-3"-66"0,0 11-10 0,0-3-7 16,3 6-6-16,0 2-1 16,-3 6 4-16,3 7 2 15,0 8 0-15,3 9-1 0,0 2 3 0,0-3-4 16,3 3 0-16,0-3-4 15,0-5 1-15,0-8-20 16,3-2-9-16,3-6-49 16</inkml:trace>
  <inkml:trace contextRef="#ctx0" brushRef="#br0" timeOffset="-141974.7">14789 10208 312 0,'0'-3'118'0,"3"-2"-92"0,-6 7-11 0,0 1-13 15,-5 0-8-15,-10 2 2 16,-3 0-5-16,-6-2-1 15,-3 0 5-15,-2-3-20 0,-1 2-7 16,0-2-9-16,3 3 0 16,3-3-32-1,7 2-33-15,2 1 36 16</inkml:trace>
  <inkml:trace contextRef="#ctx0" brushRef="#br0" timeOffset="-141755.55">14766 10435 128 0,'0'0'49'0,"0"0"-38"0,-3 3 1 16,0-1 1-16,-3 1-5 15,-3 2 3-15,-6 1-2 16,-6-4 0-16,-6-2-5 15,-5 0-3-15,-1 0 0 0,0-2-4 16,0 2 0-16,4-3-67 16</inkml:trace>
  <inkml:trace contextRef="#ctx0" brushRef="#br0" timeOffset="-141505.56">14920 10676 228 0,'-9'3'85'0,"-2"2"-66"0,-13 5-8 0,6-4-6 0,-6-1-12 16,-6-2-3-16,-5-3-8 15,-7-3-1-15,0-2-14 16,1-1-5-16,5 4-32 16,6-3-15-16</inkml:trace>
  <inkml:trace contextRef="#ctx0" brushRef="#br0" timeOffset="-140903.35">15120 10062 272 0,'0'-10'101'0,"3"7"-78"0,-6 0-24 15,0 3-18-15,-6-2-9 16,-3-1 2-16,-3-2 7 16,-3-1 7-16,0 4 7 15,4-1 3-15,2 0 4 0,0 3-1 16,3 3-1-16,0 5 3 15,3 3 0-15,0 2 1 0,3 5 2 16,0 6-3-16,3 3 0 16,0 2-1-16,3 5-2 15,0 8 1-15,3 9-1 16,0 4 0-16,3 6 0 16,3 3 0-16,0 2 0 15,2 3 2-15,1 2 3 16,0 0-4-16,0-2-3 15,-3-3-2-15,0-7 3 16,-3-9 0-16,0-5 3 16,0-5 3-16,0-6 4 15,0-5 0-15,0-3 0 0,-1-4 1 16,4-1 4-16,0-5 5 16,3-3 3-16,0-2-9 15,3-6-3-15,3-3-15 16,3-4-6-16,2-3-42 15,4-9-15-15,0-2-31 16</inkml:trace>
  <inkml:trace contextRef="#ctx0" brushRef="#br0" timeOffset="-139590.96">15873 10491 256 0,'-6'0'96'0,"9"0"-75"0,-3 0-10 15,0 0-8-15,-3 2-7 16,-3 1-1-16,-3 2 1 16,-3 3 0-16,-6 3 3 15,-3 2 0-15,1 6 1 0,-1 2-3 16,-3 3 2-16,0 2 1 15,3 0 2-15,-2 4-1 16,-1 1 2-16,3 1-2 16,0 0 2-16,3 0-4 0,0-3-2 15,0-5-36-15,1-6-14 16,-1-7-37 0</inkml:trace>
  <inkml:trace contextRef="#ctx0" brushRef="#br0" timeOffset="-139310.05">15474 10501 272 0,'15'0'104'0,"-6"8"-81"0,3 11-8 0,-3-6-9 0,0 6-13 15,3 4 0-15,-1 4-4 16,7 2 2-16,3 5 5 16,3 3 0-16,6 3 2 0,8 0 2 15,1-1 0-15,0-2 0 16,-1-5 2-16,1-5-17 16,-3-1-6-16,-3-7-54 15,-1-6-48 1,-5-8 40-16</inkml:trace>
  <inkml:trace contextRef="#ctx0" brushRef="#br0" timeOffset="-139091.3">15885 10522 280 0,'-3'-5'107'0,"0"3"-83"0,-12-4-9 0,6 4-11 16,-12-4-16-16,-6-2-3 16,-8 0-14-16,-4 3-7 15,0 0 20-15,4-3-12 0,-7 5-3 16,6 3-49 0</inkml:trace>
  <inkml:trace contextRef="#ctx0" brushRef="#br0" timeOffset="-138794.43">15876 10967 208 0,'0'0'79'0,"0"0"-61"0,-3 3-10 0,0-1-6 15,-3 4-6-15,-9-1 2 16,-6-2-1-16,-9-1-1 16,-5-2 3-16,-4-2 0 0,-3-1 3 15,-2-2-21-15,2-1-7 16,0-2-51-1</inkml:trace>
  <inkml:trace contextRef="#ctx0" brushRef="#br0" timeOffset="-137762.62">16123 10734 212 0,'0'0'79'0,"3"3"-61"0,-3-1-5 16,-3 6-16-16,0 3 1 15,0 2-2-15,3 3 1 16,0 3 2-16,3 2 0 0,0 0 1 15,0 3 0-15,0 0 0 0,3-1 0 16,0 4 2-16,0-3-1 16,0-1-1-16,0 1 3 15,3-3 0-15,-3-2-4 16,2-3 1-16,-2-3 2 16,0-2 1-16,3-3-8 15,0-3-4-15,0 0-11 16,0-2-2-16,0-1-2 15,0-2 2-15,0 0-26 16,3-2-28 0,0-9 22-16</inkml:trace>
  <inkml:trace contextRef="#ctx0" brushRef="#br0" timeOffset="-137575.68">16290 10925 232 0,'-3'5'88'0,"0"-2"-69"0,-6-1-5 0,0 1-7 15,-6 0-10-15,-6-1 2 16,-6 1-8-16,-2-3-2 16,-1 0-84-16,-3-3-37 15</inkml:trace>
  <inkml:trace contextRef="#ctx0" brushRef="#br0" timeOffset="-135276.42">15915 10189 228 0,'3'-8'88'0,"0"8"-69"0,-3-2-5 15,0 2-7-15,0 0-10 16,0 0 2-16,5 0-4 15,1 0 1-15,0 0 2 16,3-3 7-16,0 3 7 0,3 0-4 16,3 0 0-16,0 3-4 15,3-1-1-15,0 3-3 0,-1 1-1 16,1-1-4-16,-3 3 1 16,-3 0 2-16,-3 0 1 15,-3 5 1-15,-6 0 0 16,-3 3 0-16,-3 3 0 15,0 2-3-15,-3 0 0 16,3 0 2-16,0 0 2 16,0-5 0-16,0 0-1 15,3-3 1-15,0-2 1 16,3-3 8-16,3 0 3 16,3-3 0-16,6 0 0 15,3 1-5-15,6-1 0 16,3-2-12-16,0-1-4 0,2-2-23 15,1 0-10-15,6 0-64 16</inkml:trace>
  <inkml:trace contextRef="#ctx0" brushRef="#br0" timeOffset="-134385.33">16531 9959 188 0,'0'-8'71'0,"3"5"-55"0,-3 1-2 16,0 2-6-16,0-3-4 15,3 0 2-15,0 1 1 16,0-1 1-16,0 0-4 16,3 3 2-16,2-2 3 0,7 2-7 0,3 0-3 15,3 0 0-15,6 2 0 16,0 4 1-16,2 2 2 15,1 2-1-15,0 1-1 16,-3 2 1-16,-3 3-1 16,-7 5 0-16,-2 3 0 15,-3 5-3-15,-3 3 2 16,-3 2 3-16,0 3 1 16,-3 6-4-16,-3 4-1 15,0 6 1-15,0 0 0 16,0 3-2-16,3 2 2 15,0-5 1-15,3 2 2 0,0 6 1 16,3 3 1-16,3-1 0 16,0-2 0-16,-1-3 0 15,4 0 0-15,0-7 2 16,0-4 1-16,0-2-6 16,0-5 0-16,-3-3-1 15,0 0 0-15,-6-3 0 16,-3 1 2-16,-9-3-1 15,-9-1-1-15,-12-4-19 16,-12-3-10-16,-14-16-69 16</inkml:trace>
  <inkml:trace contextRef="#ctx0" brushRef="#br0" timeOffset="-133495.17">17382 10647 144 0,'0'-3'55'0,"0"3"-43"0,0 0 1 15,0 0 0-15,0 0-7 16,0 0 2-16,0 0 8 15,0 0 5-15,0 0-11 16,3 0 3-16,3 0 1 0,3 0-1 16,3 3 2-16,6-3-8 15,5 5-2-15,4-2-1 16,6-1 0-16,3 1 0 16,2 0 2-16,1-1-3 15,0 1 0-15,-1 0-1 0,-2-3 1 16,0 2-4-16,-3-2 0 15,-4 0-8-15,-5 0-2 16,-3 0-38-16,-3 0-18 16,0 3-20-1</inkml:trace>
  <inkml:trace contextRef="#ctx0" brushRef="#br0" timeOffset="-133166.53">17647 10425 320 0,'3'-6'121'0,"-3"9"-95"0,0 0-6 15,-3 5-36 1,0 5 1-16,0 5 2 16,0 11 5-16,3 3 6 15,0 0-1-15,0 5 1 0,0 3 2 16,3 2 2-16,0 6-3 16,0-1 0-16,3 1-23 15,0-3-12-15,-3-6-52 16,3 1-45-16,0-8 48 15</inkml:trace>
  <inkml:trace contextRef="#ctx0" brushRef="#br0" timeOffset="-131793.5">18305 10425 268 0,'-3'-3'101'0,"6"6"-78"0,-3-1-13 0,0-2-10 15,0 6-6-15,-3 4 3 16,0 6 0-16,0 13-1 16,0 3 3-16,0 5-2 0,0 5-1 15,0 6 0-15,3 5 3 16,0 2-7-16,0-2 1 16,3-5-4-16,0-8 2 15,0-1-8-15,0-10-2 0,0-5-21 16,3-5-7-16,3-9-24 15</inkml:trace>
  <inkml:trace contextRef="#ctx0" brushRef="#br0" timeOffset="-131543.55">18638 10483 280 0,'0'-11'104'0,"0"6"-81"0,-3 2-8 16,3 1-9-16,-3-1-11 15,-6-2 1-15,-3-1 0 0,-3 1 2 16,-2 0 1-16,-4 0 1 0,0 2 0 16,0 0-14-16,0 3-5 15,0 0-28-15,1 0-10 16,2 0-34-1</inkml:trace>
  <inkml:trace contextRef="#ctx0" brushRef="#br0" timeOffset="-131293.55">18650 10671 224 0,'0'2'85'0,"0"-2"-66"0,-6 3-8 15,3 0-8-15,-6-1-7 16,-6-2 3-16,-6 3-2 16,-5 0 1-16,-4-1 2 15,-3 1-3-15,-3-3 2 0,4 0-23 16,2 0-12-16,0-3-47 15</inkml:trace>
  <inkml:trace contextRef="#ctx0" brushRef="#br0" timeOffset="-131043.56">18733 10951 228 0,'0'0'85'0,"-3"0"-66"0,0 5-10 0,-3 1-7 16,-5-1-9-16,-13 0 0 16,-6-5-7-16,-9 0-2 15,1-5-29-15,-7 0-12 16,3-3-13-16,1-5-2 0</inkml:trace>
  <inkml:trace contextRef="#ctx0" brushRef="#br0" timeOffset="-130433.68">19037 10171 248 0,'3'-11'93'0,"-3"11"-72"0,-3-3-15 0,0 3-12 16,-3-2-7-16,-6-4 2 16,-3 1 7-16,0-3 2 15,-2 3 2-15,-1-3 0 0,3 5 0 16,3 3-3-16,0 3 2 16,3 0-1-16,0 7 0 15,0 3 4 1,0 3-1-16,0 3-1 15,3 2-2-15,0 5 1 0,3 6 1 16,0 5 0-16,0 6 0 16,0 7 2-16,3 8-1 15,0 3-1-15,3 0 1 16,0 8-1-16,0 5-3 16,0-3 2-16,0-2 1 15,3-6 0-15,0-4 2 16,0-9 1-16,0-5 3 15,0-3 1-15,3-5 3 16,0-2 1-16,0-6 3 16,0-5 4-16,0-3-4 15,0-5 0-15,0-3 0 16,0-3 2-16,2-2-7 16,1-5-3-16,3-6-12 15,0-5-6-15,0-2-34 0,-3-9-15 16</inkml:trace>
  <inkml:trace contextRef="#ctx0" brushRef="#br0" timeOffset="-115705.34">19629 10541 244 0,'3'-8'90'0,"-3"5"-70"0,0 3-5 15,0 0-8-15,0 0-10 16,0 0 0-16,0 3-3 16,-3 0-1-16,0 2 4 15,-3 3 1-15,-3 3 4 0,-2 4-3 16,-10 4-2-16,3 2 2 15,-3 6 0-15,-3 4 1 16,0 6 0-16,-2 6 0 16,2 2 0-16,0-3 0 15,0 0 0-15,3-2-9 0,3-3-2 16,1-8-18-16,-1-2-9 16,3-6-44-1</inkml:trace>
  <inkml:trace contextRef="#ctx0" brushRef="#br0" timeOffset="-115377.65">19248 10538 280 0,'12'-5'104'0,"-3"5"-81"0,0 3-13 16,-6-1-9-16,3 4-16 15,3 2-1-15,3 7 0 16,0 4 2-16,3 2 8 16,2 0 3-16,4 3 5 0,0 0-1 15,6 5-1-15,3 5-2 16,-1 3 1-16,1 3 1 15,3 0 2-15,-3 0-23 16,5 2-11-16,-5-8-52 16,6-2-29-1,-3-6 54-15</inkml:trace>
  <inkml:trace contextRef="#ctx0" brushRef="#br0" timeOffset="-115158.91">19638 10517 260 0,'-3'-5'96'0,"3"5"-75"0,0 0-10 0,0 0-8 15,-3 3-7-15,-6-1 2 0,-9 3-4 16,-11-2 0-16,-7 0 3 15,-6-3-19-15,-5 0-5 0,-1 2-13 16,6 1-2-16</inkml:trace>
  <inkml:trace contextRef="#ctx0" brushRef="#br0" timeOffset="-114862.06">19742 11123 232 0,'-3'0'88'0,"-3"3"-69"0,-8 2-7 0,5 0-9 15,-6-2-9-15,-9-3 1 16,-9 0-8-16,-5-3-4 16,-10 1 9-16,3-1-23 0,4-2-6 15,2-1-38 1</inkml:trace>
  <inkml:trace contextRef="#ctx0" brushRef="#br0" timeOffset="-114346.4">19850 10771 168 0,'0'0'66'0,"3"0"-52"0,-3 0-8 0,0 0-5 16,0 0-5-16,0 0-1 15,0 5 4-15,-3 3 0 16,3 3 1-16,-3 2-3 0,3 3 2 16,0 0 3-16,0 5 1 15,0 3 1-15,0 0 0 16,3 5 2-16,0 0 1 15,5 0-1-15,1-2-1 0,3-1-3 16,3-2 1-16,0-3-4 16,0 0 0-16,3-5 1 15,0 0 2-15,0-3-21 16,-1-2-9-16,4-3-44 16</inkml:trace>
  <inkml:trace contextRef="#ctx0" brushRef="#br0" timeOffset="-114142.9">19966 10898 176 0,'-6'3'66'0,"0"-1"-52"0,-12 4-3 0,9-4-6 15,-6 1-21-15,-6 0-6 16,-3-1-49-16,-2 1-19 16</inkml:trace>
  <inkml:trace contextRef="#ctx0" brushRef="#br0" timeOffset="-113815.08">20201 10919 264 0,'9'-5'99'0,"0"2"-77"0,0 3-35 15,0 3-22-15,2 0-16 16,1-1-2-16,3 1 20 16,3 5 12-16,3-5 8 0,0-1 4 15,0 1-36-15,5-3-15 16</inkml:trace>
  <inkml:trace contextRef="#ctx0" brushRef="#br0" timeOffset="-113573.68">20463 10885 296 0,'3'3'112'0,"-3"-1"-87"0,0 9-11 0,0-1-12 0,0 9-21 16,0 5-3-16,0 5-17 0,0 5-5 15,0 1 23-15,0-1-13 0,3 0-2 16,0 1 4 0,0-6-38-16,3-3-3 15</inkml:trace>
  <inkml:trace contextRef="#ctx0" brushRef="#br0" timeOffset="-112479.96">21067 10456 220 0,'0'0'82'0,"3"0"-64"15,-6 6-7-15,3-1-6 0,-3 8-7 16,-3 0-2-16,0 6 0 16,-3 5 3-16,-3 2 0 15,0 3 1-15,-3 0 2 0,-2 6-1 16,-1 2 2-16,0 5-4 15,0 0 0-15,0 3 1 16,0-5 0-16,0-3-3 16,4 0 0-16,-1-8-27 15,3-5-10-15,3-5-40 16</inkml:trace>
  <inkml:trace contextRef="#ctx0" brushRef="#br0" timeOffset="-112214.33">20838 10605 252 0,'9'-3'93'0,"-3"11"-72"0,0 0-11 0,0 0-7 16,3 2-7-16,2 6-1 15,4 5-1-15,6 6 1 0,0 7 3 16,3 3-1-16,3 3-1 0,2 0 3 16,1-1 2-16,0 4-9 15,0-9-2-15,-1-2-28 16,4-6-13-16,-3-5-28 16</inkml:trace>
  <inkml:trace contextRef="#ctx0" brushRef="#br0" timeOffset="-111995.64">21141 10573 260 0,'-3'-8'99'0,"3"3"-77"0,-3 2-11 0,-3 0-8 16,-5-2-12-16,-4 0-1 15,-6-3-26-15,-6 0-11 16,-6 0-29-16,-2 0-12 16,-1 3 29-16,3 5 16 15</inkml:trace>
  <inkml:trace contextRef="#ctx0" brushRef="#br0" timeOffset="-111745.29">21174 11136 240 0,'-3'-2'90'0,"6"4"-70"0,-12 4-12 16,3-4-8-16,-12-2-13 15,-2 0 1-15,-4 0-10 16,-3-2-3-16,-3-1-15 16,0 0-7-16,4-2-19 15,-1-3-9-15</inkml:trace>
  <inkml:trace contextRef="#ctx0" brushRef="#br0" timeOffset="-111323.29">21460 10761 252 0,'3'0'96'0,"0"0"-75"0,-3 2-10 0,0 4-10 0,-3 1-9 15,0 7 2-15,0 7 4 16,-3 3 3-16,0 5 0 16,3 0-1-16,0 3 1 0,0 2-1 15,0-2 0-15,3-3 2 16,3-3 1-16,0-2-1 15,3-3-2-15,0-2 1 16,0-3-1-16,3-3 0 16,0 0 2-16,3 0-10 15,0-2-2-15,-1-3-13 16,1-3-3-16,0-5-15 16,3-5-4-16,3-8-29 15</inkml:trace>
  <inkml:trace contextRef="#ctx0" brushRef="#br0" timeOffset="-111120.64">21564 10917 180 0,'3'0'68'0,"-6"0"-52"0,0 2-5 0,0 1-4 15,-3 0-8-15,-6 2-2 16,-3-2 2-16,-5 2 2 15,-7 0 0-15,-3 0-3 0,-3 1 1 16,1-4-48-16,-4 1-48 16,3-3 24-16</inkml:trace>
  <inkml:trace contextRef="#ctx0" brushRef="#br0" timeOffset="-110761.24">21880 10769 268 0,'6'-6'101'0,"-6"9"-78"0,3 0-13 0,-3-3-10 15,0 7-6-15,-3 4 3 16,0 8 2-16,0 7 1 16,3 6 0-16,0 2 2 0,3 6 1 15,3-3-4-15,-1 0-1 16,4 0-13-16,0 0-5 15,0-3-25-15,0-2-8 16,6-5-33 0</inkml:trace>
  <inkml:trace contextRef="#ctx0" brushRef="#br0" timeOffset="-110542.24">21987 10970 244 0,'0'-3'93'0,"3"3"-72"0,-9 3-11 15,0-1-7-15,-3 4-7 16,-3-4 2-16,-9 1-6 16,0 0 1-16,-3-1 3 15,1-2-13-15,-1 0-4 0,3 0-18 16,6 0-7-16,3 0-27 15</inkml:trace>
  <inkml:trace contextRef="#ctx0" brushRef="#br0" timeOffset="-110276.78">22183 10763 260 0,'9'-2'99'0,"-3"4"-77"0,-3 6-11 0,0 3-8 0,0 7-10 16,-3 14 2-16,-3 8 5 16,0 5 2-1,0 2 0-15,3-2-17 0,3 0-5 0,3-2-8 16,3-1-2-16,0-5-11 15,3-8-4-15,0-10-24 16</inkml:trace>
  <inkml:trace contextRef="#ctx0" brushRef="#br0" timeOffset="-109744.08">22252 10189 256 0,'20'-16'96'0,"-8"8"-75"0,3 0-5 15,-6 6-7-15,3-4-10 0,0 1 0 16,0 0-1-16,0 0 0 0,0-1 2 16,0 4-3-16,0-1 2 0,2 0 1 15,1 6 0-15,3 0 0 16,0 5 0-16,0 2-3 16,3 6 2-16,-3 0 1 15,-1 5 2-15,-2 3-3 16,0 5-2-16,-3 5-1 15,0 9 3-15,0 7 0 16,0 8 3-16,0 3-1 16,0 3-1-16,-3 4-2 15,0 9 1-15,-1 2 1 16,1-2 2-16,0 0-1 16,0 0-1-16,0-1 3 15,-3-2 0-15,0-7 1 0,-6-9 2 16,0-5 1-16,-6-6 1 15,-3-10-4-15,-3-5-3 16,-6-5-25-16,-2-6-9 16,-13-8-73-1</inkml:trace>
  <inkml:trace contextRef="#ctx0" brushRef="#br0" timeOffset="-107575.06">17373 12229 264 0,'3'-3'99'0,"0"3"-77"0,0 0-9 0,-3 0-7 16,0 0-11-16,3 0-1 16,0-2 0-16,3-1 2 15,0 0 2-15,3 1 5 0,6-3 6 16,3-1-5-16,5 1 0 15,4 0-2-15,3-1-2 16,6 1-2-16,2 2 1 0,4 1-1 16,0-1 0-16,-1 0 0 15,-2 3-2-15,0 0-11 16,-7-2-5-16,-2 2-11 16,-3-3-4-16,-3 1-54 15</inkml:trace>
  <inkml:trace contextRef="#ctx0" brushRef="#br0" timeOffset="-107168.78">17623 11946 244 0,'0'-3'93'0,"3"3"-72"0,-3 0-13 0,0 0-8 15,0 0-9-15,0 0 3 16,0 6 0-1,0-1 5-15,3 3 1 0,0 0 2 16,0 0-1-16,0 2 2 0,0 6-2 16,3 8-1-16,0 10 1 15,0 9-1-15,0 7-3 16,3 0 2-16,0 1 3 16,-3-7 3-16,0-1-4 15,-1-6-3-15,-2-3-37 16,0-5-16-16,3-2-32 15</inkml:trace>
  <inkml:trace contextRef="#ctx0" brushRef="#br0" timeOffset="-106481.75">18326 12033 192 0,'-3'-5'71'0,"6"5"-55"0,-3-3-2 0,0 3-4 16,0 0-3-16,0 0 1 16,0 0-2-16,0 0 1 15,0 0-4-15,0 8-4 0,3 0 0 16,0 3-1-16,2 5 0 16,-2 7 4-16,3 9 3 15,0 5-2-15,0 8 0 16,0 3-3-16,0-3-1 15,-3 0 1-15,3-8 0 16,-3-5 2-16,0-6 1 16,0-2-19-16,3-3-7 0,0-5-39 15,9-5-44 1,3-6 28-16</inkml:trace>
  <inkml:trace contextRef="#ctx0" brushRef="#br0" timeOffset="-106216.04">18760 12007 272 0,'0'-3'101'0,"-3"1"-78"0,6 2-13 15,-3 0-10-15,-3 0-4 16,-6-3 2-16,-9 0-3 0,-5 1 1 15,-4-1 2-15,-6 0 1 0,0 1 3 16,-2-1-3-16,-1 3 0 16,0-3-21-16,0 3-8 15,4 3-12-15,5 0-1 16,3-3-37 0</inkml:trace>
  <inkml:trace contextRef="#ctx0" brushRef="#br0" timeOffset="-105934.35">18692 12287 256 0,'0'0'96'0,"0"-2"-75"0,-6 4-16 15,0 1-12-15,-3-3 0 16,-6 0 3-16,-6-3 4 16,-6 1 2-16,1-1-1 15,-4 0-1-15,0 1 1 0,0-1-6 16,3 0-1-16,4 3-22 16,2 0-8-16,3 0-37 15,3 0-32 1,6 0 41-16</inkml:trace>
  <inkml:trace contextRef="#ctx0" brushRef="#br0" timeOffset="-105653.17">18763 12613 244 0,'-3'0'90'0,"-6"0"-70"0,-9 0-5 0,6 0-6 0,-5-3-8 16,-7 0-1-16,-3 1-4 16,-6-4 0-16,1 4 2 15,-1-1-1-15,0 1-1 0,3-1-19 16,0 0-8-16,4-2-57 15,2-3-29 1,0 0 56-16</inkml:trace>
  <inkml:trace contextRef="#ctx0" brushRef="#br0" timeOffset="-105043.92">19123 11896 220 0,'0'-3'82'0,"-3"3"-64"0,-3-5-24 0,3 2-17 16,-6 0 4-16,-2-2 8 15,-1 0 7-15,0 2 3 16,0 1 1-16,0 2 0 0,0 0 0 0,3 2 6 16,0 1 6-16,0 2 0 15,0 3 1-15,3 3-7 16,0 5-2-16,3 5 0 15,0 3 0-15,3 2-5 16,0 6-1-16,0 5 1 16,3 8 2-16,0 8 0 15,3 2-1-15,0 3-2 16,0 6-1-16,0 2 4 16,3 11 1-16,0 0-3 15,0-1 1-15,0-4 2 16,0-1 1-16,3-5-1 15,0 0 1-15,0-5-2 16,-1-5 2-16,1-9 0 0,0-7 1 16,0-5 9-16,-3-6 3 15,3-6-1-15,0-4 1 16,0-3-5-16,3-6-1 16,0-2-9-16,-1-5 0 15,1-3-23-15,0-5-10 16,-3-16-77-1</inkml:trace>
  <inkml:trace contextRef="#ctx0" brushRef="#br0" timeOffset="-104059.45">19942 12351 232 0,'0'-3'88'0,"0"6"-69"0,0-1-7 0,0 1-9 0,-3 2-9 15,-3 3 1-15,-3 0 3 16,-3 5 1-16,-3 3 1 15,0 0-3-15,-3 3 2 0,-2 7 3 16,-1 3 1-16,0 6-1 16,0 2-2-16,0 2 1 15,3-2-1-15,1 0-3 16,2-5 2-16,0-3-4 16,3-2 1-16,3-6-44 15,0-3-18-15,3-4-11 16</inkml:trace>
  <inkml:trace contextRef="#ctx0" brushRef="#br0" timeOffset="-103762.64">19683 12406 288 0,'3'0'107'0,"0"3"-83"0,0 10-9 0,0-5-11 15,0 5-12-15,0 6-2 16,3 5-2-16,3 5 0 16,6 3 7-16,2 5 0 0,4 2 3 15,3 1 2-15,3 0 0 0,3 2 0 16,-1-2 0-16,1-6-20 15,0 0-9-15,-3-4-21 16,-4-7-6-16,1-4-21 16</inkml:trace>
  <inkml:trace contextRef="#ctx0" brushRef="#br0" timeOffset="-103528.36">20010 12361 280 0,'0'-5'107'0,"0"5"-83"0,-3-3-12 0,0 3-8 16,-9-2-8-16,-8-4-1 16,-7 1 1-16,-6 0 0 15,-3 0 3-15,-2 2-20 0,2 3-8 16,0 3-32-16,3 2-11 15,4 5-8 1</inkml:trace>
  <inkml:trace contextRef="#ctx0" brushRef="#br0" timeOffset="-103274.45">19918 12891 296 0,'0'0'110'0,"3"-3"-86"0,-3 6-11 15,0-3-9-15,-3 0-17 16,-3 0-2-16,-6 2 3 16,-6 1 5-16,-5-3 4 15,-4 0-7-15,-3-3-3 0,0 1-4 16,-3-4 0-16,1 1-33 15,2 0-12-15,3-3-17 16</inkml:trace>
  <inkml:trace contextRef="#ctx0" brushRef="#br0" timeOffset="-102855.12">20234 12539 240 0,'0'0'90'0,"0"2"-70"0,-3 1-12 15,3-3-11-15,-3 5-1 16,-3 6 1-16,0 2 3 16,-3 6 0-16,0 4 0 15,0 4-3-15,3-1 0 16,0 3 2-16,0-2 0 0,6-1 1 16,0 3 2-16,0-5 1 15,3 0 1-15,3-3-5 16,0-2 1-16,3-1-2 15,0-2-2-15,3-5-2 16,0-1 1-16,0-2-4 16,-1 0-1-16,1-5-24 0,-3-3-10 15,6-6-32 1</inkml:trace>
  <inkml:trace contextRef="#ctx0" brushRef="#br0" timeOffset="-102652.52">20269 12684 216 0,'-3'-3'82'0,"0"6"-64"0,-6 0-7 0,0-1-6 16,-5 1-7-16,-7 0 0 0,-6-3-5 15,-6 0-3-15,-5 0-45 16,-1 0-21-16,0-3 6 15,9-2 5-15</inkml:trace>
  <inkml:trace contextRef="#ctx0" brushRef="#br0" timeOffset="-102386.48">20463 12692 228 0,'18'-3'88'0,"-9"3"-69"0,5 3-33 0,-5 0-19 15,3-1-40-15,0 1-11 16,3 0 26-16,3-3 14 16</inkml:trace>
  <inkml:trace contextRef="#ctx0" brushRef="#br0" timeOffset="-102112.23">20632 12515 312 0,'6'-3'115'0,"-3"6"-89"0,6 2-12 16,-9-5-17-1,3 13-6 1,0 8 0-16,0 11 2 15,3 8 5-15,0 5-10 0,0 3-2 16,0-1-4-16,0-2-2 16,0-3-8-16,3-2-5 0,-3-3-48 15,3-2-36 1,0-9 50-16</inkml:trace>
  <inkml:trace contextRef="#ctx0" brushRef="#br0" timeOffset="-101065.31">21534 12285 232 0,'0'-3'88'0,"3"3"-69"0,-6 3-9 16,3-1-8-16,-3 1-6 15,0 2-1-15,-3 3 6 16,0 5 1-16,-2 3 0 0,-4 5 3 15,-3 1 4-15,-3 4-3 0,-6 6-1 16,-3 7 0-16,-2 9-1 16,-1 2-2-16,0-2-2 15,0-3 1-15,3-3 1 16,1-5-8-16,2-2-3 16,0-9-22-16,3-5-7 15</inkml:trace>
  <inkml:trace contextRef="#ctx0" brushRef="#br0" timeOffset="-100799.74">21067 12311 268 0,'12'-11'101'0,"3"6"-78"0,3 0-11 16,-9 5-11-16,-1 3-4 15,4 4 1-15,9 7-3 16,3 4 1-16,3 9 2 16,6 4-1-16,5 14 1 0,7 14 4 15,0 4 1-15,-1 1-4 16,4-1 1-16,-4-5 0 16,1-5 0-16,0-8-14 15,-4-8-3-15,-5-5-22 16,-6-8-10-16,-3-11-38 15</inkml:trace>
  <inkml:trace contextRef="#ctx0" brushRef="#br0" timeOffset="-100565.36">21627 12287 244 0,'-6'-8'90'0,"-9"3"-70"0,-18-6-5 0,15 9-6 15,-6-3-10-15,-8-3 0 0,-7 2-1 16,-6 1-2-16,1 0 3 16,-4-1-24-16,0 4-9 0,7 2-28 15,5 2-45 1,3 6 27-16</inkml:trace>
  <inkml:trace contextRef="#ctx0" brushRef="#br0" timeOffset="-100283.95">21647 12954 264 0,'0'-3'99'0,"0"3"-77"0,-3 0-13 0,-3 3-9 16,-8-3-6-16,-10-3 1 16,-3-2-6-16,-6 0-1 15,-2-1 7-15,-4 1-9 0,0 0 0 16,3 2-39-1,4 1-58-15,5-1 19 16</inkml:trace>
  <inkml:trace contextRef="#ctx0" brushRef="#br0" timeOffset="-99908.95">21996 12592 272 0,'3'0'101'0,"0"2"-78"0,-3 3-13 16,0 3-10-16,-6 8-4 15,0 8 2-15,-3 5-1 0,0 6 0 16,0 2 2-16,0 2 0 0,3-2 3 16,3 0 1-16,3 0 3 15,3 0-5-15,3-2-3 16,3-1 1-16,0-2 0 16,3-3 1-16,0-5 2 15,0-3-8-15,-1-5-1 16,1-3-31-16,0-5-13 15,6-3-45 1</inkml:trace>
  <inkml:trace contextRef="#ctx0" brushRef="#br0" timeOffset="-99721.34">22097 12867 160 0,'-6'0'63'0,"-3"0"-49"0,-12 0 3 16,12 0-3-16,-9 0-7 16,-2-6 1-16,-7 4-7 15,-3-1-1-15,-6-2-27 16,1-3-11-16,-4 0-32 16,3-5-13-16</inkml:trace>
  <inkml:trace contextRef="#ctx0" brushRef="#br0" timeOffset="-99112.23">22171 12054 196 0,'36'-8'74'0,"-21"8"-58"0,9 0-4 16,-12 3-4-16,2 0-7 15,4-1 2-15,0 4 0 16,0-1 1-16,0 3-2 16,0 0 7-16,0 0 4 0,-3 0 2 15,-1 0 1-15,1 0-4 16,-3 2 0-16,0 6-9 15,-3 3-2-15,-3 4-1 16,0 7 2-16,-3 4 1 16,-3 8 1-16,0 3-2 0,-3 0-2 15,3 5 1-15,0 9-1 16,0 2-3-16,3 7 0 16,3-2-1-16,0 1 3 15,3 4 9-15,0-2 6 16,0-6-4-16,-3-2-1 15,-3-5-5-15,0-3-1 16,-6-8-3-16,-3-6-1 16,-6-2-28-16,-6-7-10 15,-12-15-76 1</inkml:trace>
  <inkml:trace contextRef="#ctx0" brushRef="#br1" timeOffset="-82205.46">9378 10753 212 0,'3'-3'79'0,"-3"3"-61"0,0-3 4 0,0 3-4 16,0 0-9-16,0 0-3 16,0 0-3-16,0 0 0 15,0 0-2-15,0 0-5 0,0 3 0 16,0 2-3-16,0 6 2 15,0 2 3-15,3 8 1 16,3 6-2-16,0 5 0 16,3-3 2-16,0 0 0 0,-3 0 3 15,3-5 1 1,0-3 1-16,-1-3 2 0,4-2-1 16,0-3 0-16,3 1-1 15,0-4 2-15,3-2-3 16,0-3 0-16,3-2 1 15,-1 0 2-15,1-3-1 16,0-3 2-16,3-2-4 16,0-3 0-16,0-3-6 15,-1-2 0-15,1 0 3 16,3 0 4-16,3 2-3 16,2 0-3-16,4 4-2 15,3 1 0-15,0 4 0 16,2-1 3-16,1 8 0 15,3 3 1-15,-1 3 0 0,1 2 0 16,-3 3 0-16,-4 0 0 16,-2 0-3-16,-6-1 0 15,-3 1-1-15,-4 0 3 16,-2-3-5-16,-6-2 0 16,0 0 3-16,-3-3 1 15,-3-3 2-15,-3 0 0 16,0 0 0-16,0-2 2 15,0 0 1-15,0-3 1 16,-1 0-2-16,4 0 1 16,0 0 0-16,3-3 1 15,0 0-2-15,3 1-2 16,3-4 1-16,3 1-1 0,3 0 0 16,2 0 0-16,4-1 0 15,3-2 2-15,6 0-3 16,2 3 0-16,4-3 1 15,2 3 0-15,1 0-3 16,6-1 2-16,2 1 1 16,1-3 2-16,2 0-1 15,1 0 2-15,-1 0 0 16,-2 0 3-16,0 0-3 16,2 0-2-16,1 3-3 15,2 3 1-15,1-1 1 16,-1 3 0-16,1 0 0 15,2 0 0-15,1 3 0 16,-1-3 0-16,1 0 0 0,2 2 0 16,0 1 0-16,1 5 0 15,-1 2 0-15,1 1 0 16,-1 0 0-16,-2-1 2 16,-1 1-3-16,7-1 0 15,-7 1-1-15,-8-3 0 16,-4 0 4-16,-2-6 1 15,-3-2-1-15,-1 0-2 16,-2-2 3-16,-6-1 0 16,-4-2 1-16,-2 0 0 15,-3-1-5-15,-3-2 1 16,-4 3-18-16,-2 0-8 16,-6 2-162-1,-33-13 86-15</inkml:trace>
  <inkml:trace contextRef="#ctx0" brushRef="#br1" timeOffset="-81299.65">9423 11494 212 0,'0'-8'82'0,"0"8"-64"0,-3 0-9 0,3 0-7 0,0 0-4 15,0 0 1-15,0 0-2 16,-3 2 2-16,3-2 1 15,0 3-3-15,-3 5 2 0,0 2-1 16,3 4 0-16,0 1 2 16,-3 4 2-16,3 2-1 15,0 3 2-15,0 2-4 16,0 4 0-16,3-1-1 16,0 0 0-16,3-3-20 15,0-2-8-15,0-5-18 16,3-4-38-1,5-4 17-15</inkml:trace>
  <inkml:trace contextRef="#ctx0" brushRef="#br1" timeOffset="-81027.06">9655 11411 280 0,'0'-5'104'0,"0"5"-81"0,-3 0-19 0,0 0-16 0,-3 3-8 16,-6-1-1-16,-3 1 1 15,-3 0 0-15,0-1 11 16,1 1-4-16,-1 0 1 0,3-1-31 15,6 1-51-15,0-3 12 16</inkml:trace>
  <inkml:trace contextRef="#ctx0" brushRef="#br1" timeOffset="-80761.63">9676 11591 208 0,'0'-2'79'0,"0"4"-61"0,0-2-10 0,0 0-6 0,0 0-4 16,-3 6 1-16,0-1-2 16,-3 0 0-16,-3-2 2 15,-3-3 2-15,-3 3 4 0,-3-3-2 16,0 0-2-16,-2 0-7 15,-1 0-4-15,3 2-38 16,0-2-54 0,3 3 18-16</inkml:trace>
  <inkml:trace contextRef="#ctx0" brushRef="#br1" timeOffset="-80480.66">9759 11795 192 0,'0'0'71'0,"6"0"-55"0,-6 3-11 0,0 2-7 16,0 0-15-16,-3 3-2 15,-3 0 8-15,-3 0 3 16,-3 0 6-16,-3 0 3 0,-3-3 4 15,-5-2 2-15,-4 0 1 16,0-3-4-16,0 0-3 16,1 0-62-1,-1-3-35-15,6-2 41 16</inkml:trace>
  <inkml:trace contextRef="#ctx0" brushRef="#br1" timeOffset="-79730.66">9961 11335 140 0,'0'-3'52'0,"0"3"-41"0,0 0-24 0,0 0-13 16,-3 0 6-16,0 0 7 15,-2-3 10-15,-1 1 7 16,-3-1 18-16,0 1 10 0,0-1-10 16,0 0-4-16,0 1-9 15,0 2-4-15,3 0-2 16,0 0-5-16,0 0-1 0,3 2 2 15,0 1 2-15,0 2 0 16,0 3 2-16,0 5-2 16,3 3 2-16,0 3-2 15,0 5-1-15,3 2 1 16,0 3-1-16,0-2-3 16,3 2 2-16,0 2 3 15,0 6 1-15,0 6-4 16,3 4 1-16,0 1 0 15,0-3 0-15,3 0 0 16,0-3 0-16,-3-5 0 0,-1-5 2 16,1-3 1-16,0-2 1 15,0-6 2-15,0-3 1 16,-3-2 1-16,0-3 0 16,0-2 2-16,-3 0 4 15,3-3 1-15,0-3 0 16,0 0-1-16,0-2 1 15,0-3-6-15,0 0-3 16,3 0-12-16,0-3-4 16,0-2-28-16,-1-3-11 15,4-3-40 1</inkml:trace>
  <inkml:trace contextRef="#ctx0" brushRef="#br1" timeOffset="-78575.62">10491 11533 184 0,'0'3'71'0,"0"-6"-55"0,0 3-7 0,0 0-5 0,0 0-6 16,0 0-2-16,0 3 0 16,-3 2 3-16,0 0 0 15,-3 1 5-15,0 2 2 0,-3 5 0 0,-2 3-1 16,-4 5-3-16,-3 8-2 15,0 5 1-15,0 3-1 16,0 1 0-16,0-4 2 16,1 0-1-16,-1 3-1 15,0-8-8-15,0-5-5 16,3-5-57 0,3-9-35-16,0-2 45 15</inkml:trace>
  <inkml:trace contextRef="#ctx0" brushRef="#br1" timeOffset="-78247.6">10217 11607 272 0,'9'-5'104'0,"-6"5"-81"0,-3 3-26 16,0-3-18-16,3 5-7 15,3 0 4-15,3 3 12 16,3 3 6-16,3 5 5 16,3 2 1-16,6 6 2 0,2 2-3 15,4 6 0-15,3 3 1 16,0 2 0-16,-1-3 0 0,1-2 2 15,-3-3-17-15,0-5-4 16,-4-6-26 0,1-2-47-16,0-5 16 15</inkml:trace>
  <inkml:trace contextRef="#ctx0" brushRef="#br1" timeOffset="-78044.41">10563 11594 224 0,'-9'-3'85'0,"0"-2"-66"0,-21 2-8 16,15 1-6-16,-9-1-14 15,-5 1-4-15,-7-1-24 16,0 3-11-16,0 0-30 15,4 3-11-15</inkml:trace>
  <inkml:trace contextRef="#ctx0" brushRef="#br1" timeOffset="-77701.13">10655 12025 256 0,'6'-5'96'0,"-6"5"-75"0,3 0-16 0,-3 0-14 16,-3 3-4-16,0-3 5 15,-6 2 7 1,-6-2 1-16,0 0-2 0,-9 0 1 16,1 0 3-16,-7 0 1 0,0-2-8 15,0 2-4-15,7 0-44 16,-1-3-59 0</inkml:trace>
  <inkml:trace contextRef="#ctx0" brushRef="#br1" timeOffset="-77278.82">10819 11777 256 0,'3'-3'96'0,"-3"3"-75"0,0 0-14 0,0 0-13 15,0 5-7-15,0 3 0 16,-3 5 5-16,3 3 3 15,-3 3 3-15,0 2-1 0,0 0 1 16,3 3 2-16,-3-3 2 16,3-2-1-16,3-1-1 15,0 1 1-15,3-3-1 0,0-3 0 16,0 0 2-16,0-2 1 16,2-1 1-16,1 1-13 15,3-1-4-15,3-2-16 16,0-2-4-16,0-1-18 15,0-5-37 1,3-3 22-16</inkml:trace>
  <inkml:trace contextRef="#ctx0" brushRef="#br1" timeOffset="-77091.75">10973 11877 168 0,'-3'0'66'0,"-2"0"-52"0,-10 5-3 0,6-2-6 16,-9-3-5-16,-6 0 0 15,-3 0-27-15,-3-3-9 16,-2 1-28-16,-7-3-13 16</inkml:trace>
  <inkml:trace contextRef="#ctx0" brushRef="#br1" timeOffset="-76513.21">10914 11459 228 0,'12'-10'85'0,"0"4"-66"0,-3 4-10 15,0 2-7-15,0-3-4 16,2 3 1-16,1 0-2 0,0 0 0 16,3 3 2-16,0-1 2 0,0 4 4 15,3-4 2-15,-3 6 3 16,0 0-5-16,-1 3-3 16,1-1-1-16,0 3 1 15,0 3-1-15,-3 3-1 16,-3 2 5-16,0 5 1 15,-3 6-2-15,0 5-1 16,0 6-1-16,0 4 1 16,0 1-2-16,0-1 2 15,2 1-4-15,1-6 0 16,3 1 1-16,0-1 0 16,0 0 0-16,0 1 2 0,-3-6-3 15,-3-3 0-15,0-2 1 16,-3-6 2-16,-6-2-6 15,-3-5-1-15,-6-3-29 16,-3-3-10-16,-9-13-53 16</inkml:trace>
  <inkml:trace contextRef="#ctx0" brushRef="#br1" timeOffset="-76106.93">11539 11621 268 0,'0'-3'101'0,"3"8"-78"0,-3 8-11 0,0-2-11 0,0 7-18 16,0 9-3-16,3 7-4 15,3 3 0-15,0 8 14 16,3-2 5-16,0-6 6 0,0-6 0 16,0-1-1-16,0-4-19 15,-1-2-10-15,1-6-49 16</inkml:trace>
  <inkml:trace contextRef="#ctx0" brushRef="#br1" timeOffset="-75841.73">11828 11618 272 0,'0'0'104'0,"0"0"-81"0,-6 0-10 0,0 3-12 15,-6 2-4-15,-9 0 1 16,-6 0-12-16,-2 3-3 16,-7-2 9-16,3-1-27 0,-3-2-11 15,4-3-29 1,-1-6-29-16,3 4 41 16</inkml:trace>
  <inkml:trace contextRef="#ctx0" brushRef="#br1" timeOffset="-75622.72">11783 11851 260 0,'0'-3'96'0,"0"3"-75"0,-9 0-8 16,3 3-9-16,-6-1-23 15,-3-2-7-15,-8 0-18 16,2 0-7-16,0 0-15 16,-3 0-4-16,6 0 20 0,3 0 10 15</inkml:trace>
  <inkml:trace contextRef="#ctx0" brushRef="#br1" timeOffset="-75388.34">11896 12020 188 0,'0'0'71'0,"0"3"-55"0,-9 2-2 0,3-2-6 16,-6-3-4-16,-2 0 0 0,-7 0 0 15,-3 0 0-15,-3 0-2 16,0 0-13-16,3-3-4 0,-2 0-20 15,2 1-5-15,3-6-30 16</inkml:trace>
  <inkml:trace contextRef="#ctx0" brushRef="#br1" timeOffset="-74841.33">12128 11472 180 0,'0'-5'68'0,"-3"2"-52"0,-9-2-23 0,7 2-11 16,-7 1-12-16,0-1-1 15,0 1-10-15,0 2-1 16,3 0 22-16,0 2 11 16,3 1 15-16,0 2 7 15,0 3 5-15,3 3 3 16,0 2-9-16,3 3-4 0,0 2-5 15,0 6-3-15,0 3 1 16,0 4-1-16,3 9 0 16,0 5 0-16,0 3 0 15,3 4 0-15,0 4 0 16,0-6 0-16,0-2 8 16,0-3 5-16,-3-3-2 15,0-2 1-15,0-3-5 16,0-5 1-16,-3-6 6 15,3-2 3-15,0-3 7 16,0-5 2-16,0-3-13 16,3-2-6-16,0-1-2 0,3-4-8 15,0-1-2-15,2-5-18 16,1-3-8-16,3-7-45 16</inkml:trace>
  <inkml:trace contextRef="#ctx0" brushRef="#br1" timeOffset="-74201.12">12494 11668 192 0,'0'0'74'0,"0"3"-58"0,0-1-10 0,0 1-8 15,-2 2 0-15,-4 3 3 16,-3 6 1-16,0 1-2 0,0 4 1 15,-3 5-1-15,-3 5 2 0,0 0-1 16,-3 8 2-16,3-5-2 16,0-1-1-16,1 1-2 15,-1 0 1-15,0-3 3 16,3-2 1-16,0-4-28 16,3-4-10-16,0-6-40 15</inkml:trace>
  <inkml:trace contextRef="#ctx0" brushRef="#br1" timeOffset="-73904.25">12265 11726 272 0,'6'-5'104'0,"0"5"-81"0,0 0-10 0,0 5-12 16,3 6-20-16,3 7-5 16,3 9-5-16,3 5-2 15,3 7 17-15,2-2 5 0,4-5 6 16,0-3 3-16,0-2 2 16,-1-3-1-16,4-3-1 15,-6-3 1-15,0-5-1 16,-6-2-27-16,-3-3-11 0,-3-8-34 15</inkml:trace>
  <inkml:trace contextRef="#ctx0" brushRef="#br1" timeOffset="-73669.87">12524 11705 256 0,'0'-5'96'0,"-3"2"-75"0,-9-2-8 16,-3 2-9-16,1 1-8 15,-4-4 3-15,-3-2-18 16,-3 3-4-16,-3 0 11 16,1 2-16-16,-1 1-5 0,0 2-27 15,3 2-34-15,6 6 28 16</inkml:trace>
  <inkml:trace contextRef="#ctx0" brushRef="#br1" timeOffset="-73451.12">12548 12105 232 0,'-3'0'88'0,"0"2"-69"0,0-2-5 0,-6 3-7 16,-6-3-7-16,-8 0 0 15,-1-3 0-15,-3-2 0 16,0 0-5-16,0-1 1 0,4 1-25 16,2 0-10-16,3 0-49 15</inkml:trace>
  <inkml:trace contextRef="#ctx0" brushRef="#br1" timeOffset="-73060">12801 11856 244 0,'3'-3'93'0,"-3"3"-72"0,-3 3-13 0,0 2-8 15,0 6-6-15,0 5 3 16,-3 2 0-16,0 6-1 15,3 0 3-15,0 0-2 0,0 0-1 0,3-1 3 16,3 1 2-16,0 0 0 16,3-3 2-16,0-2-2 15,0-1-1-15,0-2-4 16,0 0 0-16,3-3-29 16,0 0-11-16,0-5-37 15,0-5-18 1,0-6 50-16</inkml:trace>
  <inkml:trace contextRef="#ctx0" brushRef="#br1" timeOffset="-72872.95">12914 11999 116 0,'-15'-3'44'0,"3"3"-35"0,-5 0 1 0,8 0-4 16,-3 0-4-16,-6 0 1 15,-6 0-4-15,0 0-2 16,-6-2-1-16,-2 2 3 16,2 0-49-16,0 2-20 15</inkml:trace>
  <inkml:trace contextRef="#ctx0" brushRef="#br1" timeOffset="-72484.64">13161 11962 264 0,'6'-5'99'0,"-3"10"-77"0,-3 5-13 16,0-2-12-16,0 6-4 16,-3 1 2-16,3 7 0 15,0 4 1-15,0 3 3 16,3 3 0-16,0 2 1 0,0 1 0 0,3-4 0 15,0-1-5-15,-3-4 1 16,0-2-20 0,0-3-7-16,0-5-22 15,0-3-48-15,-3-5 17 16</inkml:trace>
  <inkml:trace contextRef="#ctx0" brushRef="#br1" timeOffset="-71734.94">13358 12184 244 0,'3'-3'93'0,"-3"3"-72"0,0 0-17 16,0 0-11-16,-6 0-5 15,-3-2 5-15,-3-1 4 16,-6-2 2-16,-9 2 1 15,0-2-3-15,-2 0 2 0,-1 2 1 16,0 0 0-16,0 1-11 16,7 2-3-16,-1-3-37 15,3 0-52-15,3 1 19 16</inkml:trace>
  <inkml:trace contextRef="#ctx0" brushRef="#br1" timeOffset="-71359.48">13417 11991 232 0,'9'0'88'0,"-6"0"-69"0,0 8-9 16,0-3-8-16,0 3-6 16,0 5-1-16,-3 6 1 15,0 5 3-15,0 5 0 16,3 8 1-16,0 2 2 0,0 1-1 15,0 0 2-15,0-3-4 16,0-5 0-16,0-9-17 16,0-1-5-16,0-6-18 15,0-3-6-15,0-5-24 16</inkml:trace>
  <inkml:trace contextRef="#ctx0" brushRef="#br1" timeOffset="-69703.75">13438 11528 160 0,'3'-3'60'0,"0"1"-47"0,0 2-3 0,-3 0-3 15,6 0-6-15,0 0-1 16,3 0 3-16,3 0 0 16,0 0-1-16,3 0 1 0,-1 0 2 15,4 0 4-15,-3-3 5 16,3 3 1-16,0 0 0 15,3 3-10-15,-3-1-5 16,-1 4 0-16,1-1 1 16,-3 0 0-16,-3 3 2 0,0 0-2 15,-3 3-1-15,0 2 3 16,0 3 0-16,0 5-4 16,0 5-1-16,-3 6 1 15,3 8 0-15,-4 5 1 16,1 2 0-16,0 4 2 15,0-4 1-15,0 1 1 16,0 0 0-16,0 2-5 16,0 0 1-16,0 0 2 15,3-2 1-15,-3 0-1 16,3-6-2-16,0 0 3 16,0-5 2-16,0-2 2 15,0-4 3-15,0-1-5 16,-1-4-3-16,-2-2-1 0,0 0 1 15,-3-3 1-15,-3-3 1 16,0-2 0-16,-6 0 2 16,-3 0-8-16,-5-3 0 15,-7 0 2-15,-6-2 2 16,-12-3-77 0,-11-11-70-16,-7-7 42 15</inkml:trace>
  <inkml:trace contextRef="#ctx0" brushRef="#br0" timeOffset="-53647.09">9211 14129 164 0,'3'-3'63'0,"-3"0"-49"0,0 1-2 0,0 2-4 15,0 0 5-15,0 0 3 16,0 0 1-16,0 0 2 16,0 0-10-16,0 0 8 0,0 0 3 15,0 0-4-15,-3 0-1 16,0 2-9-16,-6 1-2 15,-2 0-2-15,-7-1 1 0,-6 1 0 16,-3-3 1-16,-6 0-5 16,-2 0 1-1,-4 0-2-15,0 3 0 0,1 2 4 16,2-2 1 0,3-1-8-16,0 4-2 0,4-1-14 15,2-2-6-15,3-1-13 16,3-2-2-16,6 0-44 15,3 0-21 1,6-2 53-16</inkml:trace>
  <inkml:trace contextRef="#ctx0" brushRef="#br0" timeOffset="-53162.27">9185 14343 124 0,'0'-3'49'0,"0"6"-38"16,3-3-3-16,-3 0-4 0,0 0-9 16,0 0 1-16,0 0 11 15,0 0 7-15,0 0 4 16,0 0 4-16,0 0-6 15,0 0 1-15,-3 0-10 16,0 3-2-16,-3-3 1 0,-3 2 3 16,-6 1 2-16,-3-3-1 15,-6 3 1-15,-6-1-6 16,-5 1-1-16,-7 2-2 16,-6-2 1-16,1 0-7 15,-1-1 1-15,0 1-26 0,4-1-10 16,-4-2-49-1</inkml:trace>
  <inkml:trace contextRef="#ctx0" brushRef="#br0" timeOffset="-40097.5">9953 13949 200 0,'0'-3'77'0,"0"3"-60"0,0 0-14 0,0 0-8 0,0 0-2 15,0 3 3-15,0 2 1 16,-3 0-1-16,3 6 3 15,0 2 0-15,3 3 1 0,-1 3-3 16,1 2 2-16,3 3 1 16,0-1 2-16,3 1-1 15,0 0-1-15,0 3 1 16,0-9 1-16,0 1 1 16,-3-4 1-16,0-1 2 15,0-4 3-15,-3-2 9 16,0-3 3-16,0 1 3 15,0-4 0-15,3-2 2 16,0 0 1-16,0-2-6 16,0-4-2-16,3 1-5 15,-1-3-1-15,1 0-5 0,3-5-3 16,0-3-5-16,0-2 0 16,0-1 0-16,3-2 2 15,0-8-8-15,-3 2-3 16,0-2-9-16,2 0-1 15,1 0-10-15,0 3-2 16,-3 2-3-16,0 3 1 16,0 5-4-16,-3 3-2 15</inkml:trace>
  <inkml:trace contextRef="#ctx0" brushRef="#br0" timeOffset="-39207.14">10652 14015 212 0,'-3'-8'82'0,"3"5"-64"0,-3 1-7 0,3 2-8 16,-3-3-4-16,-3 0 2 15,-3 1-2-15,0-1 0 16,-3 1 1-16,-3 2 0 0,-2 5 0 16,-1 3-3-16,0 5 0 15,0 3 4-15,0 2 1 16,3 4 0-16,3 1 1 16,3 1-4-16,3 3 0 15,4-4 1-15,4-1 0 0,4-4 2 16,0-2 1-1,3 0 1-15,3-3 0 0,0-2 6 16,0-3 6-16,0-6-2 16,0-2 2-16,0-2-11 15,3-4-3-15,0-4 0 16,-1-3 1-16,1-9-4 16,0 1 1-16,-3-3-7 15,0-2 0-15,-3-3-2 16,-3 5 3-16,0 5 2 15,0 4 2-15,-3 1-1 16,0 6-1-16,0 6-8 16,3 7-3-16,0 8 6 15,3 8 4-15,2 6 2 16,7 2 1-16,0 3 0 0,0-6 0 16,0-2 4-16,0-3 3 15,0 0 2-15,-4-5 1 16,1 0 0-16,-3-3 2 15,0-5 6-15,-3 0 4 16,0-2 1-16,-3-6 2 16,0 0 0-16,0-6 3 15,-3-2-8-15,0-2 0 16,-3-3-9-16,0-3-3 16,3-6-6-16,3-4 0 15,3 0 2-15,0-1 1 16,0 1-1-16,2-3-2 15,1 2-8-15,3 6-3 0,6 2-14 16,9 4-4-16,9 7-20 16,11 5-7-16,4 3 1 15,-4 0 1-15,-2-3-27 16,0-2-14 0,-10-6 49-16</inkml:trace>
  <inkml:trace contextRef="#ctx0" brushRef="#br0" timeOffset="-38816.99">11569 13520 316 0,'6'-10'118'0,"-6"10"-92"0,0 0-18 0,0 0-13 16,-3 8-7-16,-3 2 5 16,-3 6 2-16,0 5 3 15,-3 6 1-15,0 4-2 0,0 6 2 16,0 3 1-16,0 2 0 16,1 11 0-16,2 11 2 15,0 2-3-15,3 3 0 16,3-6-1-16,3-4 0 15,0-4 2-15,0-5 0 16,3-2 0-16,3 0 0 16,3-6 0-16,0 0 0 15,2-5-11-15,4-5-3 0,6-3-11 16,3-2-4-16,3-4-17 16,2-4-7-16,7-6-28 15</inkml:trace>
  <inkml:trace contextRef="#ctx0" brushRef="#br0" timeOffset="-38520.54">12206 13957 256 0,'-12'13'96'0,"-3"8"-75"0,-9 16-8 0,12-21-9 15,-6 5-5-15,-2 6 0 16,-4 2 1-16,-3 5 2 16,0-5-1-16,0 0-3 0,1 3 1 15,2 3-4-15,0-1-1 16,3 3-39-16,3 0-15 15,6 0-32 1</inkml:trace>
  <inkml:trace contextRef="#ctx0" brushRef="#br0" timeOffset="-38208.03">11828 13936 312 0,'24'-14'115'0,"-13"17"-89"0,7 5-12 16,-6 0-12-16,0 8-10 16,6 5 0-16,3 8 2 15,3 5 4-15,2 3 1 16,1 1-2-16,0-1 0 0,3 0 2 0,3 0 2 15,-1 5-5-15,1 3-1 16,3 0-20-16,-4-3-9 16,1-5 0-16,-3-5 0 15,-3-5-9-15,-3-9-3 16,2-7-24 0</inkml:trace>
  <inkml:trace contextRef="#ctx0" brushRef="#br0" timeOffset="-38004.64">12387 13936 236 0,'-3'-8'90'0,"-3"5"-70"15,-17-5-7-15,11 5-10 0,-12 1-4 16,-6-1 0-16,-6 1-2 15,-5 2 2-15,-1 2 1 16,3 1-33-16,1 2-15 0,2 0-40 16</inkml:trace>
  <inkml:trace contextRef="#ctx0" brushRef="#br0" timeOffset="-37723.67">12429 14555 244 0,'0'2'90'0,"-9"4"-70"0,-9 4-7 0,6-7-10 16,-9-3-2-16,-11-3 1 15,-13-2 0-15,-8-6 1 16,-4-4-2-16,3-1-9 0,1 0-3 16,5 3-29-16,6-1-12 15,4 4-35-15</inkml:trace>
  <inkml:trace contextRef="#ctx0" brushRef="#br0" timeOffset="-37129.41">12637 14166 252 0,'3'0'96'0,"-3"0"-75"0,0 5-10 0,0 0-10 0,-3 6-4 15,-3 2 1-15,-3 3-1 16,1 5 2-16,-1 3 1 16,0 5-3-16,0 3 2 0,3 5 3 15,3 0 1-15,3-3-1 16,3 1-2-16,3-6 1 16,3 0-1-16,0-5 2 15,3-3 1-15,-1 0-10 16,4 0-3-16,0-5-19 15,3-3-7-15,0-2-14 16,0-6-46 0,3-2 10-16</inkml:trace>
  <inkml:trace contextRef="#ctx0" brushRef="#br0" timeOffset="-36911.17">12753 14393 248 0,'-3'-2'93'0,"3"2"-72"0,-8 2-11 0,2 1-9 15,-6-3-4-15,-6 0 3 16,-6-3-1-16,-3-2 0 0,-3 0 1 16,1-1-16-16,-1-1-6 0,3-1-62 15,0-3-40 1,1 0 52-16</inkml:trace>
  <inkml:trace contextRef="#ctx0" brushRef="#br0" timeOffset="-36489.24">12765 13578 260 0,'18'-8'96'0,"-9"11"-75"0,6 0-5 0,-6 5-9 16,6 2-10-16,3 9 0 0,6 13 4 15,2 10 1-15,4 13 0 16,3 22 1-16,-3 16 2 0,-4-1-4 15,-5 12-1-15,-9 4 0 16,-9-7 2-16,-9-9-23 16,-6-2-11-16,-12-5-74 15</inkml:trace>
  <inkml:trace contextRef="#ctx0" brushRef="#br0" timeOffset="-26881.89">25011 15087 120 0,'0'-3'46'0,"0"6"-35"0,0 2-6 0,0-5-5 16,-3 0-1-16,-3 0 0 15,0 0 1-15,-3 2 2 16,-3 1 8-16,-3-3 3 16,-3 0-4-16,1 0-1 0,-4 0 2 15,-3 0 1-15,-3 0-5 16,0 0-2-16,-2 0 0 0,-1-3 0 16,-3 3 0-16,0 0-9 15,-5-2-2-15,-1 2 10 16,-6 0 5-16,-2 0-3 15,-1 0-3-15,0 2-1 16,1 1-1-16,-1 0 0 16,-2-1 2-16,-1 1-1 15,-3 0-1-15,1-1-2 16,-4 1-1-16,1 0 2 16,-1-3 2-16,4-3-2 15,-4 0 0-15,0 1 1 16,1-1 2-16,-1 0-1 15,4 1 2-15,-1 2 0 0,1-3 1 16,-1 3-5-16,3-3 1 16,-2 1 0-16,-1-1 0 15,1-5 0-15,-1 3 0 16,-2 0 0-16,2-3 0 16,0-3 0-16,4 3 0 15,2 3 0-15,-2 0 2 16,2 2-3-16,0 0 0 15,1 1 1-15,-4 2 2 16,4 0-3-16,-1 0-2 16,3 2 2-16,-2 1 0 15,-1-3 1-15,0 3 2 16,1-3-1-16,-4 2-1 16,4 1 1-16,-4 0-1 0,0-3 0 15,1 2 0-15,2 1 0 16,-3 0 0-16,-2-1 0 15,-4 1 0-15,1 2 0 16,-1 0 0-16,-2 1 0 16,2-1 0-16,1-2-3 15,-1 2 2-15,-2 0 1 16,-4 0 2-16,1 1-1 16,-1-1-1-16,3-2-2 15,4 2 1-15,-7 0 1 16,4 1 0-16,-7-1 2 15,-2 0 1-15,-1 3-1 16,1-3-2-16,0-2-2 16,-1 0 1-16,-5-1-1 0,-1 1 0 15,-2-3 2-15,-4 0 2 16,1-3-3-16,-3 1 0 16,-21-1 1-16,5 3 2 15,7 0-1-15,6 0-1 16,-1 0 1-16,1 0-1 15,-3 3 0-15,3-1 0 16,2-2 0-16,1-2 2 16,-1-1-3-16,1 3-2 15,3 3 2-15,-1-3 2 16,7 0 0-16,0 0-1 0,-1 0-2 16,4 2-1-16,-1 4 2 15,1-1 2-15,2 0 0 16,4-2 2-16,-4 0-2 15,1-1-1-15,-3 3 1 16,-1 1-1-16,1-1 0 16,-1-2 0-16,4-1-3 15,-1 4 2-15,1 2 1 16,-1-1 0-16,1 4 0 16,2-3 0-16,1 0 0 15,-3 0 2-15,-1 0-1 16,-2-3 2-16,-4 0-4 15,4 1-2-15,2-1 2 16,1-2 2-16,-1-1 0 0,-2 1-1 16,-3 0-2-16,-1-1 1 15,7-2 1-15,-4 0 2 16,1-2-1-16,-4 2-1 16,-2 0 1-16,3 0-1 15,-1-3 0-15,4 3 0 16,-4-3 0-16,1 1 0 15,-1 2 0-15,1 0 0 16,6 0 0-16,-1 0 0 16,-2-3-3-16,-1 0 0 15,-2 1 4-15,-1-1 1 16,-2 0 0-16,0-2-2 16,-4 0 1-16,-2-3-1 0,-3 3-3 15,-4-1 2-15,4-2 1 16,0 0 2-16,-4 3-1 15,4 2-1-15,-3 1-2 16,2-1 1-16,4-2 1 16,-3 0 2-16,-1 2-1 15,-8 3-1-15,9-5 1 16,-3-1-1-16,-1 1 0 16,-5 2 0-16,0 1-3 15,5-3 2-15,-5-3 5 16,-6 2 2-16,-9 1-2 15,9-3-1-15,0 0-1 16,-7 0-2-16,-8 0 1 16,6-2 1-16,-3-6-3 0,-9 3 0 15,3-6 1-15,0 1 0 16,0 4 0-16,-3-2 0 16,-3 1 2-16,0 4 1 15,-3-2-4-15,-3-1-1 16,3 1 1-16,0 0 0 15,-3 0 1-15,-3 0 2 16,3-3-3-16,-3 0-2 16,-3 3-1-16,0-1 0 15,-6 1 0-15,-3 3 0 16,4-4-2-16,-4 4 1 0,-3 2 5 16,0-3 4-1,-6 1-8-15,3 2-4 0,7 0 4 16,-1 0 1-16,0 5 3 15,3-2 0-15,-6-3 2 16,0 3 3-16,6-1-7 16,-2-2 0-16,-4 6 0 15,0-4 1-15,3-1 1 16,-3 1 0-16,0-2 0 16,1 0 2-16,-4 0-1 15,3 3-1-15,6-3-2 16,0 3 1-16,3 0 7 15,9-1 6-15,-3-2-2 16,3 0 2-16,0 3-5 0,3 0 1 16,-2 0-5-16,2 2-2 15,-3 0 0-15,0 3-1 16,3-2 2-16,6 2 1 16,5 2-1-16,4-2-2 15,0 0-2-15,-3 0 1 16,12 0 1-16,3 3 2 15,0 0-3-15,5-1-2 16,4 1 2-16,6 0 2 16,-1-1 0-16,-5 3 2 15,3 1-2-15,-6-1-1 16,2-2 1-16,-2-3 1 16,-6 2-6-16,0 1 1 15,-1 0-4-15,4-3 2 0,3 0-4 16,3 0 1-16,8 2 4 15,4 1 2-15,12 0 2 16,5-1 0-16,3 1 2 16,7-3 1-16,-4 3-4 15,4-1 1-15,-1 1 0 16,4-1 0-16,-7-2-3 16,12 3 2-16,-2-3 5 15,5 0 5-15,3 0-5 16,1 0 0-16,2 0-2 15,-9 3 1-15,4-1-4 16,-4 4 0-16,3-1 1 16,-8 0 2-16,-1-2-3 15,4 0 0-15,5-3 1 0,-9 2 2 16,4 1-1-16,2-1-1 16,3 1 1-16,-5 0-1 15,5 2 0-15,-6 0 2 16,4-2-3-16,2-3 0 15,-3 0 1-15,1 0 2 16,2 3-3-16,-9-3 0 16,7 2 1-16,-1 1 2 15,4 0 1-15,2-1 1 16,-3 1-5-16,9 0 1 16,4-1 0-16,-1 1 0 15,9-3 4-15,0 0 2 16,3 0 4-16,-2 0 4 0,2 2-8 15,6 1-1-15,-6 0-12 16,6-1-5-16,3 6-85 16</inkml:trace>
  <inkml:trace contextRef="#ctx0" brushRef="#br0" timeOffset="-22616.15">936 15383 116 0,'0'0'44'0,"0"0"-35"0,0 0 9 16,0 0 2-16,0 0-6 15,0 0 2-15,-5 0-9 16,2 0-2-16,3-3-3 15,-9 1 5-15,6-1 5 0,-6 0 0 16,3-2 3-16,-3 0-2 0,3-3 0 16,-3 0-3-16,0 0-1 15,6 0-1-15,-6 0 0 16,3 0 0-16,3 0 2 16,-3-2 1-16,3-1 3 15,3 0-5-15,0 1-3 16,3-1-1-16,3 1 1 15,3 2-1-15,3 0 2 16,6 0-6-16,3 0-3 16,3 3 1-16,2 2 0 15,7 0-2-15,0 1 2 16,3-1 1-16,-1 0 0 0,1 1-3 16,3-1 2-16,-7 3 1 15,7 0 2-15,-6 0-3 16,0 0 0-16,-4 0-8 15,-2 0-2-15,-6 3-14 16,-9-3-6-16,6 0-31 16,-12 0-56-1,-6 0 21-15</inkml:trace>
  <inkml:trace contextRef="#ctx0" brushRef="#br0" timeOffset="-22303.74">1172 15184 216 0,'0'-2'82'0,"0"2"-64"0,0 0-9 0,0 0-9 16,0 0-1-16,0 0 2 15,0 5 3-15,0 0 2 16,0 3-3-16,0 6-2 0,0 1 0 15,3 7-1-15,3 4 2 16,-6 3-1-16,0 3 2 16,3 0-4-16,3 5 0 15,-6-3-1-15,5-2 0 16,1-3 4-16,-6 0 1 16,3-2-8-16,3-6-4 0,-6-3-68 15,0-2-46 1,3-3 47-16</inkml:trace>
  <inkml:trace contextRef="#ctx0" brushRef="#br0" timeOffset="-21960.4">1773 15359 220 0,'6'-5'82'0,"-6"5"-64"0,0 0-13 0,0 0-12 16,-6 2 1-16,0 1 2 15,-3 0 8-15,0 2 5 16,-3-2-5-16,-9-1 0 0,3 1 0 16,-2 0-2-16,-1-1-2 15,-6 1-28-15,6 0-11 16,6-1-45-16</inkml:trace>
  <inkml:trace contextRef="#ctx0" brushRef="#br0" timeOffset="-21694.25">1889 15550 192 0,'0'0'71'0,"-9"2"-55"0,-9 1-5 15,9 0-3-15,-6-1-5 16,-11 1 1-16,-4-1-2 16,-3 1-2-16,0 0 1 0,-5 2-1 15,-1-2 0-15,6-1-31 0,-2-2-12 16,8 3-33 0</inkml:trace>
  <inkml:trace contextRef="#ctx0" brushRef="#br0" timeOffset="-21084.93">2014 15285 148 0,'6'-3'57'0,"-6"3"-44"0,0 0-1 0,0 0-5 16,0 0 6-16,0 0 3 16,6 0 1-16,-6 0 0 0,6 0-9 15,3-2-1-15,-3-1 3 0,3 0-4 16,6 1 2-16,-4-4-3 15,1 4 0-15,6-3-6 16,-6 2-1-16,6 0-2 16,3 1 3-16,-9-1-13 15,6 0-6-15,-4 1-55 16,4 2-39 0,0-3 45-16</inkml:trace>
  <inkml:trace contextRef="#ctx0" brushRef="#br0" timeOffset="-20553.72">2487 14965 244 0,'3'-8'93'0,"3"5"-72"0,-3 1-11 16,-3 2-7-16,0 0-7 16,0 0-1-16,0 0 1 15,3 5 3-15,-3 3 0 16,0 5-2-16,0 8 2 0,-3 6 1 15,3 7 2-15,0 0-3 16,0 9 0-16,3 7 1 16,3 3 0-16,-6 0 2 15,3 0 1-15,3-8-4 16,-6-3 1-16,0-5-7 0,3-5 0 16,0 0-65-1,6-8-54-15,6-3 43 16</inkml:trace>
  <inkml:trace contextRef="#ctx0" brushRef="#br0" timeOffset="-19912.97">3291 15129 208 0,'0'3'77'0,"-3"-6"-60"0,3 6-7 0,0-3-8 16,-6 2-6-16,3-2 0 15,0 3 3-15,0-1 0 16,3 1 1-16,0 0 0 0,0 2 0 16,0-5 2-16,3 5 1 15,-3-5-1-15,0 0 1 16,3 3 0-16,-3-3 1 15,0 0 4-15,0 0 3 0,0 0 5 16,0 0 2-16,0-3-5 16,0 1-3-16,0-1-5 15,-3 0-2-15,3 1-3 16,-3-1-3-16,0 0-1 16,0 3 0-16,3 0 0 15,0 0 0-15,-6 6-22 16,6-1-10-16,6 3-63 15</inkml:trace>
  <inkml:trace contextRef="#ctx0" brushRef="#br0" timeOffset="-19304.15">3297 15481 148 0,'0'-3'55'0,"0"0"-43"0,0 6-3 0,0-3-5 0,0 0-9 15,0 0 1-15,0 0 4 16,0 0 2-16,0 0 0 16,0 0 1-16,0 0 2 0,0 3 0 15,0-3 2-15,0 5-4 16,0-5 0-16,0 0 3 15,0 0 3-15,0 5 0 16,0 1 0 0,0-4 1-16,0-2-1 15,0 0 2-15,0 0 9 16,0 0 5-16,0 0 4 16,0-2 2-16,0-1-10 0,0 0-3 15,-6-2-4-15,6 0 1 16,-3-1-4-16,3 1 1 15,0 0-9-15,0 2-4 16,0 1-3-16,0 2 3 16,-6-3-5-16,3 6 2 15,0-3 0-15,3 5 2 16,0-2-1-16,0 7 1 16,0 1-36-16,3-1-16 15,-3 4-68 1</inkml:trace>
  <inkml:trace contextRef="#ctx0" brushRef="#br0" timeOffset="833.68">4130 15094 212 0,'-3'-7'82'0,"3"9"-64"0,-6-4-4 0,3 2-8 15,-3 0-4-15,1 0 3 16,-4 0 2-16,0 0 1 16,0 2-4-16,-3 3-3 0,-3 1 2 15,0 2-4-15,3 0 0 16,-3 2 1-16,3 3 2 15,0 3-1-15,4 3-1 16,5 5 5-16,-3-1 1 0,6 4-2 16,0-1-3-16,6 1 0 15,-3-3 1-15,5-1-1 16,1-1 2-16,3-6-2 16,0-1-1-16,0-4-6 15,3-3-4-15,-6-3-25 16,3-2-12-16,3-6-45 15</inkml:trace>
  <inkml:trace contextRef="#ctx0" brushRef="#br0" timeOffset="1208.54">4452 15105 280 0,'0'3'107'0,"-6"-3"-83"0,-6 2-9 0,6 4-11 15,-6 2-8-15,0 2 0 16,-3 1 3-16,0 2 0 16,1 3 1-16,5 2 0 0,0 1 0 15,6 2-3-15,6 3 2 16,6 0 1-16,3 0 0 15,5-3-3-15,4-3 2 16,0-2 5-16,0-5 5 16,0-3 8-16,-3-3 7 0,2-5-7 15,-5-5 1-15,0-3-9 16,0-6-1-16,-3-4-6 16,-3-3-2-16,0-3-18 15,-6 0-8-15,-6 0-22 16,0 3-7-16,-15-3-61 15</inkml:trace>
  <inkml:trace contextRef="#ctx0" brushRef="#br0" timeOffset="1708.55">4717 15145 184 0,'-3'-3'68'0,"6"6"-52"0,-3-1-8 0,0-2-4 15,3 6-4-15,3-1 0 16,0 3 2-16,3 3 1 16,2 2-1-16,4 8 3 0,0 5 1 0,6 3-2 15,3 6-3-15,-3-3 4 16,0-3 1-16,-1-3 11 16,-2-5 4-16,-3-2 2 15,0-6 1-15,-3 0 0 16,-3-5 2-16,0-2 3 15,3-9 5-15,-9-2-10 16,3-3-2-16,0-6-9 16,0-7-3-16,-1-5-5 15,1-6-4-15,0 0 0 16,6 1-1-16,-6-1-14 16,3 3-3-16,3 2-22 15,0 6-8-15,0 3-17 16,0 4-7-16,3 4-39 15</inkml:trace>
  <inkml:trace contextRef="#ctx0" brushRef="#br0" timeOffset="2192.95">5428 14878 284 0,'6'-8'107'0,"-6"8"-83"0,0-3-9 15,0 3-9-15,0 0-8 16,0 0 0-16,0 0 8 16,-6 0 6-16,3 0-6 15,3 0-1-15,-6 3-1 0,3 2-7 16,-3 5 0-16,0 4 1 16,-3 4 3-16,3 6-2 15,0 2 0-15,1 6-1 16,2 0 0-16,-3 8 4 15,3 5 3-15,3 5-2 16,3 5 0-16,3-2-3 0,0-5-1 16,2-3 3-16,7-3 1 15,-3-5 1-15,6-5 2 16,3-5-10-16,-9-1-4 16,0-5-34-16,0-5-12 15,3-5-63 1</inkml:trace>
  <inkml:trace contextRef="#ctx0" brushRef="#br0" timeOffset="3552.35">5705 15063 272 0,'-3'-3'101'0,"3"6"-78"0,0-3-11 16,0 0-9-16,0 0-14 16,0 0-1-16,0 0 5 0,3 5 3 15,-3-5 3-15,3 5 1 0,0 1 0 16,3 2 0-16,6 2 0 16,-3 1-3-16,3 2 0 15,5 3 4-15,4 2 1 16,0 4 0-16,0-1-2 15,-3 0 1-15,0-3 1 16,-3-2 12-16,-1-5 6 16,-2-1-4-16,0-4 1 15,0-1 5-15,-6-5 4 16,3-5-3-16,-3-3 0 16,3-3-8-16,-3 1-2 15,3-4-3-15,0 1 1 0,0-3-6 16,0 0-3-16,0-2-6 15,2-1-2-15,1 1-6 16,3-1 0-16,0 3-7 16,3-2-1-16,-3-1-11 15,0 1-3-15,-3 5-11 16,0 2-4-16,-4 3-44 16,4 3-39-1,-3 0 51-15</inkml:trace>
  <inkml:trace contextRef="#ctx0" brushRef="#br0" timeOffset="4177.23">5973 15325 112 0,'0'-3'44'0,"0"3"-35"0,-3-3 1 16,3 3-4-16,0 0 13 15,-3-2 8-15,0-1 8 16,3 0 3-16,0 1-5 16,0-1 0-16,0 1-19 15,-3-1-1-15,3 0 0 0,0 1-9 0,0 2-5 16,0 0 1-16,0 2-1 16,-3 6-2-16,3 3 0 15,0 2 4-15,0 3 3 16,0 2 1-16,0 6 2 15,0 0-4-15,0 0-2 16,3 2 0-16,-3-2 1 16,3 0-6-16,0 0 1 15,0-3-15-15,0-3-5 16,0-2-8-16,3-3-4 16,-6 1-31-1,6-4-41-15,3-2 28 16</inkml:trace>
  <inkml:trace contextRef="#ctx0" brushRef="#br0" timeOffset="4567.99">6250 15359 252 0,'-3'0'96'0,"3"0"-75"0,0 3-10 15,0-3-10-15,0 5-11 0,-3 0 1 16,0 6 5-16,-3-1 4 16,0 4 1-16,0 2-3 0,-3 2 1 15,3 3 1-15,0 0 0 16,3 1 0-16,0 1 2 15,0-1-1-15,3-1 2 16,3 0-2-16,0 0 2 16,3-2 0-16,0-1 1 15,6 1-2-15,-3-3 1 16,3-1-2-16,0-1-1 16,2-4-13-16,1-2-6 15,6 0-17-15,-6-3-7 16,9-5-41-1</inkml:trace>
  <inkml:trace contextRef="#ctx0" brushRef="#br0" timeOffset="4817.9">6345 15555 236 0,'-6'0'88'0,"6"3"-69"0,-6-1-7 16,3-2-7-16,-6 3-5 16,-6-3 0-16,-6 2 0 15,-2-2 2-15,-7 0-1 16,-6 0-1-16,0 0 1 0,4-2-41 0,-4-1-18 16,0 1-30-1</inkml:trace>
  <inkml:trace contextRef="#ctx0" brushRef="#br0" timeOffset="6647.13">6797 15047 244 0,'-3'-5'90'0,"3"2"-70"0,3 0-1 0,-3 3-6 16,0 0-9-16,0 0-1 16,0 0-1-16,0 0-2 15,6 3 1-15,0 2-6 0,0 6-1 16,3 5 3-16,3 0 3 16,0 2-1-16,3 1 0 15,0 2 1-15,0 0 2 16,2 0 1-16,1-2 1 15,0-4 4-15,0-1 3 0,0-4 2 16,-3-2 3-16,3-2-1 16,-3-4 4-16,-1-4-5 15,1-4 2-15,0 1 0 16,0-3 2-16,0-5-6 16,-3 0 1-16,0-3-6 15,3 0-2-15,0-3-5 16,-4 1 0-16,1-3-7 15,0-1 0-15,0-1-8 16,0-4-3-16,0 3-4 16,0 1-1-16,-3 1 2 15,0 4 2-15,0 5-16 16,-3 5-6-16</inkml:trace>
  <inkml:trace contextRef="#ctx0" brushRef="#br0" timeOffset="7162.65">7062 15274 304 0,'0'-2'115'0,"0"-1"-89"0,0 3-10 15,0 0-9-15,0 0-12 16,0 0-1-16,0 3 0 16,0 5 4-16,0 2 1 0,0 4-2 0,0 4 2 15,0 6 1-15,3 2 0 16,0 3 0-16,0 3 0 15,3 0 0-15,-3 0 0 16,0-1 0-16,3-7 0 16,-3 0-9-16,0-3-4 15,0-2-29-15,0-3-10 16,3-3-52 0</inkml:trace>
  <inkml:trace contextRef="#ctx0" brushRef="#br0" timeOffset="7568.69">7413 15409 264 0,'3'3'99'0,"-3"-3"-77"0,-3 3-15 15,3-3-11-15,0 8-3 16,-2 2 1-16,-1 3 1 16,0 3 4-16,0 3 0 15,0-1 3-15,0 6 1 0,-3-5-1 0,3 2-2 16,0 0-2-16,3 3 1 15,0 0 1-15,6 2 2 16,0 1-3-16,0-1 0 16,3-2-1-16,-1-3 0 15,1 0 4-15,0-2 1 16,0-3-12-16,3-3-4 16,0-3-29-16,3-2-13 15,6-5-29 1</inkml:trace>
  <inkml:trace contextRef="#ctx0" brushRef="#br0" timeOffset="7819.46">7455 15605 260 0,'0'0'96'0,"0"0"-75"0,-6 0-10 16,3 3-8-16,-3-1-5 16,-3-2 1-16,0 0-2 15,-2 0 2 1,-4 0 1-16,-3-2 0 0,0 2 2 0,0-3-23 0,3 0-8 16,0 3-24-16,3-2-6 15,0-1-18 1</inkml:trace>
  <inkml:trace contextRef="#ctx0" brushRef="#br0" timeOffset="8163.02">7696 15528 236 0,'3'-2'90'0,"0"-1"-70"0,-3 6-16 16,0-3-13-1,0 0-6-15,6 2 1 0,0 1 4 16,3 0 4-16,3-1 3 16,0 4 0-16,0-4 1 0,0 1 4 15,0-3 1-15,2 0-23 16,-2 0-12-16,3 0-43 16</inkml:trace>
  <inkml:trace contextRef="#ctx0" brushRef="#br0" timeOffset="8506.6">7937 15401 244 0,'0'-2'90'0,"0"-1"-70"0,3 8-23 0,0 1-16 0,-3 2 2 15,0 2 4-15,0 3 9 16,0 3 2-16,0 3 2 16,0 5 0-16,0 2 2 0,3-2-1 15,-3 2 2-15,0 3 2 16,0 3 4-16,0-3-9 15,0 0-4-15,0 1-7 16,0-4-4-16,0 0-27 16,0-2-52-1,6-8 10-15</inkml:trace>
  <inkml:trace contextRef="#ctx0" brushRef="#br0" timeOffset="9241.01">8080 14835 160 0,'6'-8'63'0,"-3"6"-49"0,0-1-2 0,0 3-4 15,0 0-4-15,0 0 2 16,3 0 1-16,0 0 1 15,0 3-4-15,0 2 2 0,3 3 3 16,3 2 1-16,0 4 4 16,3 4-3-16,2 3-1 15,4 6-6-15,0 7-1 0,0 6 5 16,3 10 3-16,5 16-4 16,1 8 1-16,0 8-5 15,-3-2-2-15,-3 4 0 16,-7 6-1-16,-5-8 0 15,-9-5 2-15,-9-5-14 16,-8-9-7-16,-4-7-85 16</inkml:trace>
  <inkml:trace contextRef="#ctx0" brushRef="#br0" timeOffset="14280.49">9795 15375 120 0,'0'3'46'0,"-3"-1"-35"0,6-4 12 16,-3 2 2-16,0 0-7 15,0 0 0-15,0 0-9 16,0 0-3-16,0 2-3 16,-3 1 2-16,3 0 1 0,-3-1 9 15,-3 1 2-15,0-1-2 16,-3-2-1-16,0 3-6 15,-3-3-3-15,-3 0 4 16,-3 0 2-16,-2 0-6 16,-7 0-1-16,-3 0-2 15,-6 0-2-15,-2-3 3 0,-4 1 0 16,-3-1-1-16,1 1-2 16,2-1-2-16,-3 3 1 15,7 0 1-15,-1 0 0 16,3 0 0-16,3 0 0 15,4 3 2-15,5-3 1 16,3 0-4-16,3 2 1 16,3-2-18-16,3 0-5 15,3 3-38-15,3-3-13 16,12 0-7 0</inkml:trace>
  <inkml:trace contextRef="#ctx0" brushRef="#br0" timeOffset="14780.95">9741 15632 132 0,'3'-3'52'0,"-6"6"-41"0,6-3 0 0,-3 0-4 15,0 0 6-15,0 0 3 16,0 0 8-16,3 0 2 16,-3 0-13-16,0 0 3 0,0 0 2 15,-3 2-2-15,0-2 3 16,-6 0-6-16,-3 0-3 16,-3 0-3-16,-2 0 0 15,-7-2-2-15,-6-1 2 0,-6 3-2 16,-5 0 2-16,-4 0-6 15,-3 0-1-15,-2-3-2 16,2 1 0-16,-2-1 4 16,2 0 1-16,6 1-8 15,4-1-4-15,5-2-20 16,6 2-6-16,6 0-33 16</inkml:trace>
  <inkml:trace contextRef="#ctx0" brushRef="#br0" timeOffset="15827.84">10304 15433 200 0,'3'-8'74'0,"0"6"-58"0,-3-1-2 16,0 3-3-16,3 0-2 15,-3 0 5-15,0 0-2 16,3 0 1-16,-3 0-7 15,0 0-2-15,3 3 0 0,3 2-7 16,0 5-2-16,2 4-1 16,4 4 4-16,3 3 1 15,0 1 3-15,0 4-1 16,0-5-1-16,0 0 3 0,0-2 0 16,0-3 1-16,-4 0 2 15,1-6 3-15,0 1 2 16,-3-3 3-16,0-3 2 15,0-2 2-15,-3-3 1 16,0-6 3-16,0 1 3 16,0-3-7-16,0-2-3 15,0-4-4-15,3-2-2 16,0-5-8-16,0-3 0 16,-1-2-8-16,4-3 0 15,0 2-13-15,3 1-2 16,3 2-19-16,3 0-7 15,3 6-47-15</inkml:trace>
  <inkml:trace contextRef="#ctx0" brushRef="#br0" timeOffset="16501.05">11104 15386 252 0,'0'-6'96'0,"-6"9"-75"0,-2-3-8 0,2 0-9 15,-3 0-5-15,0 3 0 16,-3-1-2-16,-3 3 2 16,-3 3 1-16,0 3 0 0,0 2 0 15,1 6-3-15,2 2 2 16,3 3-4-16,0 0 1 15,6 2-9-15,3-2-2 16,3-3 8-16,3-3 3 16,0-2 6-16,0-2 3 15,6-4 7-15,-3 1 4 16,0-6-4-16,3 0-2 16,0-5 1-16,-1-2 0 15,1-4-5-15,0-2-2 0,0 1 0 16,0-4 0-16,0 0-2 15,0-2-2-15,0 3 1 16,0-1 1-16,0 3-1 16,3 3-1-16,0 2-6 15,3 6-1-15,-1 5-2 16,1 2 3-16,3 6 4 16,0 5 1-16,3 3 1 15,0 3 0-15,-3-4 2 16,-1-1 3-16,-2-7-2 15,-3-1-2-15,-3-4 11 16,-3-2 6-16,0-5 6 16,-3-6 3-16,-3-5-8 15,0-5-1-15,0-3-9 0,0-2-3 16,0-4-3-16,3-1-3 16,0-1 1-16,3 0-1 15,6 3-5-15,3-3-1 16,6 3-17-16,2 0-5 15,7 0-19-15,3 7-6 16,3 4-17-16,-1-1-7 16,4 3-9-1</inkml:trace>
  <inkml:trace contextRef="#ctx0" brushRef="#br0" timeOffset="16829.55">11741 15198 320 0,'0'-3'121'0,"-3"6"-95"0,0-1-11 16,0 1-10-16,1 2-9 15,-4 3 2-15,-6 3-1 16,3 5-1-16,0 5 3 15,0 8 0-15,0 8 3 0,3 3-1 16,3 2-1-16,3 3 1 16,3 0 1-16,3 5-1 0,3-2-1 15,0-1 1-15,3-2 1 16,0-2-3-16,2-6 0 16,-2-5-8-16,0-6-2 15,0-2-29-15,3-3-12 16,3-2-63-1</inkml:trace>
  <inkml:trace contextRef="#ctx0" brushRef="#br0" timeOffset="17157.44">12343 15486 320 0,'-3'0'121'0,"3"0"-95"0,-6 3-13 16,0 2-14-16,-6 3-3 16,-3 3 1-16,-6 4 0 15,0-1 2-15,-2 2 1 16,-4 2-3-16,0 3 2 0,0 3 1 15,3 2 0-15,4 4 0 16,-4-1 2-16,3 0-3 16,3 0 0-16,0-3-17 15,3-2-5-15,3-3-22 0,0-5-9 16,1-3-48 0</inkml:trace>
  <inkml:trace contextRef="#ctx0" brushRef="#br0" timeOffset="17438.69">11971 15473 300 0,'9'-5'112'0,"-1"12"-87"0,4 1-13 0,-3 3-14 0,3 5-7 15,3 5 3-15,3 0 1 16,3 3 0-16,0 5 4 16,5 0-7-16,1 3-2 0,0 2 14 15,0-2 7-15,0-3-12 16,-1 0-3-16,-2-5-30 16,0-5-13-16,-3-6-50 15,3-8-28 1,-7-7 60-16</inkml:trace>
  <inkml:trace contextRef="#ctx0" brushRef="#br0" timeOffset="17657.17">12352 15428 288 0,'-3'-8'107'0,"-3"5"-83"0,-6-2-9 0,3 2-9 15,-6 1-8-15,-3-1 0 16,-3 0-18-16,-6 1-9 16,-2 2 15-16,2 2-20 0,0 4-4 15,0 2-55 1</inkml:trace>
  <inkml:trace contextRef="#ctx0" brushRef="#br0" timeOffset="17875.96">12364 15931 268 0,'-6'0'101'0,"3"0"-78"0,-15 2-7 16,6-2-8-16,-6 0-33 15,-6 0-10-15,-3-2-20 16,-2-4-6-16,2 1 2 16,3 0 3-16,0-1 8 15,3-2 4-15</inkml:trace>
  <inkml:trace contextRef="#ctx0" brushRef="#br0" timeOffset="18282.73">12566 15595 296 0,'0'-3'112'0,"-3"6"-87"15,3-1-13-15,0 1-11 0,-3 2-5 16,0 3 4-16,0 3-1 16,0 5-2-16,0 2 2 15,0 3 0-15,3 6 3 0,0 2-1 16,3 3-1-16,0-1 1 15,3-2-1-15,3-2 0 16,0-3 0-16,0-3 0 16,0-3 0-16,3-2-18 15,0-3-5-15,2 1-29 16,1-4-11-16,3 1-31 16</inkml:trace>
  <inkml:trace contextRef="#ctx0" brushRef="#br0" timeOffset="18485.29">12733 15780 252 0,'-6'-3'93'0,"-6"3"-72"0,-18-3-8 0,12 3-8 16,-6-2-7-16,-8-1 0 15,-1-2-42-15,0 0-20 0,0-1-28 16,-2-2-10-16</inkml:trace>
  <inkml:trace contextRef="#ctx0" brushRef="#br0" timeOffset="18818.31">12813 15206 316 0,'12'-3'121'0,"-6"6"-95"0,6 7-11 0,-3 1-12 16,0 10-9-16,3 16 4 16,8 13-1-16,1 11 1 15,6 13 2-15,0 19 0 0,-3-3 0 16,-7-6 0-16,-5-2 0 16,-15 0-38-16,-12-2-14 15,-20-17-67 1</inkml:trace>
  <inkml:trace contextRef="#ctx0" brushRef="#br0" timeOffset="21591.24">9452 15912 232 0,'3'-8'88'0,"-3"8"-69"0,0 0-5 15,0 0-7-15,0 0-5 16,0 0 1-16,0 0-1 16,0 0 1-16,0 0-2 15,0 5-1-15,-3 3 3 0,0 3-2 16,0 2-1-16,-2 0 1 0,-1 6-1 15,0 5-3-15,3 0 0 16,0-1 4-16,0 4 1 16,0-1 0-16,0 1-2 15,3-3 1-15,0-3-1 16,0-3 0-16,0-2 2 16,0-5 3-16,0-1 4 15,3-2-2-15,3-3 1 16,0 1-3-16,3-4 0 15,2-2-3-15,4 0 1 16,3-2-4-16,3-1 0 16,3 0 1-16,0 1 0 15,-1-1 0-15,1 1 0 0,0 2 0 16,0 0 0-16,0 0 0 16,0 0 0-16,-4 2 0 15,-2 1 0-15,0-3 0 16,-3 0 0-16,-3 0-3 15,-3 0 2-15,-3 0-4 16,0-3-1-16,-3 1 0 16,0-4 4-16,-3-2-1 15,-3-2-1-15,0-3 3 16,-3-3 0-16,0 0-2 16,0-3 2-16,-3 3 1 15,3 0 0-15,0 3 2 0,0 3 3 16,0-1 2-16,3 3 3 15,0 0-7-15,3 3-2 16,0 2-3-16,3 3-2 16,-3 0-2-16,9 6 1 15,0 4 3-15,0 6 1 16,0 5-2-16,0 6 2 16,-3 2 1-16,0 0 2 15,-6 0-6-15,-6-3 1 16,-6-4-30-16,-6-7-11 15,-9-7-52 1</inkml:trace>
  <inkml:trace contextRef="#ctx0" brushRef="#br0" timeOffset="22138.48">10125 16100 228 0,'-3'-3'85'0,"6"3"-66"0,-9 0-14 0,6 0-10 16,-3 3 0-16,0 0 4 15,0-1 2-15,0 3 2 16,0 1-2-16,3-1-1 0,-3-2 3 16,3 2 4-16,3 3 6 15,3 3-3-15,3 2 2 0,3 5-5 16,0 3 1-16,6 1-3 16,-3-1 2-16,-3 0-4 15,0-3 0-15,-4-2-3 16,-2 0-3-16,-3-3 2 15,-9 1 0-15,-5-1 1 16,-4-5 2-16,-3-3-21 16,-6-2-9-16,3-3-57 15,-3-6-46 1,4-4 48-16</inkml:trace>
  <inkml:trace contextRef="#ctx0" brushRef="#br0" timeOffset="22388.11">10381 16222 244 0,'12'8'93'0,"-6"5"-72"0,0 11-8 0,-3-14-10 15,-3 3-7-15,0 3 3 16,0 0-2-16,0 0-1 16,0 0 3-16,0 0-24 0,-3 0-11 15,3-3-56-15</inkml:trace>
  <inkml:trace contextRef="#ctx0" brushRef="#br0" timeOffset="23076.08">10396 16190 264 0,'9'-11'101'0,"-6"11"-78"0,3 0-16 16,-6 0-10-16,3 6-24 16,3 2-6-16,0 5 9 15,3 3 6-15,0-1 11 16,-3 1 2-16,0-2 1 0,-1-1 3 15,1 3 2-15,0-3 0 0,0 0 2 16,0 0-2-16,0 1-1 16,-3-4 3-16,0 1 0 15,0-3 1-15,0-3 2 16,0 3 1-16,-3-8 1 16,0 0 4-16,0 0 5 15,3-3 4-15,0 1 4 16,0-4-11-16,3-2-3 15,0 0-7-15,0 1-1 16,3-4 3-16,0-2 3 16,3 0-4-16,0 2-3 15,-1 0-4-15,4 3 1 16,3 6-1-16,3 4-2 0,-3 6 0 16,3 6 0-16,0 4-4 15,-4 1 0-15,-2 2 8 16,0-5 5-16,-3-3-7 15,-3 0-3-15,-3-2 3 16,0-3 2-16,-3 2-1 16,0-4 0-16,0-1 1 15,-3-5 2-15,0 0 3 16,6 0 4-16,0-3-2 16,0-2-2-16,0-3-2 15,3-3 0-15,0 3-2 16,-1-5 2-16,4 3 4 15,0-1 6-15,0 0-3 0,0 3 0 16,-3 1-6-16,0 1-3 16,0 4-5-16,0 2 0 15,3 2 0-15,-3 4-1 16,0 4 1-16,3 3 3 16,-4 1-7-16,1 1 1 15,0 1-30-15,0 3-13 16,0-1-62-1</inkml:trace>
  <inkml:trace contextRef="#ctx0" brushRef="#br0" timeOffset="23294.37">11096 16327 304 0,'11'3'112'0,"-5"10"-87"0,0 11-33 16,-3-11-20-16,-3 6-19 15,0-1-3-15,3 4 13 16,0-4 8-16,-3-2 17 16,3-3 0-16,0-2 4 0,-3-1-51 15</inkml:trace>
  <inkml:trace contextRef="#ctx0" brushRef="#br0" timeOffset="23497.49">11078 16179 304 0,'3'-8'115'0,"-3"8"-89"0,6-2-32 0,-6 2-19 15,0 0-77-15,0 0-31 16</inkml:trace>
  <inkml:trace contextRef="#ctx0" brushRef="#br0" timeOffset="24276.6">11277 16010 316 0,'9'-3'118'0,"-6"9"-92"0,0-1-11 15,-3 3-13-15,0 2-8 16,-3 9 4-16,0 7-1 16,3 11 1-16,0 3 2 15,0 2-3-15,3 1 2 0,3-1 1 16,3 0 2-16,0-2-8 15,3-3-3-15,3 3-13 16,2-8-4-16,1-3-6 0,0-3 0 16,0-5-1-16,0-5 1 15,0-8 9-15,0-5 4 16,-1-6 0-16,4-5 2 16,0-5 13-16,0-3 9 15,0-2 12-15,0-4 4 16,-6 4 12-16,-4-1 3 15,1 4-3-15,-3-4-3 16,-3 6-14-16,-3 2-5 16,-6 3-9-16,-3 0-2 15,-6 3-2-15,-3 5-2 16,-2 5-2-16,-1 6 1 16,0 2-6-16,3 0-3 0,0 6 1 15,3-3 2-15,3 0 2 16,3-3 1-16,0 0 5 0,3-2 3 0,3-3 7 15,3 0 6-15,3-3-3 32,3-3 0-32,0-2-6 15,3-2-3-15,3-3 2 16,0-1 0-16,0-2-1 16,0 0 1-16,0 3 0 15,-1 2 1-15,4 3-5 16,3 3 1-16,0 5-5 15,3 8 1-15,3 5 2 16,-4 3 1-16,-2 0 1 16,0-1 2-16,-3-1-1 15,-3-6 2-15,0-3 7 0,-3-3 3 0,-4-4 20 0,-2-9 9 16,-3-10-14-16,0-8-3 16,-3-3-9-16,0-3 0 15,3-2-7-15,3 0-1 16,3-3-4-16,3 3-3 15,3 0-11-15,6-3-4 32,6 9-20-32,5 7-7 15,7 8-65 1,6 8-62-16,-4-3 56 16</inkml:trace>
  <inkml:trace contextRef="#ctx0" brushRef="#br0" timeOffset="30317.89">25157 16928 100 0,'-6'0'38'0,"0"3"-29"16,-3-3-1-16,6 2-2 0,-3 1-4 15,-3 0 1-15,-3-1-2 16,-3-2-1-16,-6 0 5 16,1 0 1-16,-4 0 0 15,-3 0-1-15,-3 0-3 16,0-2 1-16,-5 2 0 16,-1 0 3-16,0-3 6 15,4 3 2-15,-1 0-5 16,-3-3-1-16,-3 1-4 15,-2 2-5-15,-4 0 0 0,-3 0 3 0,-2-3 1 16,-4 3-4-16,4-3 1 16,-4 1 4-16,-2-4 5 15,-1 1-3-15,-5 0 2 16,-1-3-7-16,-2 0-3 16,2 3-2-16,1-3 3 15,-4 2 0-15,1 1 3 16,-1 3-1-16,4-1-1 15,-1 3 1-15,4 0 1 16,-4 0-3-16,3 0 0 16,-2 0 1-16,-4 0 0 15,1 0 0-15,0 0 0 16,-1 0 4-16,1 0 5 0,-1 0-5 16,-2 0-2-16,-1 0-4 15,1 0 1-15,-4 0 1 16,7 3 2-16,-1-3-1 15,-2 2-1-15,-1 1 1 16,-2-1-1-16,-1 4 2 16,-2-4 3-16,0 1-4 15,-1-3-1-15,-2 3 0 16,-7-1 0-16,4 1 0 16,0 2 2-16,-1-5-3 15,-2 0-2-15,0 0 2 16,-4 0 0-16,7 6 1 15,3-6 0-15,-1 2 0 16,-2 1 0-16,0 2-3 0,-1 0 2 16,1 1 3-16,2-4 1 15,-2 4-4-15,-21-1-1 16,3 3 1-16,2-3 2 16,1-2 0-16,0-3-1 15,0 3-2-15,-1-1 1 16,4 1 3-16,0-1 1 15,0 4-4-15,-4-1-1 16,-2 3 1-16,6-3 2 16,-1 1 0-16,-2-1-1 15,-3 3-2-15,0 0 1 16,6-3 1-16,-4 0 2 0,-5 1-1 16,0 2-1-16,3-1 3 15,-1-1 0-15,1-1-4 16,-3 3-1-16,0-3 1 15,3 1 0-15,-4-1 1 16,-2 0 0-16,0 0 0 16,3-2 0-16,-3 0-3 15,-4-1 2-15,4 1 1 16,0 2 0-16,3 1 0 16,0-1 0-16,-1 0-3 15,1 0 0-15,6 1 2 16,3-1 0-16,-1 0-2 15,-2 1 0-15,0-1 4 16,9 0 1-16,-1 3-3 0,1 0 1 16,0-3-2-16,-1 1 0 15,4-1 4-15,3 0 1 16,2 1-4-16,-5-1-1 16,-3-5 1-16,-1-3 2 15,1 1-2-15,6-1-2 16,-4 0 2-16,4 1 2 15,0-1 0-15,-1 0 2 16,4 1-2-16,-1 2-1 16,4 0-2-16,-3-3 1 15,2 0 1-15,1 1 0 16,2 2 0-16,4 0 0 16,2 0 0-16,-2 0 2 0,-4 0-3 15,1 0 0-15,3 0 1 16,2 0 0-16,1 2 0 15,-1-2 0-15,4 0 2 16,-1 0 3-16,1-2-4 16,-1 2-1-16,4-3 0 15,2 0 0-15,3 3 2 16,1 0 1-16,-7-2-1 16,4 2 1-16,-1-3 0 15,1 1 1-15,-1-1 2 16,4 0 1-16,-4-2-3 15,-3 0-1-15,-2-3-1 16,-7 0 1-16,1-3-2 16,0 1-1-16,2-1-2 0,-2 0 1 15,-1 1 1-15,-2-1 2 16,-1 3-1-16,-2 0-1 16,-1-2 1-16,1-1-1 15,-3 1-3-15,-4-1 2 16,1 6 1-16,-3-1 2 15,-1-1-1-15,-2-1-1 16,-6 2 3-16,-4 1 0 16,4 0-4-1,0-6 1-15,-3 3 0 0,-7 3 2 16,-2 0-3-16,3-1 0 16,0-2 1-16,-3 3 0 15,-4-3 0-15,7 6 0 16,0-6 0-16,-3 5 0 15,0-5 0-15,-1 3 2 16,1-3-3-16,-3 0 0 0,-3 0 1 16,0 0 0-16,3 0-3 15,-9-3 2-15,0 1 3 16,-4-1 1-16,4 1 3 16,-3-1 3-16,-3 1-4 15,3 2-3-15,-3 0-1 16,-3 0 1-16,0 0-1 15,3 0 2-15,0 0 0 16,-3 0 1-16,0-3-5 16,6 1-1-16,-3-1 3 15,0 1 3-15,3-1 1 16,0 0 2-16,-3 1 2 16,3 2 2-16,6 0-1 15,-4 0 1-15,-5 3-6 16,0 2-1-16,0 0-2 15,-3-2-2-15,0 3-2 0,3-1 1 16,6 0 1-16,-3-2 0 16,-3 2 0-16,0 1 0 15,0-4 2-15,0 1 1 16,3 2-4-16,6 1 1 16,6-3 0-16,2-1 2 15,-5 4-3-15,9-1-2 16,3 0 2-16,3 1 2 15,-4 2 0-15,4 0-1 0,-6 2-2 16,9-2 1-16,2-2 1 16,-8 2 2-16,6 0-1 15,0 2-1-15,2-2 1 16,1 0 1-16,-6 0-3 16,6 3 0-16,-1 2-1 15,7-2 0-15,8-3 2 16,-2 0 2-16,3 0-3 15,-4 3 0-15,-2-1 1 16,5 1 2-16,-2-3-3 16,3 0 0-16,-7 2 1 15,-5 1 2-15,3 2-3 16,2-2 0-16,1 0 1 16,-6-1 2-16,5 4-1 0,-8-4-1 15,15 1-2-15,-7-3 1 16,10 0-1-16,-4 0-2 15,10 0 3-15,2 3 0 16,4-1 3-16,-1-2 1 16,7 0-4-16,-4-2-1 15,4-1 1-15,-7 0 0 16,-3 1 1-16,4 2 2 16,8 0-1-16,-5-3 2 15,5 0-2-15,7 1-1 16,-7-1 1-16,0 0-1 15,-8 3 0-15,-10 3 0 16,-5 2 0-16,-6 1 2 16,-4-1-3-16,-2 0 0 0,6 3 1 15,8 0 0-15,7 0 2 16,14-3 1-16,12-5-17 16,10-2-5-16,8-4-26 15,0-2-9-15,18 0-45 16</inkml:trace>
  <inkml:trace contextRef="#ctx0" brushRef="#br0" timeOffset="34127.35">978 17365 132 0,'0'-6'52'0,"0"9"-41"0,3-3 2 0,-3 0 0 16,0 0 11-16,0 0 9 15,0 0-4-15,0 0-2 0,-3-3-15 16,3 1-1-16,-6-1 0 0,3-5-2 16,-6 3 0-16,6 0-3 15,-6-1-1-15,3 1-1 16,0-3 2-16,1 3 1 15,2-3 3-15,-6 0-1 16,6 0 0-16,-3 3-3 16,3-3 1-16,3 0-6 15,0 0-1-15,3 2 2 16,6 1 1-16,0 0-1 16,-1 0-2-16,7-1-2 15,3 1 1-15,0 0 1 16,3-1 2-16,9 4-3 15,-9-1 0-15,8 1 1 16,1-1 2-16,-3 3-3 0,9 0 0 16,-4 0 1-16,7 0 2 15,-6 0-3-15,5 0 0 16,-5 0 1-16,3 0 0 16,0 3-3-16,-1-1 2 15,-5 1 1-15,3-1 2 16,-12 1-6-16,-3 0 1 15,-4-3-12-15,1 0-3 16,-12 0-174 0,-21-13 68-1</inkml:trace>
  <inkml:trace contextRef="#ctx0" brushRef="#br0" timeOffset="34891.57">1273 17219 132 0,'0'0'52'0,"-3"0"-41"15,3 3 9-15,0-3 2 0,0 0-4 16,0 0 1-16,0 0-1 16,0 0-2-16,0 0-8 15,0 0 6-15,0 0 3 0,0 0-3 16,0 0 2-16,0 0-7 16,0 0-3-16,0 2-3 15,0 4 0-15,0 2-2 16,-6 0-1-16,3 2 3 15,3 3 0-15,-6 3-4 16,3 0-1-16,3 3 1 0,-6-1 2 16,3 6 2-16,0 0 1 15,3 0-2-15,0-1-2 16,-6 4 3-16,6-1 0 16,-3-2 1-16,3 0 0 15,0 0-2-15,0-6 1 16,0 1-2-1,0-3 2-15,0-3-2 0,0-5 2 16,0 2-4-16,0-2-2 16,0-2-38-16,0-1-15 15,9-5-51 1</inkml:trace>
  <inkml:trace contextRef="#ctx0" brushRef="#br0" timeOffset="36125.85">1818 17341 128 0,'0'-5'49'0,"0"7"-38"0,3-2 1 0,-3 0-2 0,0 0-2 15,0 0 0-15,0 0 2 16,0 0 4-16,0 0-8 16,0 0-1-16,3 3 1 0,2 2 3 15,-2 3 5-15,3 0-8 16,6 0-3-16,-3 2 0 15,0 1 0-15,6 2 1 16,3 1 2-16,3 1 1 16,0-1 1-16,5-1 0 15,-5 0 2-15,3 0-5 16,-3 1-1-16,0-1-2 16,0 0-2-16,-1-2 1 15,-2-1-1-15,0 1 0 0,-9-1 0 16,3-2 0-16,-3 0 0 15,0-2 0-15,-9-1 2 16,0 0-1-16,0 0-1 16,-6 1 1-16,3 2-1 15,-6 0 2-15,-9-1 3 16,3 1 0-16,-9 0 0 16,-2 0-6-16,-4 3 1 15,0-3 0-15,-9 0 2 16,1-3-1-16,-1 0-1 15,3-2-13-15,-5 0-4 16,5-1-13-16,6 1-6 16,6-3-45-16,3 0-27 15,12-3 50-15</inkml:trace>
  <inkml:trace contextRef="#ctx0" brushRef="#br0" timeOffset="37297.77">2407 17232 156 0,'0'-5'60'0,"0"5"-47"0,0 0-5 0,0 0-7 16,0 0 4-1,0 0 4-15,0 0 2 0,0 0 3 16,0 0-7-16,0 0-2 0,0 0 1 16,0 5-1-16,0 1 2 15,0 4-6-15,0 3-1 16,0 3 2-16,3 3 1 16,3 2 3-16,0 3 1 15,-3 5-3-15,3 0-1 16,0 3 1-16,-3 2 0 15,3 3-2-15,-3 3 1 16,6 2-2-16,-9 1 2 16,0-4-2-16,0 1-1 0,0-6 1 15,0-2-1-15,0-3 0 16,2 0 0-16,-2-8-55 16,6-2-67-1,0-6 23-15</inkml:trace>
  <inkml:trace contextRef="#ctx0" brushRef="#br0" timeOffset="38281.67">3208 17428 192 0,'0'-8'71'0,"0"6"-55"0,-3 2-7 0,0 0-5 0,0 0 0 16,0-3 2-16,-6 3 2 16,3 3 0-16,0-1-4 15,-3 3-3-15,-6 3 2 0,3 3-2 16,0 5-1-16,3 2-2 15,6 4 1-15,-3 1 1 16,6 1 2-16,6 0 1 16,6-3 3-16,6 0-1 15,-3-2 0-15,3-3 1 16,3-6 1-16,0-2 5 16,-1-2 5-16,1-6 2 15,0-3 3-15,-3-2-1 16,0-3-1-16,-6-6-4 15,0-4 0-15,-6-3-9 16,-4-6-4-16,-2 1-5 0,-2-1-1 16,2 1-18-16,-6 2-7 15,3 3-27-15,3 2-12 16,-6 6-42 0</inkml:trace>
  <inkml:trace contextRef="#ctx0" brushRef="#br0" timeOffset="38547.8">3642 17685 260 0,'0'-3'96'0,"-6"6"-75"0,3-6-1 0,0 3-7 0,-3-3 4 16,3-2 4-16,-6-5-3 15,3-1 0-15,3-2-10 16,1-3 1-16,2-3 2 0,5-2-13 16,10-3-3-16,-3 3-20 15,9 0-9-15,6 3-4 16,6 2 0-16,5 5-23 16,7 3-11-16,3 6-12 15</inkml:trace>
  <inkml:trace contextRef="#ctx0" brushRef="#br0" timeOffset="39172.24">4562 17478 240 0,'0'-10'90'0,"-3"5"-70"0,-3-3-3 16,6 2-5-16,-9 1-5 16,3-3 3-16,-3 0-1 0,3-2 2 15,0-1-6-15,0 0 6 0,3 1 4 16,3-1-5-16,3 1-1 16,9-6-7-16,-3 3-2 15,6-1 2-15,6 4 1 16,6-1-1-16,-3 1-2 15,11 4-4-15,1 1 0 16,6 2 2-16,5 3 1 16,1 6 1-16,2-1 0 15,-8 3-7-15,0 0 0 16,-3 2-32-16,-10-2-14 16,-8 3-59-1</inkml:trace>
  <inkml:trace contextRef="#ctx0" brushRef="#br0" timeOffset="39485.02">4827 17293 336 0,'3'-2'126'0,"-3"4"-98"0,0 3-23 16,0 1-16-16,0 2-4 16,0 0 4-16,0 5 7 0,0 3 2 15,3 5 2-15,0 5-3 0,0 6 2 16,0 5-1-16,3 3 0 16,0 2 4-16,0-2 1 15,0-3-26-15,0-5-9 16,-1-3-4-16,1-5-1 15,0-6-6-15,3-2 0 16,-6-3-32 0</inkml:trace>
  <inkml:trace contextRef="#ctx0" brushRef="#br0" timeOffset="40063.42">5565 17341 260 0,'3'0'99'0,"0"2"-77"0,-3 4-11 0,0 2-10 16,-3 0-4-16,0 0 3 15,-3 2-1-15,3 1 0 16,-9 2 1-16,-3 0 0 0,-3 6 2 15,-2 2 1-15,-7 0 1 16,-3 3-2-16,0 0 1 16,1-3-4-16,-4-3 0 15,6-2 1-15,3-3 0 16,3-2 0-16,6 0 2 16,4-3 1-16,2-3 3 15,3 0 1-15,3 0 3 16,6 1-1-16,3-1 2 0,6 3-4 15,5 0 1-15,7 2-5 16,0 1 0-16,3 2-3 16,3 3-1-16,-1-3 1 15,1 3 2-15,3 0-3 16,-6-3-2-16,-4 1-12 16,-2-1-2-16,-3 0-102 15,-6-5-50 1,-6-11 82-16</inkml:trace>
  <inkml:trace contextRef="#ctx0" brushRef="#br0" timeOffset="41109.9">5779 17433 96 0,'0'-2'35'0,"3"2"-27"0,0 2 20 0,-3-2 7 15,0 0-6-15,0 0 0 16,0 0-1-16,0 0 0 15,0 0-15-15,0 0 3 0,3 0 4 16,0 0-9-16,3 0-3 16,0-2-3-16,3 2 1 15,3 0-5-15,6 0-3 16,6 2 1-16,-1 1 2 16,4 0 0-16,0-1-1 15,0 1-2-15,0 0-1 16,2-1 2-16,-2-2 2 15,-3 0-16-15,-6 0-6 16,0 0-70 0,-6 3-40-16,3-3 53 0</inkml:trace>
  <inkml:trace contextRef="#ctx0" brushRef="#br0" timeOffset="41453.14">6154 17161 288 0,'3'-3'110'0,"0"6"-86"0,-3 5-15 0,0 0-12 16,3 5-2-16,-3 6 2 15,3 4 0-15,0 4 2 16,0 5 1-16,3 5 2 0,0 10 3 16,3 6-4-16,0 3-3 15,0-1 1-15,3-2 0 16,-3-5 1-16,0-6 2 16,0-2-3-16,0-8-2 15,0-3-20-15,-1-6-10 16,1 1-76-1</inkml:trace>
  <inkml:trace contextRef="#ctx0" brushRef="#br0" timeOffset="42500.03">7405 17444 156 0,'3'0'57'0,"-6"0"-44"0,3 0-1 16,0 0-3-16,-3 0 5 16,-3 0 5-16,-3 0 0 15,-3 0 0-15,-3-3-10 16,-3 1 3-16,-6-1 2 0,-3 0-1 16,-5 3 2-16,-4 0-6 15,-3 0-1-15,-2 0-6 16,2-2-2-16,0-1-2 15,1 0-2-15,-4 1-13 0,9-1-4 16,6 1-42 0,4-1-58-16,8 6 23 15</inkml:trace>
  <inkml:trace contextRef="#ctx0" brushRef="#br0" timeOffset="42859.4">7363 17590 132 0,'6'2'49'0,"-6"1"-38"0,6-1-5 16,-3 1-4-16,-3 2 4 15,0 1 4-15,0-4 8 16,0 4 6-16,-3-1 0 16,0 0 3-16,-3-2-15 15,-3-1 2-15,-6 1 0 0,-3 0-3 16,-6-1-1-16,-2 1-6 16,-4-3-3-16,-3 0 0 15,0-3-1-15,-5 1-3 16,2-1 2-16,0-2-6 15,3 0 0-15,-2-1-26 16,2-2-10-16,0-2-47 16</inkml:trace>
  <inkml:trace contextRef="#ctx0" brushRef="#br0" timeOffset="43456.1">7241 17219 156 0,'6'-3'60'0,"0"3"-47"0,0 3-3 0,-3 0-5 16,3 2 1-16,3 0 4 0,5 6-1 15,4 5 2-15,6 2-6 16,3 6 4-16,0 3 1 0,2 10 6 16,1 5 4-16,-6 6-8 15,-3 2-2-15,-6 0-4 16,-6 0 1-16,-9-5-2 16,-9-2 2-16,-9-6-6 15,-9-6-1-15,-6-4-46 16,-8-6-22-16,-1-2-25 15</inkml:trace>
  <inkml:trace contextRef="#ctx0" brushRef="#br0" timeOffset="59817.94">8500 17423 216 0,'0'-11'82'0,"3"14"-64"0,-6-6-2 0,3 3-5 16,-3 0 3-16,-3 0 5 15,0 0-7-15,-3 0-2 16,-3 0-6 0,-3 3-3-16,-3 2 2 0,1 0-2 0,-1 3-1 15,0 3-2-15,3 2 1 16,0 3 1-16,0 3 0 15,3 2 0-15,3 3 0 16,0-1 0-16,4 1 2 16,2 0-3-16,3 0 0 15,0-3 1-15,3 0 0 0,2-2 2 16,4-3 1-16,0-1-6 16,3-1-2-16,3-4-29 15,3-2-10-15,3-8-57 16</inkml:trace>
  <inkml:trace contextRef="#ctx0" brushRef="#br0" timeOffset="60253.38">8684 17412 264 0,'0'-2'101'0,"-2"4"-78"0,-7 4-9 0,3-4-10 15,0 3-8-15,-3 3 3 16,0 3 0-16,-3 2 1 16,0 6 0-16,3 5 2 0,0 2 1 15,3 6-6-15,3 0 0 16,6-1 1-16,3-2 1 15,3-2 5-15,3-6 5 16,0-2-1-16,3-4 3 16,0-4-2-16,0-3 2 15,2-3-4-15,1-2 1 16,0-6-1-16,-3-2 3 16,-3-6-1-16,0-5 2 15,0-2-2-15,-6-6 0 16,-3-8-16-16,-6-2-8 0,-3 0 1 15,-3 2 0-15,-3 3-16 16,-3 2-5-16,0 3-55 16,-6 3-52-1,6 5 43-15</inkml:trace>
  <inkml:trace contextRef="#ctx0" brushRef="#br0" timeOffset="60675.36">8932 17444 236 0,'5'-3'88'0,"-2"6"-69"0,0 2-9 0,0 1-10 16,0 2-3-16,3 5 3 15,3 8-1-15,3 5 0 16,0 6 1-16,3 3 0 0,3-1 2 16,-3-2-1-16,0-3-1 15,-1-5 1-15,-2-3-1 16,0-5 6-16,0-3 4 16,-3-3 10-16,0-2 5 15,-3-5-2-15,0-3 0 16,0-3 1-16,0-5 0 0,0-5-11 15,0-3-5-15,0-2-3 16,0-3-1-16,0-6-5 16,3-5-1-16,-3-2-8 15,2 2-2-15,1 3-17 16,3 3-9-16,0 2-55 16,3 3-62-1,6 5 42-15</inkml:trace>
  <inkml:trace contextRef="#ctx0" brushRef="#br0" timeOffset="61050.12">9464 17216 248 0,'6'-10'93'0,"-6"10"-72"0,0-3-8 0,0 3-8 16,0 0 6-16,0 0 7 16,0 0-7-16,0 0-1 15,0 6-6-15,-3-1-3 0,0 8 0 16,-6 6-4-16,0 2 2 16,-2 5 1-16,2 6 2 15,0 8-1-15,0 5-1 16,3 5-2-16,3 3 1 0,3 0 1 15,3-3 2-15,3-5-1 16,3-5-1-16,3-3 1 16,0-6 1-16,5-1-1 15,1 1-1-15,3-4-13 16,3-3-6-16,0-6-23 16,0-2-9-16,-1-8-48 15</inkml:trace>
  <inkml:trace contextRef="#ctx0" brushRef="#br0" timeOffset="61596.78">9738 17410 252 0,'3'-8'93'0,"3"5"-72"0,-9 0-13 0,3 3-11 16,0 0-1-16,0 0 3 15,0 0 4-15,0 0 1 0,6 0-2 16,-3 6-2-16,3-1 1 0,0 3-1 16,3 5 0-16,0 3 0 15,0 0 0-15,0 0 0 16,0 0 2-16,3-1 5 16,-1 1 4-16,1 0-9 15,0-3 0-15,0-2 7 16,0-3 3-16,0-3 3 15,-3-2 4-15,3-3 0 16,0-3 3-16,0-5-6 16,0-2-1-16,-4-6-7 15,4-5 0-15,0-3-5 16,0 0-2-16,0 0-5 16,0-2 0-16,0-3-14 0,0 0-3 15,0 0-16-15,0 5-6 16,0 3-26-16,-4 2-9 15,1 6-18 1</inkml:trace>
  <inkml:trace contextRef="#ctx0" brushRef="#br0" timeOffset="62081.08">9964 17582 96 0,'-3'0'38'0,"3"2"-29"0,-3 1-1 16,3-3-2-16,0 3-4 16,-3-1 1-16,1 1 2 15,2 2 2-15,0 0 14 0,0 1 9 16,0 2-5-16,0 0-2 15,0 5-5-15,0 0-1 16,0 3-9-16,0 2 1 0,0 1 2 16,0-1-6-16,0 1-1 15,0-1-2-15,-3-2 1 16,0 0-2-16,3-3-1 16,0 1-15-16,0-4-5 15,3-2-61 1,2 0-37-16,1-3 50 15</inkml:trace>
  <inkml:trace contextRef="#ctx0" brushRef="#br0" timeOffset="62565.46">10125 17582 212 0,'0'-3'82'0,"3"3"-64"0,-3 0-20 0,0 0-14 15,0 0 7-15,0 5 9 16,0 1-1-16,0 1 1 16,0 4 0-16,0 2 6 0,-3 3 6 15,0 0-6-15,0 5-3 16,0 0 0-16,0 1 0 16,0-1-1-16,3-3 1 15,0-2-2-15,0 3 2 16,0-4 0-16,0 4 1 15,3-6 0-15,0 0 2 16,3-2-3-16,-3 0 0 16,0-3 1-16,0-1 0 15,0-1-2-15,3-1-2 0,0 0-8 16,3 1-3-16,0-4-3 16,0-2-1-16,3 0-28 15,3-2-11-15,-1-4-19 16</inkml:trace>
  <inkml:trace contextRef="#ctx0" brushRef="#br0" timeOffset="62815.46">10244 17769 280 0,'0'0'107'0,"-3"0"-83"0,-9-2-16 0,6 2-13 16,-6-3-4-16,-2-2 5 15,-1 0-2-15,0-1 2 16,-6 1 2-16,0 0-8 0,-3 2-1 16,3 0-23-16,1 1-10 15,-4-1-48 1</inkml:trace>
  <inkml:trace contextRef="#ctx0" brushRef="#br0" timeOffset="64552.45">10578 17788 140 0,'3'-3'55'0,"-3"3"-43"0,-3 3 10 15,3-3 3-15,0 0-8 16,0 0-2-16,0 0-4 15,3 5-2-15,-3 1-5 16,0 1 4-16,0 9 2 0,0 0-3 16,-3 5 1-16,-6 6-5 15,-3 5 0-15,-6-1-8 16,-6 1-4-16,-3-5-48 16,-2-6-58-1,-1-13 23-15</inkml:trace>
  <inkml:trace contextRef="#ctx0" brushRef="#br0" timeOffset="66677.56">10771 17388 112 0,'0'-2'44'0,"0"4"-35"0,0-2 5 0,0 0-1 0,0 0 0 16,0 0 5-16,0 0 3 15,0 0 4-15,0 0-4 16,0 0-1-16,0 0-11 16,6 3-3-16,-3 0-2 0,0 2-5 15,3 3 1-15,0 0 0 16,3 2 0-16,0 6 2 16,3 6 1-16,0 4-1 15,2 6 1-15,1-1-2 16,0 1 2-16,0-5 4 15,-3-4 4-15,0-1 2 16,-3-6 3-16,3-6 6 0,-6 1 4 16,0-3 1-16,0-6 3 15,0-2-7-15,-1-5-2 16,1-3-8-16,3-3-3 16,0-2-3-16,0-3-2 15,0-2-3-15,0-3 1 16,0 0-2-16,0-1 2 15,3-1-7-15,0 1-1 16,0 1-3-16,6-3 0 16,-4 3-6-16,4 3-2 15,0-1-4-15,0 3-3 16,-3 3-12-16,0 2-5 0,-3 1-11 16,-3 5-4-16,-3 2-43 15</inkml:trace>
  <inkml:trace contextRef="#ctx0" brushRef="#br0" timeOffset="67678.97">11018 17754 140 0,'0'-3'55'0,"0"3"-43"0,3-3 8 16,-3 3 0-16,0 0-6 15,0 0 0-15,0 0-4 16,0 0-1-16,0 3-5 16,0-3 2-16,0 5 3 0,0 0-5 15,0 6-2 1,-3 0-1-16,0-1 1 16,0 1 1-16,0 5-4 15,0-3-1-15,3 0 1 16,0 3 0-16,0 0 3 0,0 2 1 15,0 1 1-15,0-1 2 16,0-2-3-16,0 0 0 16,0 0-1-16,0-3-2 15,0-2-10-15,0-3-6 16,0 0-131 0,-6-16 54-1</inkml:trace>
  <inkml:trace contextRef="#ctx0" brushRef="#br0" timeOffset="68679">11351 17814 160 0,'3'-5'63'0,"-3"5"-49"0,0 0 0 0,0 0 0 16,0 0-6-16,0 0 3 15,0 0-8-15,0 0-2 16,0 8-1-16,-3-3 0 0,1 3 0 16,-1 3 2-16,0 2 3 15,0 3-4-15,0 2-1 0,0 6 0 16,0 3 2-16,0-1 1 16,0-2 1-16,0 0-5 15,3-3 1-15,0-2 4 16,0-4 2-16,0-1 2 15,3-1 0-15,0-3 0 16,3 1 0-16,3 0-9 16,2-3-1-16,4-1-13 15,0-1-3-15,3-4-9 16,0 1-3-16,0-8-36 16,0-3-26-1,0-5 37-15</inkml:trace>
  <inkml:trace contextRef="#ctx0" brushRef="#br0" timeOffset="68913.34">11462 17933 228 0,'0'-2'85'0,"-3"2"-66"0,-6 0-8 0,6 0-6 15,-6 0-5-15,-3 0 0 16,-6 0 2-16,-3-3 1 16,-6 3-1-16,-2 0-4 0,-1 0-1 15,0 0-29-15,0 0-14 0,-2 0-40 16</inkml:trace>
  <inkml:trace contextRef="#ctx0" brushRef="#br0" timeOffset="69398.06">11652 17981 208 0,'3'-3'79'0,"0"1"-61"0,-3 2-7 0,0 0-7 16,0 0-4-16,3 0 2 16,-3 0-1-16,6 0 2 0,0 0-2 15,3 0-3-15,3 0 1 0,0 0 5 16,6 0 2-16,-1 0-2 15,1 2-3-15,0-2-3 16,0 0 1-16,0 0-8 16,0 3-2-16,0 0-23 15,-1-1-8-15,1 1-35 16</inkml:trace>
  <inkml:trace contextRef="#ctx0" brushRef="#br0" timeOffset="69710.7">11795 17851 264 0,'3'-2'101'0,"-3"2"-78"0,0 0-16 0,0 0-10 15,0 0-4-15,0 0 1 16,0 5 4-16,0 0 1 16,-3 3 1-16,0 6-5 0,0 1 1 15,0 9 2-15,3 3 3 16,-3 2 0-16,3 0-1 0,0-3-10 16,0-2-4-16,0-3-15 15,0-2-7-15,0-6-27 16,0-2-34-1,3-9 30-15</inkml:trace>
  <inkml:trace contextRef="#ctx0" brushRef="#br0" timeOffset="70194.58">12087 17965 200 0,'3'-2'74'0,"-6"-1"-58"0,-3-2-4 0,3 2-6 16,0-2 0-16,-3-3 6 16,0 0-6-16,0-3-1 15,3 1-3-15,-3-1-2 0,3 0 1 16,0 4 5-16,3-1 4 16,3 0 3-16,-3 2 5 0,3 1-6 15,0 0-2-15,3 0-3 16,0-1 0-16,3 1-4 15,0 2-2-15,3 1-3 16,6-1-1-16,2 0-3 16,1 3-1-16,3 3 4 15,-3 0 1-15,3-1-7 16,-1 1-4-16,-2 2-13 16,0 1-4-16,-3-1-15 15,-3 0-4-15,0-2-27 16</inkml:trace>
  <inkml:trace contextRef="#ctx0" brushRef="#br0" timeOffset="70475.83">12167 17799 188 0,'0'-3'71'0,"0"6"-55"0,0-1-7 0,0-2-5 16,0 0-4-16,3 8 2 15,0 5 5-15,3 1 4 16,0 4-6-16,0 9-3 0,0 4-1 16,3 4 1-16,-3-1 1 0,0-2-12 15,-3-3-4-15,0-5-34 16,-3-6-53-1,-3-7 15-15</inkml:trace>
  <inkml:trace contextRef="#ctx0" brushRef="#br0" timeOffset="71851.29">12349 17309 80 0,'0'0'30'0,"-3"0"-24"0,6 0 17 0,-3 0 5 16,0 0-11-16,0 0-4 15,0 0 0-15,0 0 2 0,0 0 5 16,0 0 2-16,0 0-11 16,0 0 4-16,0 0 5 0,0 0-5 15,0 0 0-15,0 0-3 16,3 3 0-16,0-1-4 16,0 4-3-16,3-1 0 15,-1 3-1-15,4 5-2 16,0 6 1-16,0 2-2 15,3 11 2-15,0 10-4 16,0 8-2-16,0 6 4 16,0 2 3-16,-3 0-1 15,0 3-2-15,-3 0-3 16,0 2 1-16,-3-7 1 16,-6-3 0-16,-3-3 0 0,-6-2 2 15,0-9-1-15,-3-4-1 16,-6-6-21-16,0-3-11 15,-6-7-72 1</inkml:trace>
  <inkml:trace contextRef="#ctx0" brushRef="#br0" timeOffset="76020.53">13221 17709 104 0,'0'-3'38'0,"3"3"-29"0,-3-3 14 0,0 3 6 15,0 0-5-15,0-2 0 16,0 2-4-16,0 0-3 16,0 0-9-16,0 0 4 0,0 0 1 0,0 0-2 15,-3 0-1-15,-3-3-6 16,-6 3-1-16,-3 0-1 16,-6 0 1-16,-3-3-2 15,-5 1-1-15,-1-4 1 16,0 4 1-16,0-1-3 15,1 0-2-15,2 3-3 16,0 0 1-16,3 0-8 16,3 0-2-16,3 0-27 15,4 0-13-15,2-2-20 16</inkml:trace>
  <inkml:trace contextRef="#ctx0" brushRef="#br0" timeOffset="76349.1">13188 17822 212 0,'3'-2'82'0,"-3"4"-64"0,0 1-7 0,0-3-8 0,-3 3 4 15,-3-3 5-15,-3 2-1 16,-6-2-1-16,-6 0-6 16,-5 3-1-16,-7-3 1 0,-3 0-2 15,-3 0 1-15,-2-3-18 16,2 1-6-16,0-1-70 15,1 0-40 1,8-2 58-16</inkml:trace>
  <inkml:trace contextRef="#ctx0" brushRef="#br0" timeOffset="77301.63">13724 17505 180 0,'3'-5'68'0,"-3"5"-52"0,0 0-5 16,0 0-6-16,0 0-1 15,0 0 2-15,0 0-2 16,0 0-1-16,3 5-1 16,0 3-2-16,0 2 1 0,0 6-1 15,0 5 0-15,3 3 6 16,0 3 4-16,-3 2-3 15,3 3 1-15,-1-1-5 16,1 1-2-16,0-3 0 0,-3 0 1 16,0 0-1-16,0-5-1 15,0-3-4-15,0-2-2 16,0-6-39-16,0-2-15 16,0-3-19-1</inkml:trace>
  <inkml:trace contextRef="#ctx0" brushRef="#br0" timeOffset="77614.05">14096 17489 176 0,'3'-5'66'0,"-3"5"-52"0,0 0-3 16,0 0-6-16,0 0-1 15,-3 0 5-15,0 0-1 16,-3 0 1-16,-9 0-5 16,0 0 2-16,-3 0 3 0,-3 0-7 15,-2 2-1-15,-1 1-1 16,-6 2 2-16,-3-2-1 15,1 0-1-15,-1-1-10 16,0 1-4-16,0-3-72 16</inkml:trace>
  <inkml:trace contextRef="#ctx0" brushRef="#br0" timeOffset="77910.55">14054 17722 120 0,'-6'0'46'0,"0"0"-35"0,-6 2 1 0,3-2 0 0,-2 0 7 16,-4-2 6-16,-3-1-5 15,-3 1 1-15,-3-1-12 16,-3-2 1-16,1 2 1 0,-1 0-6 16,-3 1-3-16,3-1-12 15,3 3-4-15,4 0-50 16,2 0-45 0,3 0 37-16</inkml:trace>
  <inkml:trace contextRef="#ctx0" brushRef="#br0" timeOffset="78207.43">14149 18000 216 0,'0'0'82'0,"0"0"-64"0,-5 2-7 0,-1 1-8 16,-6 0-4-16,-6-3 0 15,-6 0 3-15,-9-3 3 16,3 0-2-16,-2 1-2 0,-1 2 0 0,0 0-8 16,3 0 0-16,4 2-39 15,-1 1-14-15,0-3-16 16</inkml:trace>
  <inkml:trace contextRef="#ctx0" brushRef="#br0" timeOffset="78973.59">14444 17394 132 0,'-6'-3'52'0,"0"3"-41"0,-3 0 2 16,6 0 0-16,-3 0-7 15,0 0-1-15,0 0 2 16,1 0 0-16,-1 0-3 16,0 0-3-16,0 0 2 0,0 0-2 15,0 3-1-15,0-1 5 16,3 4 4-16,0 2-1 15,0 2 1-15,3 3-3 16,0 3 1-16,0 3-4 16,3 2-2-16,0 5 0 15,0 6-1-15,0 3 0 16,3 4 0-16,-3 1 0 0,3 0 0 16,0 5 0-16,0 2 2 15,0 6-3-15,-4-3 0 16,1-2 1-16,0-6 0 15,0-7 0-15,0-1 2 16,3-5-3-16,0-2 0 16,0-6 3-16,0-3 1 15,3-2 10-15,0-2 3 16,3-4-5-16,0-2-2 16,0-3-1-16,0-2 0 15,3 0-4-15,-1-3-1 0,1 0-14 16,0-6-8-16,0 1-39 15,-3-8-15-15,-6-11-6 16</inkml:trace>
  <inkml:trace contextRef="#ctx0" brushRef="#br0" timeOffset="84516.01">15144 17645 168 0,'0'-5'66'0,"3"5"-52"0,-3 0 1 0,0 0-1 16,0 0 7-16,0 0 7 15,0 0-14-15,0 0-6 16,0 0-5-16,-3 0-5 0,0 2 1 15,0 1 1-15,-3 2 0 16,0 3 0-16,0 3 0 0,-3-1 0 16,0 6 2-16,-3 0 3 15,0 0 2-15,-3 0 1 16,0 2 0 0,-2 1-4-16,-1 2-3 15,-3 3 0-15,-3-3-1 16,0 3 0-16,0 0 2 15,1-3-1-15,2 0-1 16,-3-2 1-16,6-1-1 16,3-5-14-16,0 1-5 0,6-4-41 15,0-2-60 1,3-8 21-16</inkml:trace>
  <inkml:trace contextRef="#ctx0" brushRef="#br0" timeOffset="84921.83">14801 17674 124 0,'6'0'46'0,"-3"3"-35"0,3-3-4 0,-6 0-1 15,3 2 1-15,3 1 4 16,0 0-2-16,3 2 0 0,0 3-3 16,3 0 1-16,6 3-4 15,-3 2 9-15,2 0 7 0,4 0-4 16,0 3 0-16,3 3-7 15,0-1-3-15,0 6-2 16,-4-6-3-16,1 1-2 16,-3-3 1-16,0 0 1 15,0 0 2-15,0-1-8 16,0 1-1-16,-1 0-40 16,1-3-56-1,3 1 14-15</inkml:trace>
  <inkml:trace contextRef="#ctx0" brushRef="#br0" timeOffset="85283.37">15227 17640 244 0,'0'-6'90'0,"3"6"-70"0,-6 3-18 0,3 0-15 16,-6-3 8-16,0 0 9 0,-3 0 1 15,-3-3 3-15,-3 0-5 16,-5 1 3-16,-4-1 3 0,-6-2-5 15,-3 2-2-15,0 1-4 16,-2 2 1-16,2 0-1 16,0 0-2-16,3 2-11 15,4 4-5-15,-4-4-16 16,9 3-7-16,0-2-39 16</inkml:trace>
  <inkml:trace contextRef="#ctx0" brushRef="#br0" timeOffset="85956.12">15248 18050 56 0,'0'3'24'0,"0"-1"-18"0,0 1-4 0,0-3-4 15,0 0 7-15,0 0 4 16,0 0 11-16,0 0 7 16,0 0-3-16,0 0-2 15,0 0-1-15,0 0-1 16,0 0 0-16,0 0 2 15,-6 0-8-15,-3 0-3 16,-3 0-4-16,-3 0-2 16,-3 0-1-16,-6-3 0 0,-2 3 0 15,-4-2 2-15,-6-1-5 16,0 0-1-16,1 1 0 16,-4-1 0-16,0 0-7 15,7 1-3-15,2-4-52 16,0 1-50-1,6 0 32-15</inkml:trace>
  <inkml:trace contextRef="#ctx0" brushRef="#br0" timeOffset="101037.32">14650 17441 160 0,'0'-2'63'0,"0"2"-49"0,2-3-8 0,-2 3-6 0,0 0-2 16,0 0 3-16,0 0 6 16,0 0 4-16,0 0-6 15,0 0 6-15,0 5 2 0,0 1-4 16,0 2-1-16,-2 2-6 15,-1 3-2-15,0 3 0 16,0 3 2-16,0 2-1 16,-3 0-1-16,3 3 1 15,-3 0 1-15,0 2 1 16,0 3 3-16,0-2-1 16,0-1 0-16,0 3-3 15,3 0 1-15,0-2 0 16,3 5 1-16,3-3 2 0,3 0 3 15,3 0-2-15,3-3 1 16,0 1-5-16,0-3-2 16,-3-3-5-16,-1 0 0 15,4-2-47-15,0 2-20 16,3-8-17 0</inkml:trace>
  <inkml:trace contextRef="#ctx0" brushRef="#br0" timeOffset="102895.37">15388 17791 140 0,'-3'0'55'0,"6"0"-43"0,-3 0 5 0,0 0 0 16,0 0-2-16,0 0 1 15,0 0-4-15,0 0 0 16,0 0-7-16,0 0-3 0,0 5 1 16,0 3-2-16,0 2-1 15,3 1 1-15,0 2 1 0,0 3 1 16,0 0 1-16,0 2-2 15,0 4 1-15,0-6 0 16,0 7 1-16,-1-1-2 16,1-4 1-16,0-2-2 15,0 0 2-15,0-3 0 16,0-2 3-16,0-1 1 16,0-2 1-16,0 0-2 15,0-3-1-15,3 1-3 16,0-1 1-16,3-2-7 15,0-1 1-15,0-2-6 16,0 0-1-16,0-2-9 16,0-1-2-16,0 0-33 15,-3-2-53 1,3-3 22-16</inkml:trace>
  <inkml:trace contextRef="#ctx0" brushRef="#br0" timeOffset="103160.88">15548 17960 148 0,'-3'0'55'0,"6"0"-43"0,-3 0 1 0,-3 3-3 0,0-1 0 15,-2-2 1-15,-7 0-5 16,-3 0-2-16,-3 0-2 16,-3 0-2-16,-3 0 3 0,-6 0-4 15,1 0-2-15,-1 0-34 16,3 0-52 0,0-2 9-16</inkml:trace>
  <inkml:trace contextRef="#ctx0" brushRef="#br0" timeOffset="104254.34">15676 17830 208 0,'3'-5'79'0,"0"2"-61"0,0 3-5 0,-3 0-5 16,3 0-5-16,3 0 3 15,0 0-1-15,3 0 0 16,0 0-3-16,3-2 3 0,0-1 1 16,0 0 0-16,0 3 1 15,0-5-6-15,3 5-1 16,-1 0-2-16,1 0 0 15,0 0-9-15,0 0-5 0,0 0-41 16,0 8-57 0,0 0 18-16</inkml:trace>
  <inkml:trace contextRef="#ctx0" brushRef="#br0" timeOffset="104645.37">15816 17717 188 0,'0'-3'71'0,"3"6"-55"0,-3-1-7 0,0-2-7 16,0 0-1-16,0 0 3 16,0 0 8-16,0 0 2 15,0 3-7-15,0-1 5 0,-3 1 3 16,3 2-1-16,0 3 2 16,0 0-7-16,0 3-3 15,0 2-3-15,0 6 0 16,0 4-2-16,0 1-1 15,0 3 1-15,3 4 1 16,0 1-6-16,0 0-1 16,0-6-20-16,0-2-9 0,0-5-64 15,0-1-33 1,3-7 66-16</inkml:trace>
  <inkml:trace contextRef="#ctx0" brushRef="#br0" timeOffset="105191.84">16412 17568 208 0,'0'0'79'0,"0"0"-61"0,0 0-10 0,0 0-6 0,0 0-4 16,0 0 1-16,0 6 7 15,-3-1 6-15,0 3-6 16,-3 2 3-16,-3 4 2 0,-3 2-2 15,-3 2 0-15,-3 6-5 16,-3 2-1-16,0 3-1 16,-2 3-2-16,-1 3 1 15,0 4-1-15,0-2-3 16,0-2 2-16,4-1 1 16,2-5 2-16,3-2-23 15,3-6-8-15,3 3-70 16</inkml:trace>
  <inkml:trace contextRef="#ctx0" brushRef="#br0" timeOffset="105582.75">16093 17637 220 0,'6'-5'82'0,"-6"5"-64"0,3 0-15 0,-3 0-13 0,0 0 4 16,0 0 5-16,0 0 4 16,3 2 1-16,3-2-2 15,0 3 1-15,0 2 0 0,3 3-1 16,3 3 1-16,6 5-4 15,2 5 0-15,4 3 3 16,6 2 1-16,0 3-4 16,3 3-1-16,-1 5 1 15,1 0 2-15,-3-2 0 16,-3-1-1-16,-1-2-2 16,-2-3-1-16,-3 0-7 15,0-5-4-15,-3-6-30 16,-3-2-55-1,-1-5 12-15</inkml:trace>
  <inkml:trace contextRef="#ctx0" brushRef="#br0" timeOffset="105832.91">16385 17574 280 0,'3'-6'107'0,"-3"6"-83"0,0 0-29 0,0 0-17 15,-3 0 2-15,-3 0 9 0,-3 0 7 16,-6-2 3-16,-3-1 1 16,-3 0-3-16,-2 1 2 0,-4-1-4 15,-3 3-1-15,0 0-35 16,0 3-15-16,4 5-24 15</inkml:trace>
  <inkml:trace contextRef="#ctx0" brushRef="#br0" timeOffset="106144.96">16465 18135 220 0,'0'2'82'0,"-3"-4"-64"0,-6 2-7 0,6 0-8 15,-6 0-2-15,-5 0 1 16,-1 0 4-16,-3-3 3 15,-3 0-4-15,-3-2 4 0,-6 0 3 16,1-3-6-16,-7-3-3 16,0 3-24-16,3 0-11 15,4 0-68-15</inkml:trace>
  <inkml:trace contextRef="#ctx0" brushRef="#br0" timeOffset="106802.18">16697 17841 212 0,'0'-3'82'0,"0"3"-64"0,0 3-7 16,0-3-8-16,0 0-4 16,0 0 2-16,0 0-2 15,0 5 0-15,0 3 1 16,0 5-3-16,-3 3 2 0,0 3 1 16,0 5 0-16,0-1 0 15,3 1 2-15,0 0 1 16,3 0 1-1,3-3-2-15,-3 0-2 0,0-2 1 0,3-1 1 16,0-2 1-16,3 0 1 16,0-3-5-16,0-2-1 15,0-1-8-15,-3-2-4 16,0-2-36 0,3-1-55-16,0-5 16 15</inkml:trace>
  <inkml:trace contextRef="#ctx0" brushRef="#br0" timeOffset="107052.37">16778 18042 312 0,'-3'0'118'0,"3"0"-92"0,-3 0-20 16,0 0-15-16,-3 0 1 15,-3-3 4-15,0 1-4 16,-3-4 1-16,0 4 3 16,-3-1 2-16,0 0 2 0,4 1-3 15,-1 2 2-15,0 0-28 16,0 0-13 0,3 2-25-16,0-2-48 15,0 3 23-15</inkml:trace>
  <inkml:trace contextRef="#ctx0" brushRef="#br0" timeOffset="107505.79">16956 17968 264 0,'9'-3'99'0,"-6"6"-77"0,3-3-9 16,-6 0-9-16,6 3-5 16,0-1 2-16,0 1 0 15,0-3-1-15,0 0 1 16,0 0-1-16,3 2 0 0,0-2-11 15,0 3-3-15,3 0-22 0,0-1-7 16,-1-2-15 0,4 0-41-16,0 3 18 15</inkml:trace>
  <inkml:trace contextRef="#ctx0" brushRef="#br0" timeOffset="107787.12">17144 17846 292 0,'6'-2'110'0,"0"4"-86"0,0 1-13 0,-3 2-10 0,0 0-7 15,0 3 1-15,0 6 3 16,-3 4 3-16,0 6 0 15,0 8-1-15,0 2 1 0,0 0-4 16,3 3 0-16,0 1-5 16,0-1-2-16,3-6-17 15,-3 1-8-15,2-8-67 16</inkml:trace>
  <inkml:trace contextRef="#ctx0" brushRef="#br0" timeOffset="108880.83">17215 17399 180 0,'3'-5'68'0,"0"5"-52"0,-3 0-5 0,0 0-4 16,0 0 0-16,6-3 4 15,-3 3 0-15,0 0 3 16,3 0-7-16,0 0 0 0,3 3 3 16,3 2-4-16,3 3-1 15,0 8-5-15,6 8 0 16,2 13-2-16,4 10 0 16,3 9 2-16,3 5 2 15,-4 5-1-15,-5 8-1 0,-6 5-2 16,-6-2 1-16,-6-6 1 15,-6-4 0-15,-9-7-3 16,-6-7 0-16,0-8-56 16,-6-5-62-1,1-13 25-15</inkml:trace>
  <inkml:trace contextRef="#ctx0" brushRef="#br0" timeOffset="110083.95">17811 17349 152 0,'0'-3'57'0,"0"3"-44"0,0 0 7 0,0 0 1 16,0 0-11-16,0 0-3 16,0 0-7-16,0 0-2 15,0 0 1-15,0 8 6 0,-3-3 5 16,0 3-3-16,-3 3-2 16,0 2-2-16,-3 6-3 15,0 4 5-15,-3 9 1 16,0 5-5-16,0 3 0 0,0 2-1 15,0 3 2-15,3 0 1 16,3 3 1-16,4-11-2 16,4 26-2-16,4-4 1 15,0-9 1-15,3-5 1 16,3-8 3-16,0 0-1 16,0-5 0-16,3-6-12 15,0-2-5-15,0-6-49 16,0 1-56-1,-4-14 29-15</inkml:trace>
  <inkml:trace contextRef="#ctx0" brushRef="#br0" timeOffset="137462.08">18329 17616 136 0,'3'-5'52'0,"-3"2"-41"0,3 3 0 16,-3 0-2-16,0 0 11 16,0 0 10-16,0 0-7 15,0 0-4-15,0 0-10 16,-3 3-4-16,0 2 1 0,-3 0 1 0,0 6 1 16,-3-1-4-16,-3 4-1 15,0 2 1-15,-3 2 0 16,0 3-7-16,-3 0 0 15,0 1 3-15,-2-1 2 16,-1 3 0-16,0 5-2 16,0-3-2-16,0 1 1 15,3-1 1-15,-2-2 2 16,2-3-3-16,3-2 0 16,0-4-1-16,3-1 0 15,0-4-38-15,3-2-18 16,3-8-28-16</inkml:trace>
  <inkml:trace contextRef="#ctx0" brushRef="#br0" timeOffset="137805.83">18001 17640 148 0,'6'-3'55'0,"0"3"-43"0,-3 3-25 0,0 2-13 16,3 0 17-16,0 1 14 16,0 2 12-16,3 0 7 15,3 5-3-15,0 3-1 16,2 2-13-16,7 3-5 15,3 8-1-15,6 6-10 0,3 10-2 16,2 0-3-16,4-3-1 16,-3-2 8-16,-3-6 6 15,-1-2-4-15,-2-6 2 16,-3-4-52 0,-3-4-23-16,-4-10 40 15</inkml:trace>
  <inkml:trace contextRef="#ctx0" brushRef="#br0" timeOffset="138134.41">18436 17634 236 0,'3'-7'90'0,"3"7"-70"0,-9 2-23 16,3-2-16-16,-3 0 4 16,-3-2 8-16,-3-1 7 15,-3-2 3-15,-6-1-1 16,-3-2 3-16,-6 0 1 0,-2 1-2 0,-4-1-3 16,-3 0 0-16,0 2 1 15,-2 4-6-15,2 2-1 16,3 2-1-16,4 4 2 15,-1-1-9-15,3 3-2 16,0 0-45 0,6 2-40-16,4 1 32 15</inkml:trace>
  <inkml:trace contextRef="#ctx0" brushRef="#br0" timeOffset="138446.99">18379 18087 164 0,'-6'0'63'0,"-6"-3"-49"0,-3 1 3 16,6 2-3-16,-2-3-3 16,-7 0 3-16,-6 1-9 15,-3-4-3-15,0 1-2 16,-2 0 2-16,-1 2 3 0,0-2-4 0,3 2-1 16,3 1-27-16,4-1-11 15,5 0-41 1</inkml:trace>
  <inkml:trace contextRef="#ctx0" brushRef="#br0" timeOffset="139027.02">18516 17841 148 0,'0'-5'57'0,"0"-1"-44"0,0 4 7 16,0 2 1-16,0 0-2 16,0 0 1-16,0 0 0 0,0 0 2 15,0 0-12-15,0 0 3 0,0 0 3 16,0 0-10-16,0 0-4 15,0 5-3-15,0 3-1 16,0 0 0-16,-3 5 0 16,0 3 4-16,0 2 1 15,0 1-1-15,3 2-2 16,0 3 1-16,0 0 1 16,0-3-1-16,3 0-1 15,0-2 1 1,0-1 1-16,3-2-3 0,0 0 0 0,0-3-6 15,0-2 0-15,3-3-13 16,0 0-2-16,3-1-8 16,0-1-2-16,-1-4-13 15,4 1-44 1,0-6 11-16</inkml:trace>
  <inkml:trace contextRef="#ctx0" brushRef="#br0" timeOffset="139387.83">18659 17989 220 0,'0'0'85'0,"0"0"-66"0,0 0-12 0,0 0-8 15,-3 0-1-15,0 0 6 16,0 0 2-16,-3-3 2 0,0 1-4 16,-3-1-1-16,0-2 1 0,-3 0-2 15,0 2 1-15,-2-2-4 16,-1 2 0-16,0 0-1 15,-3 1 0-15,3-1 2 16,-3 3 2-16,-3 0-8 16,3 0-3-16,1 0-53 15,-4 0-58 1,3-3 28-16</inkml:trace>
  <inkml:trace contextRef="#ctx0" brushRef="#br0" timeOffset="140216.52">18778 17997 120 0,'0'0'46'0,"3"0"-35"0,-3 0-6 0,0 0-5 16,0 0 12-16,0 0 6 16,0 0 9-16,0 0 4 0,0 0-6 15,0 0-3-15,3 0-12 16,-3 0-4-16,6 0-2 0,3 0-2 15,-3 0 1-15,0 0-2 16,0 0-1-16,0 0 1 16,3 3 1-16,0-1-3 15,2 1 0-15,1 0 1 16,3-1 2-16,-3-2-1 16,3 3-1-16,0-1-4 15,-3 1-2-15,0 0-15 16,-3-1-4-16,0 1-27 15,-3-3-46 1,-1 3 18-16</inkml:trace>
  <inkml:trace contextRef="#ctx0" brushRef="#br0" timeOffset="140669.08">18879 17926 188 0,'0'-3'71'0,"0"3"-55"0,-3 0-7 16,3 0-7-16,0 0-1 15,0 3 3-15,0-3-1 16,0 0-2-16,-3 2 0 16,3-2-1-16,0 3 2 0,0 2-1 15,0 0 2-15,-3 6 0 16,3 2 1-16,0 3-2 15,-3 0 1-15,3 0-2 16,0 2-1-16,0 1-2 16,-3-1 1-16,0 1 3 0,3-3 1 15,0-3-12-15,0 0-4 16,0-2-115 0,6-6 36-1</inkml:trace>
  <inkml:trace contextRef="#ctx0" brushRef="#br0" timeOffset="141294.58">19058 17992 164 0,'3'-3'63'0,"0"3"-49"0,-3 0-2 15,0 0-2-15,0 0 2 16,0-3 2-16,0 1-1 16,0-1 2-16,0-2-8 15,0 0 0-15,0-1 3 0,0-2-2 0,0 0 1 16,0 0-5-16,0 3-1 16,0-3 1-16,0 3 0 15,3 0 0-15,0-1 2 16,-3 1-3-16,3 0-2 15,0-1 4-15,0 4 1 16,0-4 0-16,0 4 1 16,0-1-2-16,0 1 0 15,0-1-1-15,2 0 2 16,1 1-3-16,0 2-2 16,3 0-5-16,0 0-2 15,0 2 0-15,3 1 2 0,0 0-5 16,0 2 1-1,3 0-3-15,0 0 2 0,0 1-2 16,-1-1 0-16,4-2-3 16,-3-1 1-16,0 1 0 15,-3 0 3-15,-3-3-10 16,0 0-2-16,0 0-43 16,-6-3-33-1,-3 0 39-15</inkml:trace>
  <inkml:trace contextRef="#ctx0" brushRef="#br0" timeOffset="141591.26">19198 17870 220 0,'3'0'85'0,"0"0"-66"0,-3 0-10 0,0 0-7 15,0 0-4-15,0 0 3 16,0 0 0-16,0 0-1 16,0 0 1-16,0 5-1 0,0 1 2 15,0 1-1-15,0 7-1 16,0 4 1-16,-3 3 1 16,3 3-3-16,0 0 0 15,0 0 1-15,0 0 0 16,0-1 0-16,3 4 0 0,0-6-9 15,0 3-4-15,-3-6-77 16</inkml:trace>
  <inkml:trace contextRef="#ctx0" brushRef="#br0" timeOffset="143090.95">19492 17764 88 0,'0'0'35'0,"0"0"-27"0,0 0 16 16,0 0 4-16,0 0 0 16,0 0 1-16,0 0-5 0,0 0-3 15,0 0-11-15,3 0-2 0,0 0-1 16,0-3 1-16,3 1 2 15,3 2-7-15,0-3-2 16,6 1-3-16,0 2-2 16,0-3 3-16,3 3 0 15,-1 0-2-15,-2 3 2 16,0-3 1-16,0 2 2 16,0 1-3-16,-3-1 0 15,-3 1-4-15,0-3-1 16,0 0-26-16,-3 0-9 15,0 0-34 1</inkml:trace>
  <inkml:trace contextRef="#ctx0" brushRef="#br0" timeOffset="143544.44">19594 17590 132 0,'0'-3'52'0,"0"6"-41"0,0-3-2 0,0 0-3 16,0 0 1-16,0 0 4 16,0 0 2-16,0 5 3 15,0-5-9-15,0 5 0 0,0 3 3 16,3 0-6-16,0 5 0 16,0 0-4-16,-3 3-1 15,2 3 5-15,-2 2 2 16,3 3 2-16,-3 0 2 15,0 2-7-15,0 3-2 16,0 6-1-16,0-1 0 16,3 0 0-16,-3-2 2 15,3-3-3-15,0-2 0 0,0-6 1 16,0-3 0-16,0-2-20 16,0-5-9-16,0-3-54 15</inkml:trace>
  <inkml:trace contextRef="#ctx0" brushRef="#br0" timeOffset="144106.99">20234 17605 236 0,'0'-2'90'0,"3"2"-70"0,-6 2-14 15,3 1-12-15,-6 2 0 16,0 3 5-16,-3 3-1 16,0 2 1-16,-3 6 1 15,0 2 0-15,-3 0 2 0,-3 3-1 16,0 0-1-16,1 2 1 16,-4 0-1-16,0 4 2 15,3-7 1-15,0 1-4 16,0-3 1-16,0 1-2 15,4-4 0-15,2-2-25 0,0-3-11 16,0-2-47 0</inkml:trace>
  <inkml:trace contextRef="#ctx0" brushRef="#br0" timeOffset="144403.41">19939 17669 256 0,'9'0'96'0,"-6"0"-75"0,0 3-21 0,-3-3-13 0,6 5 1 16,0 3 3-16,3 5 4 15,2 3 4-15,4 2 0 16,0 4 1-16,3 1 2 0,0 4-1 15,0 5-1-15,3-3 1 16,0 0-1-16,-1-3-5 16,1 1 1-16,-3-3-5 15,0-3-1-15,-3-5-11 16,-3-3-1-16,-3-5-57 16</inkml:trace>
  <inkml:trace contextRef="#ctx0" brushRef="#br0" timeOffset="144699.66">20213 17584 168 0,'0'-5'66'0,"3"5"-52"0,-6 0-5 0,3 0-6 15,0 0-1-15,-3 0 1 16,0 0 1-16,-6 0 0 16,-3 0-2-16,0 0-2 0,-3 0 1 15,-3 0 1-15,0 3 1 0,-2-3-4 16,-1 2 1-16,0-2-9 16,0 3-4-16,0 0-26 0,0-3-46 15,1 0 10-15</inkml:trace>
  <inkml:trace contextRef="#ctx0" brushRef="#br0" timeOffset="145031.45">20198 18045 228 0,'3'0'85'0,"-6"0"-66"0,-6 0-8 0,3 2-8 15,-3-2-4-15,-3-2 2 16,-3-1 2-16,-3-2 1 15,-2-1-2-15,-4 1-2 0,0 0 1 32,-3-1-1-32,3 1 0 0,0 0-16 15,4 2-6-15,2 3-53 16,3 0-41 0,3 3 42-16</inkml:trace>
  <inkml:trace contextRef="#ctx0" brushRef="#br0" timeOffset="145734.01">20430 17862 176 0,'0'0'66'0,"3"0"-52"0,-3 0-8 16,0 0-5-16,0 0-1 16,0 0 4-16,0 0 1 15,0 0 2-15,0 0-4 16,0 3-4-16,0 2 0 0,-3 3-1 16,0 2-2-16,0 4 5 15,0 4 1-15,0 3 0 0,0 1-2 16,0-1 1-16,0 0-1 15,0-3 0-15,0 1 0 16,3-3 2-16,0 0 3 16,0-3-2-16,0 0-2 15,0-2 0-15,3 2 1 16,0-2-1-16,0-1 2 16,3-2-2-16,0 0-1 15,0-3-4-15,0 1-2 16,0-1-8-16,3-2-2 15,0-3-20 1,0 0-48-16,3-3 7 0</inkml:trace>
  <inkml:trace contextRef="#ctx0" brushRef="#br0" timeOffset="146046.95">20540 18063 92 0,'0'0'35'0,"0"0"-27"0,-3 0 11 16,3 0 3-16,-3 0 3 15,0 0 2-15,0 0-3 0,-3 0-1 16,-3-3-8-16,-3 1-4 15,1-1-6-15,-4 1-2 0,0-1 1 16,0 0-5-16,-3 3 1 16,0 0-2-16,0 0 0 15,0 0-5-15,1 0-3 16,2 0-49 0,-3 0-46-16,3-2 33 15</inkml:trace>
  <inkml:trace contextRef="#ctx0" brushRef="#br0" timeOffset="147625.08">20635 17986 144 0,'3'0'55'0,"-3"3"-43"0,0-6-6 0,0 3-3 16,0 0-1-16,0 0 1 16,0 0 10-16,0 0 3 15,0 0-7-15,0 0 1 0,0 0 1 16,0 0 2-16,6 0 3 16,0 0-12-16,6 3-1 15,0 0-8-15,3-1-1 16,0 4 0-16,3-4 2 15,0 1-5-15,-1 0 1 16,1-3-5-16,0 0 1 16,0 0-14-16,0 0-3 15,-3-3-34 1</inkml:trace>
  <inkml:trace contextRef="#ctx0" brushRef="#br0" timeOffset="147984.02">20751 17902 260 0,'0'0'96'0,"0"0"-75"0,-3 0-14 0,3 0-13 16,0 0 0-16,0 0 2 16,0 5 1-16,0 0 0 15,0 1 2-15,0 4 2 0,0 3 2 16,0 9-4-16,3 1 1 16,0 4 0-16,0-3 0 15,0-1 0-15,3-1 0 16,-3-6-9-16,3 2-4 15,0-2-26-15,0 0-13 16,-3-3-30 0</inkml:trace>
  <inkml:trace contextRef="#ctx0" brushRef="#br0" timeOffset="148484.02">20972 18005 160 0,'0'0'63'0,"0"-3"-49"0,-6-2-4 0,6 2-3 16,-3 1 0-16,0-4 6 15,0 1-3-15,0 0 0 16,0 0-6-16,0-1 6 0,0 1 3 16,3 0 2-16,0 2 4 15,0 0-5-15,0-2 0 16,3 2-6-16,0 1 0 15,0-1-3-15,3 0 0 16,0 1-8-16,3 2 0 16,0 0-1-16,3 0-1 15,-1 0 4-15,1 0 0 16,6 2 1-16,3 4 0 16,3 2-5-16,0 0 1 0,-1 0-3 15,-2 0 0-15,3-1-5 16,-6 1-3-16,-3-2-9 15,-3-4-5-15,0 1-11 16,-3-3-2-16,-3 0-27 16</inkml:trace>
  <inkml:trace contextRef="#ctx0" brushRef="#br0" timeOffset="148828.26">21103 17955 52 0,'0'0'19'0,"0"0"-15"0,-3 2 17 0,3 1 6 16,0-3-3-16,0 5-2 15,0 1-4-15,0-1-1 16,0 3-3-16,0 2 1 16,-3 4-8-16,3-1-4 15,0 3-2-15,-3 0-1 0,3 2 2 16,0 1-1-16,0-1 2 0,0-2-4 16,0 2 0-1,0-2 1-15,0 0 0 0,3-3-27 16,0 3-53-1,3-2 2-15</inkml:trace>
  <inkml:trace contextRef="#ctx0" brushRef="#br0" timeOffset="149218.39">21269 18127 144 0,'0'-3'55'0,"3"3"-43"0,-3 0-6 0,0 0-3 16,0 0 3-16,3 0 4 15,0 0 1-15,0-3 3 16,3 1-7-16,0-1 11 0,3 0 8 16,3 3-12-16,0 0-5 15,3 0-5-15,0 3-4 16,0 0-2-16,-1-1 1 16,1-2-1-16,0 0 0 15,0 3 2-15,-3 0 2 0,-3-3-10 16,0 0-4-16,0 0-27 15,-3 0-10-15,-3-6-26 16</inkml:trace>
  <inkml:trace contextRef="#ctx0" brushRef="#br0" timeOffset="152438.65">21564 17928 132 0,'6'0'52'15,"-3"0"-41"-15,0 3-2 0,-3-3-5 0,0 0-4 16,0 0 0-16,0 0 6 16,0 0 6-16,0 0-6 15,0 2 3-15,0 1 2 0,0 2 5 16,0 1 4-16,0-1-8 15,0 6-4-15,-3-1-5 16,3 3-3-16,0 3 1 16,-3 3 1-16,3-1-3 15,0 1 0-15,0-1-1 16,0 4 0-16,0-1 2 16,3 2 0-16,0-1-42 15,3 1-61-15,3 1 12 16</inkml:trace>
  <inkml:trace contextRef="#ctx0" brushRef="#br0" timeOffset="153674.12">21638 17365 184 0,'0'2'71'0,"0"-4"-55"0,0-1-2 0,0 3-6 0,0 0-4 16,0 0 0-16,0 0 4 16,0 0 5-16,0 0-7 15,0 0-1-15,0 0-1 0,3 3 2 16,0-1 3-16,3 1 0 15,0 0 2-15,0 2-4 16,0 0-2-16,3 3-2 16,0 3 0-16,0 2-2 15,0 3-1-15,3 8 1 16,0 7-1-16,0 4 0 16,0 4 0-16,0 6-3 0,-1 3 2 15,-2 5 1-15,-3 5 2 16,-3 6-3-16,-3-4 0 15,-6-4 1-15,0-8 2 16,-6-3-1-16,1-6 2 16,-4-7-4-16,0 0 0 15,0-3 1-15,0-3 2 16,0 1-76 0,6 2-67-16,9-3 39 15</inkml:trace>
  <inkml:trace contextRef="#ctx0" brushRef="#br0" timeOffset="155593.33">21790 17156 40 0,'3'0'16'0,"0"0"-12"0,-3 0 20 16,0 0 10-16,0 0-1 15,0 0 1-15,0 0-8 16,0 0-4-16,3 0 1 16,3-3 2-16,0 0-13 15,0 1 2-15,0-1 0 0,3 0-3 0,0 1 1 16,3-1-3-16,0 0 2 15,0 1-2-15,0-1 2 16,-1 0-2-16,1 1 0 16,0 2-3-16,-3 0-1 15,3 0-3-15,-3 0-2 16,-3 0 1-16,0 2-1 16,0 1-3-16,0 2 2 15,-3 3-1-15,0 3-2 16,0 5 3-16,0 5 0 15,0 5 1-15,0 4 0 16,0 1 0-16,0 6 0 16,0 11 0-16,-3 5 0 15,3 2 0-15,0 4 0 0,0-1 0 16,0 0 0-16,-1-2 0 16,1-1 0-16,0 3 0 15,0-5 0-15,0 0 0 16,0-2 0-16,0-4 0 15,0 1 2-15,3-6-3 16,-3-5 0-16,0-5 1 16,0-3 2-16,-3-3-3 15,0-2 0-15,-3 3-1 16,0-6 0-16,0-5 6 0,-3 0 5 16,-3-3-3-16,-3-3-1 15,1-2-7-15,-4-2-1 16,-6-4-52-16,-12-4-21 15,9-4-23 1</inkml:trace>
  <inkml:trace contextRef="#ctx0" brushRef="#br0" timeOffset="158389.08">22454 17717 176 0,'0'0'66'0,"3"-3"-52"0,0 3 6 0,-3 0-3 0,0 0 1 15,0 0 3-15,0 0-5 16,0 0-1-16,0 0-9 16,0 0 9-16,0 0 5 0,0 0 5 15,0 0 4-15,3 0-6 16,3 0-4-16,3-3-9 16,0 3-4-16,0 0 1 15,3 0 2-15,6-2-2 16,5 2-2-16,4 0-2 15,9 0-3-15,3 0 1 16,2 0-1-16,7-3 4 0,2 0 2 16,1 3-5-16,6 0 0 15,-1 0 1-15,1 0 3 16,-4 0-7-16,-5 0 0 16,-6 0-2-16,-7 0 2 15,-5 0 1-15,-6 0 3 16,-9 0-3-16,-3 3-2 15,-9 0-3-15,-6 2-1 16,-12 0 1-16,-6 3 4 16,-12-3-1-16,-8 3-1 15,-7-2 0-15,-9-4 0 16,-5-2-6-16,-7-2-2 16,-5-4 2-16,0-2 4 15,-1 0 1-15,10 1 0 0,5-1 1 16,7 0 3-16,11 2 2 15,9 1 2-15,6 2-1 16,6 1 1-16,7-1 7 16,8 0 5-16,6 3-3 15,6 0-2-15,8 0-8 16,7 0-1-16,6 0-1 16,3 3 0-16,6 0 0 15,8 2 0-15,4-2 0 16,2-1 0-16,4-2 0 15,6 3 0-15,-1 0 2 16,1 2 1-16,-4-2-4 0,-5-1-1 16,-10 1 1-16,-5-3 2 15,-6 0 0-15,-6 0 2 16,-6 0-7-16,-9 0 1 16,-6 0-4-16,-9 0 2 15,-9 0 1-15,-9 0 2 16,-6 0-1-16,-6 0-1 15,-2 0 0-15,-4 3 0 16,0-1 0-16,1 3 3 16,-1 1-7-16,6-1-2 15,4-2-16-15,5 2-9 16</inkml:trace>
  <inkml:trace contextRef="#ctx0" brushRef="#br0" timeOffset="159170.33">24070 17375 228 0,'0'-5'85'0,"-3"2"-66"0,-3-5 1 0,3 6-2 0,-3-1 1 16,-2-5 3-16,-1 3-3 15,-3-3 1-15,-3 3-11 16,0-1-1-16,-3 4-1 0,-3-1-3 16,-3 6-1-16,-2 2-3 15,-4 3-1-15,-3 2 1 16,0 6 0-16,-2 3 0 16,2 10 2-16,0 11-1 15,6 7-1-15,4 4 3 16,5-1 0-16,3 0-1 15,6 0-2-15,6-2 1 16,3 0 1-16,6 2 1 16,6-3 1-16,6 1 0 0,5-3 0 15,4-5-2-15,9-3 1 16,3 0-2-16,5-8-1 16,7-3 7-16,3-7 5 15,-1-6 9-15,4-10 5 16,2-11-12-16,1-11-5 15,-4-18 0-15,-5-13 4 16,-9-6-7-16,-7-10-3 16,-17-10-7-16,-24-12 0 15,-18 4-5-15,-26 4-1 16,-22 4-55-16,-26-1-24 16,-6 11-60-1</inkml:trace>
  <inkml:trace contextRef="#ctx0" brushRef="#br0" timeOffset="165786.44">23719 18217 124 0,'3'0'49'16,"-3"0"-38"-16,0-3 15 0,0 3 5 0,0 0-2 15,3 0 3-15,-3 0-9 16,0 0-2-16,0 0-12 16,0 0-1-16,0 0-1 0,0 3-6 15,-3 2-2-15,0 0-3 16,-3 3 3-16,0 5 0 16,0 3 1-16,0 8 0 15,0 0 2-15,0 5-1 16,0 3-1-16,0-3 1 15,4 0-1-15,-1-3 2 0,3-2 1 16,0-5 5-16,0-1 5 16,3-2-9-16,2-3-5 15,1-2 9-15,3-1 4 16,0-2-3-16,3-2-3 16,3-1-1-16,0 0-1 15,3 1-2-15,3-1 1 16,2-2-2-16,1-3-1 15,0 0 1-15,0 0 1 16,3 0-1-16,-4 0-1 16,1-3 1-16,-6 0-1 15,0 1-3-15,-3 2 2 0,-3-3-1 16,0 0-2-16,-3 1-4 16,-3 2 0-16,0-3-5 15,-3 0-2-15,-3-2 4 16,-3 0 2-16,-3-6 2 15,-3-2 5-15,0 0-1 16,0-1-1-16,3 4 3 16,0-1 2-16,3 3 0 15,0 0 2-15,0 3 2 16,0 3 2-16,3-1 5 16,0 3 5-16,6 5-11 15,3 3-6-15,0 3-3 16,0 2-1-16,0 3 3 15,0 2 0-15,-3 1-2 16,-3-1 2-16,-3 1 1 0,-3-1 0 16,-3-2-3-16,-3 0 0 15,-6-3-23-15,-3-2-10 16,-3-8-65 0</inkml:trace>
  <inkml:trace contextRef="#ctx0" brushRef="#br0" timeOffset="166614.18">24267 18457 236 0,'3'-2'88'0,"0"2"-69"0,-3 0-5 0,0 0-7 15,0 0-7-15,0 0 0 16,0 0 0-16,0 0 2 15,0 0-1-15,0 0-1 0,0 0 1 16,0 8-4-16,0 2 2 16,3 3-1-16,0 1 0 15,0 2 4-15,0-1 1 16,3 1 1-16,0-2 0 16,2-1 2-16,-5-3 1 0,3-2-1 15,-3 0 1-15,0-2-2 16,0-1 0-16,3-3-3 15,-3-2 1-15,3 0-2 16,0-2 2-16,0-1-2 16,3-2-1-16,0 0 5 15,0-3 1-15,0 2 0 16,0 1 1-16,0 0-2 16,0 2 0-16,0 3-8 15,0 0-2-15,-1 5-5 16,1 3 1-16,3 3 0 15,0 2 1-15,0 0 2 16,3 1 4-16,0-4 1 16,0 1 3-16,-3-3 1 15,0-3 3-15,-4 0 8 0,1-5 5 16,0-2-7-16,-3-9-2 16,0-2-6-16,0-6-3 15,0-4-3-15,0-4-1 16,0-2-18-16,0-3-9 15,0-2-37-15,-3 2-15 16,-3 0-12 0</inkml:trace>
  <inkml:trace contextRef="#ctx0" brushRef="#br0" timeOffset="167592.45">24686 18262 232 0,'6'-3'88'0,"-3"6"-69"0,0-1-7 16,-3-2-7-16,0 0-10 15,0 0 1-15,0 0 2 16,3 3 1-1,0 15-2-15,0 1 2 0,3 5 1 16,-3 2 2-16,0 3-1 16,-3 3 2-16,0-3-2 0,0-2-1 15,0-4 1-15,0-1-1 16,0-4 0-16,0-2 2 16,0-5-1-16,0-4 2 15,0 1 0-15,0 0 3 16,0-8 8-16,3 3 5 15,-3-3-9-15,6-3-3 16,0-2-3-16,0 0 2 16,3-3-3-16,0 0-2 15,0 0 0-15,0 0 1 16,0 0-1 0,0 0 2-16,0 3-4 15,0 0-2-15,-4 2-1 16,1 3 0-16,0 0 0 0,0 3 3 15,0 4-2-15,-3 4 1 16,3 2 2-16,0 3 0 16,0 3-7-16,0-1-3 15,0-2 3-15,3 0 2 16,0-3 5-16,0-2 2 16,0-3 0-16,0 0 1 15,-3-3 0-15,0-2 3 16,2-3-1-16,1-3 2 15,0-2 0-15,-3-1 3 16,0-2 1-16,0 0 1 16,0-2-9-16,0 2-1 0,0 0 0 15,0 0 1-15,0 3-1 16,-3 0 1-16,0-1-4 16,-3 4 0-16,0-1-1 15,0 3-2-15,0 0-2 16,0 3 1-16,0 2 1 15,0 3-1-15,3 0 1 16,0 2 3-16,0 1-2 16,3-1 1-16,0-2 4 15,0 0 1-15,0-2-4 16,0-1 1-16,0-2 2 16,3-1 1-16,-1-2-1 15,1-2-2-15,3-4 3 16,-3 1 0-16,0-3 1 0,0 3 2 15,3-1 3-15,-3-1 5 16,0 1-4-16,0 4 2 16,-3-1-5-16,-3 0-2 15,3 3-5-15,0 3 0 16,-3 5-5-16,-3 5-1 16,-3 6 0-16,-3-1 4 15,-6 3-1-15,-12 1 1 16,-21-9-75-16,-14-16-35 15,-10-45-2 1</inkml:trace>
  <inkml:trace contextRef="#ctx0" brushRef="#br0" timeOffset="173412.3">13524 17873 132 0,'-3'0'52'0,"6"0"-41"0,-3 0-20 15,0 0-10-15,0 0 24 16,0 0 17-16,0 0 6 15,0 0 4-15,0 0-3 0,0 0 0 16,0 0-16-16,0 0-1 0,0 0 1 16,0 0-9-16,0 0-5 15,0 5 1-15,0 3-1 16,0 2-2-16,0 4 2 16,3 4 1-16,3 6 2 15,0 2-1-15,0 1 2 16,0-1-2-16,3 6-1 15,3 0 3-15,0 0 0 16,0-1-1-16,0-4-2 16,0-3 1-16,0-6 1 15,-1-2 5-15,1-3 4 0,0-2-6 16,0-1-1-16,0-2-2 16,3-2 1-16,0-1-4 15,3-2-2-15,0-1 2 16,2-2 0-16,1 0 1 15,0 0 0-15,3 0 0 16,-3-2 0-16,3-1 0 16,-1 0 0-16,1 1-3 15,0-1 2-15,0 0 1 16,3 3 2-16,-1 0-6 16,1 3 1-16,6 2-4 15,-3 3 0-15,2 0 1 16,1 0 4-16,3 0 1 15,-3 0 1-15,-1 0 0 0,4-3 0 16,0 1 0-16,2-1 0 16,1 0 0-16,0 0 2 15,0 1-1-15,-1-1-1 16,1 0 1-16,0 1 1 16,-1-1-3-16,1 3 0 15,3 0 1-15,-1 0 0 16,-2-3 0-16,0 0 0 15,-4 1 0-15,1-4 2 16,-3-2-1-16,0 0-1 16,-4 0 3-16,1-2 0 15,3-1 1-15,0-2 2 16,-1-1-1-16,1 1 2 16,0 0-4-16,0-1 0 0,-1 1-3 15,1 2-1-15,0 1-1 16,0-1 0-16,-1 1 8 15,1 2 4-15,0 0-3 16,0 0-2-16,-1-3 0 16,4 0 1-16,-3 1 1 15,6-1 1-15,-4 0-2 16,4 1-1-16,0-1-3 16,-1 0-2-16,1 1 3 15,0 2 0-15,-4-3 1 16,4 3 2-16,0 0-3 15,0 0 0-15,-1 0 3 16,1-3 1-16,0 3-1 0,-1 0-1 16,10 0-1-16,-3 6 0 15,-7-1-2-15,-2 0 1 16,-3 3-4-16,-1 0 0 16,1 0 1-16,-6 3 2 15,0-3-3-15,-3 0 0 16,-4 0 1-16,-2-1 0 15,-3 1-3-15,0 0 2 16,-3 0 1-16,-3 0 0 16,0 0-3-16,-3 0 2 15,0 0-1-15,0 0 0 0,-3 0 0 16,0 2-2 0,-3 1 0-16,0-3 3 0,0 0-2 15,0 0 1-15,0-3 2 16,0-5 0-16,0 0-3 15,0 0 0-15,0 0 4 16,0 0 1-16,0 0 2 16,0 0 0-16,0 0 0 15,6 0 0-15,3-2-5 16,-1-1 1-16,4-2 0 16,0-1 0-16,3 1 2 15,3 0 3-15,0-3-4 16,3 2-1-16,3-1 0 15,2-1 2-15,1 0-3 0,3 0 0 16,-3 0 1-16,5 3 0 16,1-1 2-16,3 4 1 15,-3 2-4-15,2 0-1 16,4 0-2-16,3 5 3 16,2 0-2-16,4 0 1 15,-3 1 2-15,2 2 2 16,4 0-3-16,-1 2 0 15,4-2 1-15,0 0 2 16,-1 0-1-16,-2-3-1 16,-1-2 1-16,-2 2 1 15,3-2-3-15,2 2 0 16,-2 0-1-16,2 3 0 16,4 0 0-16,-1 3 0 0,1-3-3 15,-3 2-1-15,-1 1 3 16,1-3 3-16,-4 0 1 15,1-3 2-15,0-2-4 16,-4-3 0-16,1 2 1 16,-1 1 2-16,1-3-3 15,0 0 0-15,-1-3 1 16,4 6 2-16,2-3-3 16,-2 0 0-16,0 3 3 15,-1-3 1-15,-5 0-4 16,0-3 1-16,-4 0 0 15,1 1 0-15,-3 2 0 16,5-3 0-16,1 1 0 16,0-1 2-16,-1-2-3 15,1 2 0-15,0 0 1 0,-1 1 0 16,-2-4 0-16,-1 4 0 16,7-4-3-16,-3 6 2 15,2 0 1-15,1 0 2 16,3 0-1-16,2 0-1 15,1 0 1-15,-4 0 1 16,1 0-1-16,3 3-1 16,-1-3 1-16,1 3-1 15,-1-1 2-15,1-2 1 16,2 0-4-16,-2 0-1 16,0 3 1-16,2 0 0 15,1-1 1-15,-1-2 0 0,4 0 0 16,-1 3 0-16,1 0 0 15,-4-6 2-15,-5 0 3 16,3 1 2-16,-1-4-3 16,1 1-3-16,5-3 2 15,-5 3 0-15,-1-3 3 16,1 3 1-16,-3-1-6 16,-1 1-2-16,4 0 0 15,-1 2 0-15,1 0 3 16,0 1 1-16,-1-3-4 15,-2-1 1-15,-4-2 0 16,-2 0 0-16,-6-5-3 16,-4 0 2-16,4 0-15 0,-9-3-4 15,-6 0-30-15,-6-3-12 16,-16-10-61 0</inkml:trace>
  <inkml:trace contextRef="#ctx0" brushRef="#br0" timeOffset="175612.62">16304 18576 72 0,'0'0'27'0,"0"0"-21"15,0 3 7-15,0-3 2 0,0 0-2 16,0 0 2-16,-2 0-2 16,-1 0 0-16,0 0-1 15,0 0 2-15,-3 0-1 16,0 0 0-16,0 0-3 16,0 0-1-16,0 0-5 15,0 0-1-15,0 0 1 0,0 0 0 16,0 0 0-16,0 5 0 15,-3 1 0-15,0-1-2 0,-3 3 1 16,3 2 0-16,0 1 3 16,-2 2-1-16,2-2 2 15,0-1-4-15,0 1 0 16,3 0 1-16,-3-1 2 16,3 1-3-16,3-1 0 15,3 1 3-15,-3 0 1 16,0-1-1-16,3-2 1 15,0 0-4-15,0 0 0 16,3 0 1-16,0 0 0 16,3 0 0-16,0 2 0 15,-3-2-2-15,3-2 1 16,0-1 0-16,0-3 3 0,-3 1-1 16,3 0 0-16,0-1-6 15,-1-2-1-15,1 3 1 16,0-3 2-16,3 0 2 15,0 0 1-15,0 0 0 16,3 0 0-16,0 0 0 16,3-3 2-16,0 1 1 15,0-1 3-15,0 0-3 16,-1 1 1-16,1-3-5 16,0-1 0-16,0 1 5 15,-3 0 3-15,0-1-6 16,0 1-1-16,-3 0-2 15,0-3-2-15,-3 0 3 0,0 0 0 16,0 0-1-16,-1 0 1 16,4 0-4-16,-6-2 0 15,0 2 1-15,0 0 2 16,0 0-6-16,-3 0 1 16,0-3 1-16,-3 1 3 15,0-1-2-15,0 3 0 16,0 0 1-16,0 0 0 15,-3 3 0-15,3 0 0 16,1-1 0-16,-4 1 0 16,0 0-3-16,0 2 2 15,0-2 1-15,-3 2 0 16,0 1-3-16,0 2 2 0,0-3-1 16,-3 6 0-16,0-1 0 15,-3-2 0-15,0 3 2 16,1 0 0-16,2 2-27 15,0 0-11-15</inkml:trace>
  <inkml:trace contextRef="#ctx0" brushRef="#br0" timeOffset="177160.02">16941 18709 184 0,'3'-3'68'0,"-3"6"-52"16,0-3-5-16,0 0-4 0,0 0-4 15,0 0 1-15,0 0-2 16,0 0 1-16,3 5-2 16,-3 3-1-16,3 5 1 0,0 3-1 15,3 3 0-15,-3-4 0 16,0-1 2-16,0-4 1 15,0-2 1-15,-3-3-5 16,0 1-1-16,3-1 1 16,-3-5 2-16,0 0 2 15,0 0 1-15,0 0 2 0,6 3 1 16,-3-3-1-16,3 0-1 16,3-3-3-16,3-2 1 15,-3-1-4-15,3-1 0 16,0-1 3-16,3 0 1 15,-4 2-1-15,4 1-2 16,-3 2-2-16,3 9-5 16,3 4 1-1,-3 1-8-15,-3-3-1 16,0-3 3-16,-3 0 5 16,0-2 4-16,-3 0 2 15,-1-1 1-15,-2 1 2 0,0-3 12 16,0 0 6-16,0 0 12 15,3-3 7-15,0-2-10 16,3-3-5-16,-3-2-13 16,0-4-7-16,3-2-21 15,0 1-6-15,0-4-16 16,0 1-3-16,3-4-61 16</inkml:trace>
  <inkml:trace contextRef="#ctx0" brushRef="#br0" timeOffset="178113.18">17480 18600 148 0,'6'-2'55'0,"-6"2"-43"0,3 0 1 0,-3 0-3 16,0 0 5-16,0 0 2 16,0 0 5-16,0 0 1 15,0 0-12-15,0 0-2 0,3 2-2 16,-3 6-6-16,0 3 0 16,3 2-3-16,-6 3 0 15,0 2 0-15,3 4-2 16,-3-1 3-16,-3 5 2 0,3-5-2 15,0 0 0-15,0-5 3 16,0-2 3-16,0-4-4 16,0-2-1-16,0 0 2 15,3-3 1-15,0 1 5 16,0-6 5-16,0 0 2 16,0 0 0-16,3 0-1 15,3 0-1-15,3-3-1 16,0-2 0-16,3-3-6 15,0-3-2-15,3 1 2 16,0-4 1-16,0 4-3 16,0-1-3-16,-1 3 2 15,1 0 2-15,-3 3-7 16,0 2-3-16,0 3-2 16,0 6-1-16,-3 4 2 0,0 9 2 15,0-1-3-15,-3-4 2 16,0-4-4-16,0 1-1 15,-3-3-15-15,0-3-6 16,-1 0-15-16,1 1-6 16</inkml:trace>
  <inkml:trace contextRef="#ctx0" brushRef="#br0" timeOffset="178722.48">17817 18722 160 0,'0'0'60'0,"3"0"-47"0,0 0 8 15,-3 0 0-15,0 0-9 16,0 0 1-16,0 0-8 15,3 3-3-15,-1 5-1 16,1-1-4-16,0 4 2 0,0 2 1 16,0 3 2-16,0 0-1 15,3 0-1-15,-3-3 3 16,0-2 2-16,-3-3-4 0,3 0-1 16,-3-3 0-16,3 0 0 15,-3 0 0-15,0-5 2 16,0 0-3-16,0 0-2 15,0 0 4-15,6 0 3 16,3 0 10-16,-3-2 5 16,0-1 2-16,3-2 2 15,0-3-9-15,0-3-3 16,3-2-9-16,0-3-3 16,0 0 2-16,-4 0 1 15,1 3 0-15,0 0 1 16,0 2-4-16,-3 4 0 15,0-4 3-15,-3 6 3 16,0 2 0-16,0 0 2 0,3 1-4 16,-3 10-4-1,0 10-2-15,3 11-1 16,-3-5 3-16,0-5 0 16,0-4 1-16,-3-1-11 15,0-4-3-15,0-2 0 16,-3 0 1-16,-3-3-34 15,-12 1-16-15,-12-4-30 16</inkml:trace>
  <inkml:trace contextRef="#ctx0" brushRef="#br0" timeOffset="180941.01">18245 18526 140 0,'3'0'55'0,"0"0"-43"0,-3 0 3 0,0 0-1 16,0 0-1-16,0 0 3 15,0 0 2-15,0 0 1 0,0 0-10 16,0 0 3-16,0 0 2 0,3 0-3 16,3 0-1-16,0 0 0 15,3 0 1-15,0 0-5 16,3 0-4-16,0 3 1 15,3-1 0-15,2 4-1 16,1 2-2-16,6 2 1 16,0 1 1-16,0 2-1 15,0 0-1-15,-1 1 1 16,-2-1 1-16,-3 0-3 16,-3 0 0-16,-3-2 1 15,-3 2 0-15,-3 3-3 16,-6 0 0-16,-6 0-1 15,-3 5 3-15,-3-3-2 16,-3-2-1-16,-3 0-2 0,-3-3-1 16,-2-2-1-16,2-3 0 15,0-3 5-15,3 0 1 16,3 1 2-16,3-4 2 16,0 1 1-16,3 0 1 15,3-1 13-15,3 4 8 16,1-1-10-16,2 0-3 15,0 0-8-15,2 3-1 16,1 0-3-16,0 0-1 16,3 0 1-16,-3 0 2 15,3-3-8-15,0-2-1 16,-3 0-7-16,0-1-4 0,3 1-10 16,-3 0-5-16,-3-3-13 15,3 0-6-15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2T19:54:42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7527 5577 164 0,'-3'0'63'0,"0"3"-49"0,3-3-2 0,0 0-4 0,0 0-6 15,0 0 1-15,0 0-4 16,0 0-2-16,0 0 2 15,-3 0 0-15,0 0 1 0,0 0 11 16,0-3 5-16,0 1 5 16,0-4 2-16,0-1 1 15,0-4 2-15,0-2-5 16,-3-6-1-16,0-2-11 16,-3-3-3-16,0-2-6 15,0-6-1-15,-6-2-1 16,0-1 0-16,1 1 2 15,2-1 2-15,0 6-1 16,0 0-1-16,3 3 1 0,0 2-1 16,3 5 0-16,0 4 0 15,3 1 6-15,0 6 4 16,0-5-8-16,3 5-2 16,3 3-4-16,3 0 0 15,3-1 0-15,3 1 3 16,0 0-2-16,9 2-1 15,5 0 0-15,7 1 0 16,0-1 3-16,3-2 0 16,-1 0 3-16,-8 2 1 15,-3-5-1-15,3 3-2 0,-6-3 1 16,-1 3 1-16,-2-3-6 16,0 2 1-16,-3-4-1 15,-3-1 2-15,-3 3-6 16,-6-5 1-16,0 2 3 15,-9-5 2-15,3 3 4 16,-6-3 3-16,3 3-7 16,0 0-3-16,0 2 3 15,3 3 2-15,0 0 10 16,3 3 5-16,3 0-5 16,9 5-1-16,3 8-10 15,6 5-4-15,5 11 0 16,-5 8 3-16,-3 2 1 15,-6 8 1-15,-9 1-9 16,-9-1-2-16,-12-5-34 16,-12-3-15-16,-8-15-40 15</inkml:trace>
  <inkml:trace contextRef="#ctx0" brushRef="#br0" timeOffset="1062.14">8086 4892 288 0,'3'0'107'0,"-3"0"-83"0,0 0-12 0,0 0-8 0,0 0-15 16,0 0-1-16,0 13 2 15,3 6 1-15,0 13 6 16,3 7-8-16,3 1 0 0,6 0-1 15,3-1 2-15,3-7 8 16,-1 0 6-16,1-6-2 16,-3-2-1-16,3-8 2 15,-3 0 2-15,3-5 0 16,-1-6 2-16,4-5-2 16,0-5 0-16,-3-3 8 15,0-8 6-15,-3-5-12 16,-3-14-6-16,-7-7-8 15,1-6-1-15,-3-7-3 16,-3 15 2-16,-3 8 5 16,0-8 2-16,0 11 2 0,0 3 2 15,0-3 3-15,0 13 4 16,0 3-6-16,-3 5-2 16,0 2-3-16,0 9-2 15,3 0-2-15,3 18 1 16,0-3-2-16,12 25 0 15,0-6 1-15,9 10 2 16,-3-7 2-16,6 2 1 16,-7-7 3-16,7-3 1 15,0 2 5-15,-3-8 3 16,-3-2 2-16,-7-10 5 16,1-9-1-16,-3 3 1 0,0-8 0 15,0-13 0-15,-3-1-9 16,-3-12-5-16,-3-11 1 15,0-3 1-15,0-5 0 16,-3-2 1-16,0-4-4 16,-3 4-2-16,3 2 0 15,0 8 1-15,3 7-3 16,3 4 0-16,6 8-30 16,12 4-12-16,5 6-33 15,7 11-13-15,6 8-12 16</inkml:trace>
  <inkml:trace contextRef="#ctx0" brushRef="#br0" timeOffset="1249.79">9125 4458 296 0,'6'-2'110'0,"-6"-4"-86"0,0 6-9 0,0 0-8 16</inkml:trace>
  <inkml:trace contextRef="#ctx0" brushRef="#br0" timeOffset="1406.38">9125 4458 441 0,'-9'13'-5'0,"-3"9"2"15,-3 12-1-15,0 6 3 0,-2-1 1 16,-1 12 0-16,0 2 0 15,0 5 0-15,0 3-5 16,3 2-1-16,3-2-2 16,3-3 0-16,0-2-9 15,6-3-3-15,6-6-48 16,6-2-57 0,6 0 28-16</inkml:trace>
  <inkml:trace contextRef="#ctx0" brushRef="#br0" timeOffset="1812.14">9435 4755 300 0,'0'-3'112'0,"0"3"-87"0,-6 5-11 0,6-5-10 16,-9 8-8-16,3 0 2 16,-9 8-1-16,-6 8-1 15,-6 5 3-15,9 5-20 0,6 9-8 16,7 7-3-16,7 3 1 16,7-3 11-16,9-5 5 15,6-8 13-15,0-5 6 16,3-6 21-16,-1-7 10 0,4-6 3 15,0-8-1-15,-3-7-3 16,0-4 1-16,-4-7-8 16,1-11-2-16,-6-7-16 15,-9-9-8-15,-12-5-4 16,-15-13 2-16,-18 0-11 16,-14-9-4-16,-10-1-43 15,1 4-19-15,-4 6-50 16</inkml:trace>
  <inkml:trace contextRef="#ctx0" brushRef="#br0" timeOffset="2218.83">10092 5165 248 0,'6'-3'93'0,"-6"6"-72"0,0-1-11 16,0 4-9-16,-3 7-7 16,-3-5 4-16,-3 10 1 15,4-4 3-15,-16 4-1 16,-15 14-5-16,6-6 0 0,6-5-75 15,-14 9-54 1,-13 1 48-16</inkml:trace>
  <inkml:trace contextRef="#ctx0" brushRef="#br0" timeOffset="3156.41">10804 4839 228 0,'3'-2'85'0,"-3"4"-66"0,0-2-6 0,0 0-6 15,0 0-7-15,0 0 0 16,-3 3-5-16,-3 2-1 16,-6-2 3-16,-3 2 1 0,-6 0 2 15,0 1 0-15,-5-4 2 16,-1 1 1-16,0-3 3 16,-3-3-3-16,0 1-2 15,-2-1-7-15,8 0-1 16,3 1 1-16,-3-1 3 0,-5 0 2 15,2 1 1-15,3-1-5 16,3 3-1-16,6 0 5 16,0 0 5-16,3 0-4 15,1 5 0-15,-1 3 0 16,3 3 2-16,3 5-3 16,3 5 0-16,3 8 1 15,6 11 0-15,3 0-3 16,3-1 0-16,2-2-1 15,1-2 3-15,0-12 2 16,0 1 4-16,3 0 4 16,0-8 2-16,0 0-3 15,-3-6 0-15,-1 1 1 16,1-6 2-16,0-2-1 0,-3-3-1 16,0-5 1-16,0-3 1 15,-3-6-3-15,-3-1-3 16,-3-4-5-16,-6-10 0 15,-6 3-7-15,-6-1-3 16,-6 3 8-16,-6 6 5 16,-5 4-6-16,-4 9 1 15,3 5-35-15,0 3-13 16,4 7-50 0</inkml:trace>
  <inkml:trace contextRef="#ctx0" brushRef="#br0" timeOffset="3703.2">10840 4688 212 0,'11'-10'82'0,"-2"7"-64"0,3 1-2 0,-3 2-7 15,3 0-10-15,3 0 1 16,0 2-7-16,6 3-3 16,-3 3 6-16,-4 0 1 0,1 0 3 15,-3-2 0-15,0-1 0 16,-3 3-3-16,-6 0-2 16,-3 5 2-1,-6 0 4-15,-3 3 2 16,0-3-4-16,0 3 1 15,0-3 0-15,0 1 2 16,3-4 1-16,4 1 1 16,-1-3 2-16,6 2 1 0,2 1 5 15,7 2 3-15,3-5-4 16,3 0 1-16,3 3-5 16,6-9-2-16,0 1-5 15,2-3 0-15,4-3-40 16,0 1-15-16,-6 2-41 15</inkml:trace>
  <inkml:trace contextRef="#ctx0" brushRef="#br0" timeOffset="4015.26">11200 4360 320 0,'9'-8'121'0,"-6"6"-95"0,0-1-4 0,-3 3-10 16,0 0-15-16,0 0 0 15,3 5-6-15,2 14 1 16,4 5 4-16,6 23 0 0,6 27 2 16,6 11 2-16,3 16 0 15,-4 12-3-15,-2 4 2 16,-3-3-1-16,-6-6 0 15,-6-10 2-15,-6-11 2 16,-6-15-1-16,-6-3-1 16,-3-19-4-16,-6-3 0 0,-3-7-55 15,-5 0-26-15,2-8-22 16</inkml:trace>
  <inkml:trace contextRef="#ctx0" brushRef="#br0" timeOffset="11078.22">6779 6466 156 0,'3'-2'60'0,"-3"-1"-47"0,3 0 15 0,-3 3 4 15,0 0-12-15,0 0-1 16,0 0-11-16,0 0-5 16,0 0-2-16,0 0-4 0,0 6 0 0,-3 2 2 15,0 2 0-15,1 4 3 16,-1 1 1-16,0 4-4 16,0 5-1-16,3 2-2 15,0 3 3-15,0 6-2 16,3 4 1-16,0 6 2 15,0 3 0-15,-1 2 0 16,4-5 0-16,-3-2 2 16,3-6 1-16,-3-6-1 15,0-4-2-15,0-6 1 16,0-2 1-16,3-6-1 16,0-3 2-16,3-2 7 15,0 0 5-15,3-3-5 16,3 1-3-16,3-1-4 15,6-2 0-15,2-3-4 0,4 0 0 16,3 0 1-16,5-3 0 16,-2 0 2-16,-3 1 1 15,0-1-1-15,-7 0-2 16,1 1-2-16,-3-1 1 16,-3 1 1-16,-3-1 0 15,-3 0-3-15,-3 1 2 16,-3-1 3-16,-1 0 1 15,-2 1-1-15,0-1-2 16,-3 3-2-16,0 0 1 16,-3-3-1-16,0-2-2 15,-3 0 0-15,-3-3 3 0,0-3-2 16,-3 1-1-16,1-1 3 16,-1-2 0-16,0 0 1 15,0 2 0-15,3 0-3 16,0 1 2-16,0 2 1 15,3 0 2-15,0 3-1 16,0-1-1-16,3 4 1 16,0-1-1-16,6 8 0 15,3 6 2-15,3 5-3 16,0 8-2-16,0 2-1 16,-3 3 0-16,-4 3 0 15,-8 2 3-15,-5 1-5 0,-7-1 2 16,-9 1-91-1</inkml:trace>
  <inkml:trace contextRef="#ctx0" brushRef="#br0" timeOffset="14496.87">7440 7088 104 0,'0'-2'38'0,"0"4"-29"0,0 3-8 16,0-5-2-16,0 6-3 16,0-1 2-16,0 3-1 15,-3 0 1-15,0 0 2 16,0 2 0-16,0-2 0 15,0 0 0-15,0-2 6 16,3-1 6-16,0-2 14 0,0-1 8 16,0-2-7-16,-3 0-1 15,3-2-11-15,0-1-2 16,0-2-7-16,0-1-2 0,-3-2 2 16,3-2 3-16,0-1 5 15,0-5-2-15,3 3 1 16,0-3-5-16,3-2 0 15,0-1-1-15,3 3 3 16,0 0-3-16,0 3 1 16,0 0-3-16,-3 2 2 15,0 3-9-15,0 3 0 16,0 3-5-16,0 2 0 0,0 5 4 16,-3 3 1-16,0 2-1 15,3 6 0-15,0 3 4 16,0-1 1-16,0 1-5 15,-1-3 0-15,1 0-15 16,3-1-3-16,0 4-33 16,6-3-13-16,3 2-14 15</inkml:trace>
  <inkml:trace contextRef="#ctx0" brushRef="#br0" timeOffset="14903.59">7830 6977 208 0,'3'-11'77'0,"0"14"-60"0,-3-8-1 0,0 5-4 16,0 0-13-16,-3 2-1 15,-3 4-2-15,-3 2-1 16,-3 2 4-16,-2 4-2 0,-7 1 1 15,3 4 2-15,3-1 2 16,3 1-3-16,3-3 0 16,3 0-1-16,6 0 0 15,3-1 2-15,6 1 2 16,3-2 1-16,3-1 1 0,0-5 0 16,0 0 2-16,2-3 3 15,-2-5 2-15,0-3 3 16,-3-2 2-16,0-6-5 15,-3-2 1-15,0-3-7 16,-6-5-1-16,0-3-9 16,-3-5-4-16,-3 0-4 15,0 3 0-15,-3 2-13 16,0 5-3-16,0 6-64 16</inkml:trace>
  <inkml:trace contextRef="#ctx0" brushRef="#br0" timeOffset="15432.87">8170 6718 244 0,'3'-8'93'0,"-1"8"-72"0,-2 0-13 15,0 0-8-15,-2 5-6 16,-4 3 3-16,-3 3 0 15,0 7 1-15,-3 9 2 16,-3 10 0-16,0-3 0 0,3 6 0 16,0-1 2-16,3 1-3 15,3 0 0-15,3-3-1 16,3 3-2-16,3-1-15 16,3-2-5-16,3-2-52 15,0-1-36-15,3-2 45 16</inkml:trace>
  <inkml:trace contextRef="#ctx0" brushRef="#br0" timeOffset="15636.03">8178 7033 260 0,'-3'-8'99'0,"-2"8"-77"0,-13-6-9 0,6 4-7 0,-9-1-8 16,-9 0 0-16,-6 1-29 15,-2 2-12-15,2 0-57 16,-3 5-24-16</inkml:trace>
  <inkml:trace contextRef="#ctx0" brushRef="#br0" timeOffset="16151.28">8637 7176 208 0,'3'-3'79'0,"0"6"-61"0,-3-3-7 0,0 0-7 0,0 0-9 15,0 0 1-15,0 0 2 16,0 0 3-16,-3-3 0 16,-3-2 8-16,3-1 6 0,0 4 4 15,0-6 3-15,0 0-6 16,0-3 1-16,0-5-6 15,3 3-1-15,0-3-9 16,3 0 0-16,3 0-10 16,0 1-4-16,6-4-20 15,3 3-6-15,3 3-53 16,-4 5-33 0,-2 3 54-16</inkml:trace>
  <inkml:trace contextRef="#ctx0" brushRef="#br0" timeOffset="17323.62">8982 6977 208 0,'6'-8'77'0,"-6"8"-60"0,0-3 6 0,0 3 1 16,0 0-15-16,0 0-5 16,-6-2-2-16,-6-6 0 15,0 3-1-15,3 2-3 0,-8 0-1 16,-10 3-1-16,9 3 3 15,3 0 0-15,-3 5 1 16,-3 7-3-16,3 7 0 16,7-1 2-16,5 0 0 0,3 0-2 15,3-2 2-15,6-4 1 16,3-1 0-16,2-4 4 16,1-2 2-16,0-2-5 15,3-1 0-15,0-5 1 16,0-3 1-16,0-2 1 15,-3 2 0-15,-3 1-2 16,5-4-2-16,4-4 3 16,0-1 0-16,-3 3 1 15,0 0 0-15,-3 3-5 16,-3 0 1-16,0 2-5 16,-3 8-1-16,-3 3-2 15,0 3 2-15,-3-1 2 16,0 4 2-16,0-1-1 15,0-3-1-15,0 1 3 0,3-3 2 16,-3-3 2-16,0 1 1 16,0-6 0-16,0 0 2 15,0 0-3-15,0 0 0 16,6-3 3-16,0-2 3 16,-1-1-6-16,1-2-2 15,0-2 1-15,3-1 1 16,0-2-1-16,0 0 1 15,3-3-4-15,0 3-2 16,0 2-1-16,0 3 0 16,-3 0 0-16,3 6 0 0,0 2-2 15,-1 5-1-15,1 5 1 16,0 1 4-16,0 2-1 16,3 3 1-16,0 3 2 15,0 2 0-15,0 0-3 16,3 0 2-16,-1-2-1 15,1-3-2-15,3-3 5 16,-3-3 1-16,0-2 0 16,-3-2-2-16,0-4 3 15,-1-4 0-15,1-1 5 16,-3-5 3-16,0 0-2 16,-3-3 2-16,-3 1-8 15,-3-3-4-15,-3-1 8 16,-3-1 5-16,-3 1-8 0,-3 1-4 15,0 3-5-15,-3 2 0 16,0 2 3-16,-2 4 3 16,-1 4-5-16,0 6-1 15,0 3-14-15,3 5-3 16,3 2-4-16,3 1-1 16,6-1 12-16,0-2 9 15,6-3 6-15,3-2 3 16,0-3 3-16,3-3 3 15,3-10 2-15,0-3 3 16,-1-5-1-16,1-3 2 16,0-3-2-16,0-2 0 15,3-5-3-15,-3-9-1 16,0-4-5-16,-3-6-3 0,-3-6 2 16,-3 1 2-16,-3 2-2 15,-3 6 0-15,-3 5-3 16,0 5-1-16,-3 9-4 15,0 4-1-15,0 6 0 16,-3 2 4-16,0 6-1 16,0 8 1-16,3 4 0 15,0 15 0-15,3 9-7 16,3 14-2-16,3 3-5 16,6 2-3-16,3 1-9 15,3-4-3-15,0 1-34 16,-1-6-33-1,1 0 34-15</inkml:trace>
  <inkml:trace contextRef="#ctx0" brushRef="#br0" timeOffset="17698.5">9813 7001 196 0,'3'-3'74'0,"-3"3"-58"0,0 8-6 0,0 0-6 15,-3 5-6-15,-3 6-2 0,0 2-4 16,3 3 0-16,0 2 4 16,3 1-11-16,3-3-3 0,0-6 10 15,0-2 6-15,0-5 11 16,3-4 6-16,0-4 15 15,0-3 8-15,-1-5-7 16,-2-3-1-16,0-5-13 16,0-3-5-16,-3 0-10 15,-3-3-3-15,-3 1-3 16,1-3 0-16,-4 2-2 16,0 6 1-16,-3 2-21 15,0 3-11-15,-3 3-57 16,3 3-32-1,0 9 60-15</inkml:trace>
  <inkml:trace contextRef="#ctx0" brushRef="#br0" timeOffset="18276.23">10009 7178 188 0,'3'-2'71'0,"-3"4"-55"0,0-2-9 0,0 0-8 15,-3 3 0-15,0-1 2 16,-3 4-2-16,-3-1-1 16,-3 0 1-16,3-2-11 0,0 0-4 0,1-3 12 15,2 0 6-15,0-3 20 16,3 0 11-16,0-2-2 15,3-3 2-15,0 0-15 16,3-2-5-16,3-1-11 16,0 0-1-16,2-2 3 15,4 3 2-15,0 2-11 16,3-3-6-16,3 3 0 16,0 5 2-16,0 3 2 15,0 3 3-15,-1 2-1 16,-2 3 4-16,0 0-2 15,-3 0-1-15,0 0 3 16,-6 0 0-16,3-3 1 16,-3 1 2-16,0-1 1 0,-3-2 1 15,-3-3 0-15,6 0 0 16,0-3 2-16,0-2 1 16,-3-3-3-16,3 0-1 15,3 0-1-15,2-3-2 16,1-2 1-16,3 2 1 15,0 4 5-15,3 1 4 16,3 4-11-16,6 7-4 16,2 8-5-16,1 8 0 15,0 6-41-15,-3 5-19 16,-9-9-23-16</inkml:trace>
  <inkml:trace contextRef="#ctx0" brushRef="#br0" timeOffset="19838.73">10589 7207 176 0,'3'-2'68'0,"-3"2"-52"0,0-3-3 0,0 3-5 16,0 0-9-16,0 0 1 15,0 0-2-15,0 0 0 16,0 0 2-16,0 0 2 0,0 0 3 15,0 0-2-15,0 0-2 16,0 0 4-16,0 0 1 16,0 0 2-16,0 0 2 15,3 0-1-15,-3 0 2 16,0 0-2-16,3 0 2 16,3 0 0-16,-6 0 1 15,3 0-6-15,0 0-2 16,-3 0-9-16,0 0-2 0,0 0-97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2T19:55:12.0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3169 2106 264 0,'6'0'101'0,"-6"0"-78"0,3 0-7 0,-3 0-8 16,0 0-8-16,3 3 2 16,3 7-1-16,-3 4-1 15,3 4 1-15,0-2-4 0,0 10 2 16,3 11 1-16,-1 3 0 16,4 10 0-16,0-2 2 15,6 5-3-15,-6-3 0 16,6-2 1-16,-6 2 0 15,3-8 0-15,0 1 0 16,-6-1-5-16,-1-5 1 0,4-10 0 16,-3-1 2-16,-3-7-43 15,3-1-19-15,0-10-32 16</inkml:trace>
  <inkml:trace contextRef="#ctx0" brushRef="#br0" timeOffset="343.66">3830 2133 308 0,'3'-8'115'0,"-6"8"-89"0,-3-6-8 0,6 6-7 16,-9 0-12-16,-12 0 0 16,-9 0-1-16,-11 0-2 15,-10 6 3-15,-6-6-5 0,-8 2 0 16,5-2-24-16,-8 6-8 15,5-6-7-15,7 5-2 16,5-5-27 0,10 8-32-16,5-3 38 0</inkml:trace>
  <inkml:trace contextRef="#ctx0" brushRef="#br0" timeOffset="640.51">3883 2500 312 0,'-9'6'115'0,"12"-6"-89"0,-6 5-12 0,3-5-12 15,-9 0-5-15,-11 0 1 16,-7 0-3-16,-6 0-1 16,-6 0 3-16,-5 0-17 0,-4 0-6 15,6 0-22-15,-5 0-7 16,2 0-42 0</inkml:trace>
  <inkml:trace contextRef="#ctx0" brushRef="#br0" timeOffset="955.63">3996 2818 212 0,'0'0'82'0,"0"5"-64"0,-9-5 4 0,4 3-3 15,-7 2-6 1,-9-5 0-16,-9 5-10 0,-12-5-1 16,-11 0-2-16,-7 0-3 0,-8 0 0 15,2-5-14-15,7 5-4 16,-1-8-71-1,7 8-38-15,8-5 60 16</inkml:trace>
  <inkml:trace contextRef="#ctx0" brushRef="#br0" timeOffset="1533.52">4312 1984 256 0,'-3'-8'96'0,"-3"3"-75"0,-3-3-8 16,3 8-9-16,-6-5-10 16,0 2 1-16,-3-2-2 15,-2 0 0-15,-4 2 4 0,0 3-3 16,0 0 1-16,3 0-2 0,3 3 2 16,6 2 3-16,0 8 1 15,1 0 1-15,5 6 0 16,3 2 0-16,3 6 2 15,5 4-3-15,1 4-2 16,0 7-1-16,3 11 3 16,0 13 2-16,0 0 2 15,0 6-1-15,-3 4-2 16,3 4 1-16,-3 4 1 16,0-4-1-16,-3-3-1 15,0-14 3-15,-3-7 0 16,-1-6-1-16,-2-10 1 15,3-9-2-15,-3-4-1 0,6-6 25 16,-6-2 10-16,6-12 0 16,3 7 0-16,3-9-18 15,3-5-8-15,6-5-21 16,6-3-9-16,5-5-28 16,-2-1-11-16,3-12-56 15</inkml:trace>
  <inkml:trace contextRef="#ctx0" brushRef="#br0" timeOffset="2017.91">4559 2196 264 0,'0'0'101'0,"0"-3"-78"0,0 3-2 0,0 0-5 16,0 0-14-16,0 0-3 16,0 0-7-16,3 6 0 15,0 2 4-15,6 8 0 0,-3 5 0 0,9-3 7 16,-3 9 5-1,5-1-4-15,7 6-2 0,3-6-1 16,0 1-1-16,3-9 0 16,-4 3 2-16,-2-7 10 15,0-1 4-15,0-8 4 16,-3 1 2-16,-3-4-6 16,-1-2-1-16,-2-2-3 15,0-4 0-15,0-4-2 16,-3-6 1-16,0-11-11 15,0 1-2-15,3-3-1 16,-3 0 1-16,2 0-19 16,-2 7-6-16,0-4-17 15,-3 5-5-15,0 8-27 16,3-3-9-16</inkml:trace>
  <inkml:trace contextRef="#ctx0" brushRef="#br0" timeOffset="2627.72">4857 2529 120 0,'0'-5'46'0,"-3"5"-35"0,3 0 7 0,0 0 4 16,-3-5-7-16,3 2 0 15,0 3 2-15,0 0 3 16,0 0-10-16,0 0 3 0,0 0 1 16,0 0-5-16,0 3-3 15,0 2-3-15,0 8-3 16,0 1 3-16,0 4 0 16,0 3-4-16,0 6-1 15,0 4 1-15,0 7 0 16,0 1-2-16,0-4 2 15,0 2 1-15,0-3 0 16,0-2 0-16,0 0 2 16,0-6-3-16,3 0 0 0,3 1-43 15,0-6-20-15,5-2-17 16</inkml:trace>
  <inkml:trace contextRef="#ctx0" brushRef="#br0" timeOffset="3033.49">5214 2643 224 0,'-3'-2'85'0,"0"2"-66"0,0 7-8 0,3-7-8 16,-3 6-4-16,-3 2 0 15,0 2-2-15,0 6 2 16,0 8 1-16,0 5 0 0,0 3 0 16,3 5 0-16,0 3 0 15,6-1 0-15,0-4 0 16,3-4 0-16,0 1 0 15,0-11 2-15,0 3 3 16,0-8 0-16,0-3 2 0,0 0-2 16,3-2 0-16,3-3-6 15,3 0-1-15,2-3-19 16,4 1-7-16,3-6-27 16,-3 0-50-1,0-6 19-15</inkml:trace>
  <inkml:trace contextRef="#ctx0" brushRef="#br0" timeOffset="3267.86">5354 2858 260 0,'0'0'99'0,"0"0"-77"0,-6 0-4 0,3 0-6 15,-3 0-9-15,-6 0-2 16,-3 0 0-16,-9-6-1 16,-3 6 0-16,-2 0-3 0,-1 0 2 15,-6 0-28-15,3 0-10 16,1 0-67 0</inkml:trace>
  <inkml:trace contextRef="#ctx0" brushRef="#br0" timeOffset="4033.51">5547 2016 272 0,'3'-8'104'0,"3"3"-81"0,-6 0 5 0,3 5-4 0,3-3-19 15,6-2-4-15,-6-1-4 16,6 4 2-16,3-4 0 16,3-1-4-16,-4 7-1 0,7-6 3 15,0 6 3-15,-3 0-1 16,-3 0-2-16,0 0 2 15,-3 6 2-15,0 1-5 16,-4 12 1-16,-2 2-1 16,3 11-1-16,-6 8 6 15,0 5 3-15,0 7-3 16,0 12-1-16,3 2 0 16,0 6 2-16,6-1-1 15,3 0-1-15,0 9 1 16,6 4-1-16,0-7 0 0,-1-3 2 15,4-2-3-15,-9-9 0 16,0-2 1-16,-3-8 0 16,-3-3 0-16,-9-5 0 15,-12-5-11-15,-6-11-3 16,-9-5-55-16,-9-16-24 16,7-11 1-1</inkml:trace>
  <inkml:trace contextRef="#ctx0" brushRef="#br0" timeOffset="4362.14">6753 2588 280 0,'-6'0'104'0,"-3"0"-81"0,-12 0-6 16,9 0-9-16,-9 0-8 15,-6 0 0-15,-5-3-7 0,-4 3-3 16,-3 0-89-16,1 0-39 16,-4 0 52-16,9-3 27 15</inkml:trace>
  <inkml:trace contextRef="#ctx0" brushRef="#br0" timeOffset="4565.29">6610 2765 308 0,'-3'0'115'0,"3"0"-89"0,-3 0-10 0,0 3-9 0,-9-1-9 15,-9 1 0-15,-6-3-31 16,-5 0-15-16,-10-3-71 15,-3 1-31-15</inkml:trace>
  <inkml:trace contextRef="#ctx0" brushRef="#br0" timeOffset="23395.04">7494 2238 228 0,'-6'-2'88'0,"12"4"-69"0,-9-2 6 0,3 0 0 0,0 6-18 16,0 2-4-16,0 2-2 16,0 6 1-16,3 8-1 15,-3 2-1-15,0 9 1 0,0 4-4 16,0 6 0-16,0 0-1 15,0 6 3-15,0-6 2 16,6 2 2-16,-3 4-1 16,3-4-2-16,0-7-4 15,0-3-2-15,0-8-19 16,3-3-7-16,2-2-67 16</inkml:trace>
  <inkml:trace contextRef="#ctx0" brushRef="#br0" timeOffset="23723.25">7934 2275 292 0,'-6'-10'110'0,"0"7"-86"16,-5-2-6-16,8 5-8 0,-6 0-11 16,-6-5 0-16,-6 2-4 15,-6 3 1-15,-6-5 2 16,-8 5-15-16,-4 0-5 0,0 0-9 15,1 0-1-15,5 5-29 16,6-5-53 0,7 8 21-16</inkml:trace>
  <inkml:trace contextRef="#ctx0" brushRef="#br0" timeOffset="23988.8">7928 2627 296 0,'9'0'112'0,"-9"0"-87"0,0 0-7 0,0 0-7 15,0 0-15-15,-6 3 1 16,-5 2-10-16,-10-5-2 15,-9 0 8-15,-12 0-12 0,-14 0-2 16,-4 0-22-16,-2-5-8 16,2 2-41-16</inkml:trace>
  <inkml:trace contextRef="#ctx0" brushRef="#br0" timeOffset="24239.27">8077 3008 272 0,'-9'-2'101'0,"-6"2"-78"0,-11 2 0 0,11-2-6 16,-15 0-15-1,-6-2 0-15,-11-1-2 0,-10 0 0 16,-5 3 0-16,2-5-29 0,4 2-13 16,8 3-71-1</inkml:trace>
  <inkml:trace contextRef="#ctx0" brushRef="#br0" timeOffset="24940.07">8506 1802 192 0,'-27'-8'74'0,"12"8"-58"0,-12-8-6 0,19 8-6 16,-7 0-4-16,-3 0 2 16,0 0-3-16,0 0-2 15,0 3 2-15,0 2 0 0,0 0 1 16,4 3 2-16,-1 3 1 16,3 10 1-16,3 0 0 15,0 11 4-15,3 7 5 16,3 6-5-16,3 6-2 15,3 4-3-15,3 14 0 16,3 10-2-16,0 11-1 16,6 3 1-16,-3 8-1 15,-1 12 0-15,4 6 0 0,-3-7 0 16,-3 7 0-16,0 2 0 16,-3 4 2-16,3-1-6 31,-3 0 1-31,3-2-4 0,-3-21 2 0,0-11 5 15,-3-16 2-15,3-6 11 16,0-9 3-16,0-4 6 16,0-2 3-16,0-11-7 15,0-7-3-15,-1-9-6 16,1-2-1-16,3-11-1 16,3 1 3-16,3-6-16 15,6-8-8-15,6-8-59 16,8-19-27-16,7-5-4 15</inkml:trace>
  <inkml:trace contextRef="#ctx0" brushRef="#br0" timeOffset="26003.5">10003 2487 212 0,'-3'-3'82'0,"0"3"-64"0,-3 0-2 0,3 0-5 0,-3 0-8 16,-6 0-2-16,-8-5 2 15,-10 3 0-15,-6-4-1 16,-6 6-4-16,-2-5 1 0,-4 5 1 16,0 5 0-16,1-5-3 15,-1 6 2-15,4 1 1 16,5 1 2-16,6 0-3 16,6 3 0-16,7-3-1 15,5 2 0-15,9-2 13 16,6 0 5-16,9 3 0 15,5 2 3-15,7 0-6 16,3 1-3-16,3-1-5 16,3 0-2-16,-4 6-3 15,-2 2-1-15,-3 3-1 16,-3 5-2-16,-9 8 0 0,-3 2 0 16,-9 6-2-16,-6 3-1 15,-6 2-3-15,-3-5-1 16,-3 8 1-16,-2-5 1 15,-1 5 3-15,0-3 4 16,3-5 1-16,0-5 1 16,3-6 0-16,4-2 0 15,5-6 2-15,0-2 1 16,3-3 1-16,6-2 0 16,6-6 11-16,6 0 5 15,8 0-2-15,10 1 0 16,6-6-6-16,9 2 0 15,11-2-1-15,13-3 1 0,5-2-2 16,6 2 1-16,4-5-8 16,2 0-4-16,0-5-25 15,-2 2-7-15,-10 3-101 16</inkml:trace>
  <inkml:trace contextRef="#ctx0" brushRef="#br0" timeOffset="27510.52">10301 2569 248 0,'0'-5'93'0,"3"10"-72"0,-6 3-11 15,3 3-7-15,-3 5-7 0,-3 7 2 31,-3 12 1-31,0 18 1 0,-3 10 0 0,3 9-7 0,3-1 0 16,3-5-6-16,3 0 1 16,3-7 6-16,0-7 3 31,0-12 5-31,3-8 1 16,0-8 12-16,0-3 7 0,3-13 4 0,0-8 4 15,3-6-14-15,0-7-7 0,3-3-3 16,-1-7 0-16,4 1 1 15,0-1 3-15,3-7-5 32,3 4-1-32,-3-6-4 15,-1 8-3-15,-2 3 4 16,-3 3 1-16,-3 5-3 16,0 5 1-16,-3-3-7 15,0 8 0-15,0 9-2 16,0 7 1-16,0 8 2 15,0 6 4-15,3 4-4 0,-4 9 2 0,4 5 0 16,3-5-1-16,3 5-16 16,0-6-7-16,0-2-51 31,6-2-55-31,-1-9 42 0</inkml:trace>
  <inkml:trace contextRef="#ctx0" brushRef="#br0" timeOffset="27760.4">10970 3019 264 0,'0'3'101'0,"0"2"-78"0,0 0-11 0,0 3-9 0,-2 0-7 0,-1 5 2 0,-3 6-1 15,0 5 1-15,0 10 2 16,0 6-9-16,-3 5-4 0,6 0-18 16,3-6-7-16,3 6-24 31,6-10-42-15,0 2 27-16</inkml:trace>
  <inkml:trace contextRef="#ctx0" brushRef="#br0" timeOffset="28104.19">11048 3170 292 0,'3'-6'110'0,"-3"4"-86"0,0 4-11 0,-3 4-9 0,0-4-11 0,-3 9 2 15,-3-3 3-15,-6 10 1 16,-3 1 1-16,-3-1-18 0,1 4-5 16,-4 4-7-16,6-7-1 31,0 2 14-31,6-8 10 16,3 0 7-16,3-2 3 15,3-3 18-15,6 5 11 16,6-8-10-16,6 3-2 0,3 0-12 0,3 3-3 0,6-9-3 15,-1 4 1-15,4-1-22 16,3-5-7-16,3 0-84 31</inkml:trace>
  <inkml:trace contextRef="#ctx0" brushRef="#br0" timeOffset="28510.42">12039 2818 284 0,'-6'5'107'0,"-6"3"-83"0,-6 19-9 0,9-17-9 0,-8 14-8 0,-7 5 0 0,-9 3 4 15,-9 7 1-15,-5 4-1 16,-1 2-4-16,0 5-1 0,1-2-23 16,2-3-10-16,6-6-19 15,7-4-8-15,5-4-24 32</inkml:trace>
  <inkml:trace contextRef="#ctx0" brushRef="#br0" timeOffset="28822.95">11602 2868 348 0,'8'-3'129'0,"-2"6"-100"0,0 0-13 0,0 2-11 0,3 3-9 0,3 5-1 16,6 11 1-16,6 2 0 16,9 9 3-16,-1 2-9 0,1 3-3 15,0-1 7-15,-3 1 2 16,-1-3 1-16,-2-3 2 16,0-2-10-16,-3-11-5 15,-3-2-17-15,-4-6-4 31,1-5-75-31,3-8-34 0,-3-8 76 16</inkml:trace>
  <inkml:trace contextRef="#ctx0" brushRef="#br0" timeOffset="29041.24">12006 2818 316 0,'-3'-5'121'0,"0"2"-95"0,-3 0-11 16,0 1-10-16,-5 2-5 15,-10-8 2-15,-9 2-5 16,-6 1-2-16,-5 0 2 16,-1 2-32-16,0 3-13 0,7 5-73 15</inkml:trace>
  <inkml:trace contextRef="#ctx0" brushRef="#br0" timeOffset="29291.24">12036 3339 196 0,'12'8'74'0,"-12"-3"-58"0,0 1 9 0,0 2 0 0,0-1-9 16,-6 4-1-16,-6 2-3 16,-6 0 2-16,-6 1-7 15,-8-6-6-15,-7-3-2 0,-3 0-10 16,-2-5-3-16,2-2-48 16,3-1-19-16,4-2-5 15</inkml:trace>
  <inkml:trace contextRef="#ctx0" brushRef="#br0" timeOffset="29728.74">12319 3112 272 0,'-3'0'101'0,"3"0"-78"0,0 0-11 0,0 0-9 15,0 0-7-15,-3 7-1 0,0 7-7 16,0 2-5-16,-3 5 9 16,0 8-10-16,3 3 0 0,0-1 10 15,0 1 4-15,3 0 0 16,0-6 3-16,3-5 3 16,3 3 3-16,0-3-2 15,3-2 0-15,0-3-1 16,0 0 1-16,3-3-11 15,0 0-2-15,2 0-33 16,4-5-11-16,12-2-19 16</inkml:trace>
  <inkml:trace contextRef="#ctx0" brushRef="#br0" timeOffset="29947.49">12396 3294 276 0,'-9'0'104'0,"-6"3"-81"0,-5-1-8 0,11 1-11 0,-9 2-23 0,-3-5-7 31,-3 0-84-31,0 0-37 16</inkml:trace>
  <inkml:trace contextRef="#ctx0" brushRef="#br0" timeOffset="30260.54">12640 3281 284 0,'3'0'107'0,"0"0"-83"0,0 0 4 0,-3 0-4 0,0 0-25 0,6 0-6 31,0 0-15-31,3 0-4 0,3 0 14 0,3 5-18 0,3 3-5 16,0-3-19-16,2 3-8 15,1-2-14 17</inkml:trace>
  <inkml:trace contextRef="#ctx0" brushRef="#br0" timeOffset="30510.53">12959 3117 272 0,'-3'-5'101'0,"3"5"-78"0,0 5-9 0,0-5-10 0,0 0-10 16,-3 8-1-16,-3 5 4 15,0 5 3-15,0 9 1 16,0-1-1-16,0 11 3 0,3 6-13 16,0 2-3-16,0 0-18 15,6 0-8-15,0-6-56 32</inkml:trace>
  <inkml:trace contextRef="#ctx0" brushRef="#br0" timeOffset="30869.8">13173 3254 288 0,'0'0'107'0,"0"0"-83"0,0 0-12 0,0 0-10 0,-3 6-14 0,-3 2-3 16,-6 7 13-16,-6 4 7 0,-2 5-1 16,-7 2-9-16,-3 3-1 15,3 0-11-15,0-2-2 0,4-1 8 16,2-7 5-16,3 2 5 31,6-8 3-31,3-5 10 16,6 3 7-16,9 2 3 15,9-5 4-15,9 0-12 16,12 3-3-16,5-6-7 16,4 5-1-16,-1 1-25 15,-5-6-11-15,-3 3-87 16</inkml:trace>
  <inkml:trace contextRef="#ctx0" brushRef="#br0" timeOffset="31729.3">9616 3818 280 0,'0'-3'107'0,"0"6"-83"0,3 0-12 0,-3 5-8 0,0-3-15 31,0 11-1-31,0 8 5 16,-3 5 3-16,0 2 3 15,0 6-10-15,0 6-5 0,0 7 1 0,3-10 1 0,0 5-22 0,3-11-9 16,3 3-37 0</inkml:trace>
  <inkml:trace contextRef="#ctx0" brushRef="#br0" timeOffset="32041.76">9771 4003 216 0,'-12'8'82'0,"-3"-3"-64"0,-6 6-2 0,12 0-7 0,-3 2-7 16,-2 0-2-16,-4 3-2 31,3 2-1-31,0 6 2 15,3-5-9-15,3 2-1 0,3 0 4 0,3 3 3 0,6-6 14 16,3 4 6-16,6-7 0 16,3 4 1-16,6-1-9 15,3 1-5-15,-1-6-9 32,4 0-1-32,0 1-30 15,3-9-13-15,2-5-38 16</inkml:trace>
  <inkml:trace contextRef="#ctx0" brushRef="#br0" timeOffset="32259.99">10197 4083 268 0,'-3'0'101'0,"0"0"-78"0,-9 2-9 0,6 3-8 0,-6-5-8 0,-6 3-2 16,-3 0-44-16,-6-3-20 15,-2 0-29-15,-4 0-13 32</inkml:trace>
  <inkml:trace contextRef="#ctx0" brushRef="#br0" timeOffset="32494.92">10289 4233 264 0,'0'0'101'0,"0"0"-78"0,-6 0-11 0,3 3-9 0,-6 0-7 15,-6-1-1-15,-6 4-10 16,-3-4-2-16,-5 1 8 0,-7 0-13 16,0-3-2-16,4 0-67 15</inkml:trace>
  <inkml:trace contextRef="#ctx0" brushRef="#br0" timeOffset="32854.19">10563 4053 288 0,'3'-2'107'0,"-3"4"-83"0,0-2-14 0,0 6-9 0,-3 4-5 15,-3 11 2-15,0 1-7 16,0 9-4-16,3 1 7 16,0 0-17-16,3 0-7 0,0-6 16 15,3-5 6-15,3 0 15 32,0-7 8-32,3-1 17 15,0-8 7-15,3 0-5 16,-4-12-1-16,4 1-14 15,0-12-4-15,-3-6-25 16,-6-10-8-16,-9-9-40 16,-9-7-15-16,-8-11-44 15</inkml:trace>
  <inkml:trace contextRef="#ctx0" brushRef="#br0" timeOffset="33539.99">9539 1762 260 0,'3'-3'96'0,"-3"3"-75"0,3-5 6 0,-3 5-4 16,0 0-15-16,0 0-4 15,0 0-6-15,0 0-1 16,0 0 2-16,0 5-2 0,0 3-1 15,-3 6 0-15,0-1 3 16,0 11-2-16,0 10 1 0,0 6 2 16,0 10 0-16,3-8 0 15,0 3 2-15,3-5-12 16,0-3-3-16,0-3-34 16,3-7-14-16,0-1-34 15</inkml:trace>
  <inkml:trace contextRef="#ctx0" brushRef="#br0" timeOffset="34008.66">9795 1820 232 0,'27'-31'88'0,"-19"23"-69"0,7-6 2 0,-9 9-3 31,6-3 20-31,-9 3-39 0,-3 5-8 16,0 5 3-16,-6 3 7 0,0 5 4 16,-6 6-4-16,-3 2 0 15,-5 3-8-15,-4 2-3 16,0-5 3-16,0 3 2 16,-3-3 0-16,1-2 1 15,-4 0 5-15,3-6 1 16,3 0 0-16,0-5-2 15,4 0 1-15,2 2-1 16,3-4 0-16,3-4 0 16,3 4 0-16,3-6 2 0,0 0 10 15,6 0 4-15,0 0-14 16,9 5-5-16,6-2-2 16,6 7 0-16,3-2 3 15,2 5 3-15,4 6-2 16,3-6 0-16,3 6-1 15,-1-6 0-15,-2 3 2 16,0 2 2-16,0-5-3 16,-4-2 0-16,-2 2-8 15,-3 1-2-15,-3-1-93 16</inkml:trace>
  <inkml:trace contextRef="#ctx0" brushRef="#br0" timeOffset="34477.46">9661 2278 124 0,'0'-3'46'0,"0"6"-35"0,0-3 1 16,0 0-3-16,0 0 6 15,-6 0 20 1,0-3-20-16,-3 3-9 16,-3-5-2-16,-3 5 0 0,-6-5 0 15,1 2 0-15,-1 3-5 16,0 0 1-16,0 0-18 0,0 0-5 15,0 0-29 1,0 0-33-16,1 0 23 16</inkml:trace>
  <inkml:trace contextRef="#ctx0" brushRef="#br0" timeOffset="34774.28">10018 2230 236 0,'0'0'88'0,"0"0"-69"0,-6 6-7 16,3-6-9-16,-6 0-9 15,-3 0-1-15,-6 2-23 16,-5 4-8-16,-4-6-48 16,-3 5-20-16</inkml:trace>
  <inkml:trace contextRef="#ctx0" brushRef="#br0" timeOffset="35180.01">9515 1786 252 0,'3'-5'96'0,"-3"5"-75"0,0 0-5 16,0 0-9-16,0 0-12 15,0 0 1-15,0 5-7 16,-3-2-1-16,-6 2 7 16,-3 0-9-16,-6-5-2 0,-9 3-21 15,-2-6-9-15,-10-2-33 16</inkml:trace>
  <inkml:trace contextRef="#ctx0" brushRef="#br0" timeOffset="35461.72">9881 1767 272 0,'0'0'101'0,"-3"0"-78"0,-6 0-13 0,0 6-10 0,-9-6-35 15,-8 8-12-15,-7-3-55 16,-6-5-22-16</inkml:trace>
  <inkml:trace contextRef="#ctx0" brushRef="#br0" timeOffset="36711.79">13128 2035 264 0,'15'-8'99'0,"-9"8"-77"0,6 0-9 0,-6 0-7 16,3 0-6-16,3 0 2 15,3 0-3-15,0 0 0 16,3 0 1-16,0 2-3 0,2-2 2 16,7 6 1-16,-3-6 2 15,0 0-1-15,0 0-1 16,-1 5 1-16,1-5-1 15,-3 3 0-15,-3 2 0 16,-3 0 0-16,0 3 2 16,-3 5-6-16,-4 6-1 15,1 2 2-15,0 11 1 16,-3 0-1-16,0 20 2 16,-3 9 1-16,0 16 0 15,0 0-3-15,3 15 2 0,3 25 1 16,0 2 2-16,3 24-3 15,3 0 0-15,3 2-1 16,0 3-2-16,-1-7 3 16,4-12 0-16,-3-15 7 15,0-8 6-15,-3-8 3 16,-3-8 3-16,0-3-10 16,-6-13-4-16,-3-10-1 15,-9-6 0-15,-9-5-6 16,-15-3-2-16,-15-10-51 15,-11-11-23-15,-16-11-25 16</inkml:trace>
  <inkml:trace contextRef="#ctx0" brushRef="#br0" timeOffset="38839.06">14900 2852 208 0,'3'-2'79'0,"-3"2"-61"0,0 0-5 0,0 0-5 15,0 0-9-15,0 0 0 16,-3 0 1-16,0 2 0 16,-6 4 0-16,-3-1 0 0,-12-3 2 15,0 4 1-15,-6-1 1 0,-2-2-2 16,-7-1-2-16,-3-2-6 15,1 0-4-15,-1-2-12 16,3-1-4-16,3 3-54 16</inkml:trace>
  <inkml:trace contextRef="#ctx0" brushRef="#br0" timeOffset="39119.99">14751 3040 340 0,'3'0'129'0,"-6"5"-100"0,-3-5-13 0,6 0-11 16,0 0-23-16,-6 3-3 15,-6 2 2-15,-9 1 1 16,-12-6 11-16,-14 0-8 0,-10-8-1 16,-8-3-17-16,-1 3-6 15,1-10-63 1</inkml:trace>
  <inkml:trace contextRef="#ctx0" brushRef="#br0" timeOffset="145097.41">16528 2249 156 0,'3'-11'60'0,"0"9"-47"0,0 2 6 0,-3 0 0 16,0 0-11-16,0 0-2 15,0 0-6-15,0 0-3 16,-3 0 2-16,0 0-2 0,-3-6 1 15,-3 6 2-15,-6-5 0 0,-6 3 0 16,-6-4 2-16,-11-4-1 16,-4 7-1-16,-6-5 1 15,1 5 1-15,-1 1-1 16,3 2-1-16,4 5 1 16,-1 3-1-16,6-3 0 15,4 9 0-15,2-1 0 16,6 3 0-16,6 2-3 15,3 3 2-15,6 3 1 16,6 3 2-16,3-9 1 16,6 3 3-16,3 3 8 15,3-3 3-15,3-2-4 16,0-3 0-16,0 2-6 16,3 1 1-16,0-6-7 15,-1 5-1-15,1 4-2 0,0-4 0 16,-3 3 2-16,-3 0 2 15,-3 3-1-15,-6-3-1 16,-9 9-2-16,-6 4 1 16,-6 6 1-16,-3 5 0 15,-6 8-7-15,-2 5-3 16,-4 0-21-16,-3 13-10 16,4 1-3-1,2 7-36-15,6-7 9 16,6-12 37-16,6-4 21 15,6-8 64-15,6-3 26 16,9-11-14-16,9 3-7 0,9-5-15 16,9 2-3-16,5-7-22 15,10-4 6-15,8-1 5 0,7-9 2 16,2-8 5-16,1-2-9 16,2-6-6-16,-2-2-13 15,-1-8-6-15,-8 2-20 16,-7 3-8-16,-5 0-36 15,-7 3-14-15,-2 5-36 16</inkml:trace>
  <inkml:trace contextRef="#ctx0" brushRef="#br0" timeOffset="145962.98">15778 3874 276 0,'12'-3'104'0,"-9"3"-81"0,-1 0-8 16,-2 0-11-16,0 0-10 15,0 5-1-15,0 3-3 16,0 8 1-16,-2 0 5 16,-1 2-2-16,-3 6 1 0,3 5 3 15,-3 8 3-15,0 3 0 16,3-6-1-16,0 3-10 16,0-2-4-16,0-3-9 0,0-6 0 15,3 1-32 1,6-4-49-16,6-2 21 15</inkml:trace>
  <inkml:trace contextRef="#ctx0" brushRef="#br0" timeOffset="146322.35">15923 4104 260 0,'0'-3'96'15,"-2"6"-75"-15,-1 2-8 0,0-5-9 0,-6 5-14 16,-3 6-4-16,-3 2-3 16,-3 6-3-16,-3 2 12 15,0 0-1-15,3 0 2 0,1-5 1 16,5 0 4-16,0 0 1 15,6-3 3-15,0-2 3 16,3 2 2-16,3-5 3 16,6 2 1-16,3-2-5 15,6 5-2-15,5-7 0 16,4 2 0-16,3 0-5 16,3 0-1-16,3 0-13 15,-1-3-2-15,-2-3-32 0,3-4-10 16,0-6-14-1</inkml:trace>
  <inkml:trace contextRef="#ctx0" brushRef="#br0" timeOffset="146603.64">16355 4188 212 0,'12'0'79'15,"-6"0"-61"-15,-3 0-1 0,-3 0-2 0,0 0-16 16,0 0-3-16,0 3-1 16,-6 2 1-16,-3-2 2 15,-3 0-6-15,-3-3 1 0,-6-3-10 16,1 0-2-16,-1-2-6 15,0 2 1-15,3-5-20 16,3 3-31 0,0 0 15-16</inkml:trace>
  <inkml:trace contextRef="#ctx0" brushRef="#br0" timeOffset="146837.97">16462 4350 212 0,'-3'0'79'0,"-3"2"-61"0,-3-2-3 0,0 6-6 16,-2-6-7-16,-4 0-2 16,-6 0-2-16,-3-6 1 15,0 6 1-15,0 0-5 0,1 0 1 16,-1 0-18-16,3 0-8 15,0-2-53 1</inkml:trace>
  <inkml:trace contextRef="#ctx0" brushRef="#br0" timeOffset="147228.67">16700 4241 284 0,'3'-5'107'0,"0"5"-83"0,-3 0-12 15,0 0-8-15,0 0-19 16,-3 5-3-16,0 6-4 0,-3 2 0 15,0 8 13-15,3 3-4 0,3 3-1 16,3-1 5-16,3-2 3 16,3-3 10-16,3 0 7 15,3-8 8-15,0 1 5 16,3-12 8-16,3 1 4 16,0-6-2-16,2 1 2 15,-2-9-16-15,-3-5-4 16,-3-5-17-16,-3-8-6 15,-9-6-15-15,-12-15-4 16,-15-5-68-16,-9-1-28 16,4-5 17-16</inkml:trace>
  <inkml:trace contextRef="#ctx0" brushRef="#br0" timeOffset="148072.79">16153 1283 288 0,'6'-5'110'0,"-6"0"-86"0,6 5 5 0,-6 0-3 0,0 0-24 0,0 0-5 31,0 0-10-31,0 0-3 0,0 10 9 0,0-2-1 0,0 11 1 16,-3-6 4-16,0 13 1 16,0 1 2-16,3 7 0 15,-3 9 0-15,3-4 0 16,0 1 0-16,0 0 0 0,0-1-9 16,3-7-4-16,-3-5-26 31,3-9-10-31,3-2-48 15,3-3-22 1,-1-2 62-16</inkml:trace>
  <inkml:trace contextRef="#ctx0" brushRef="#br0" timeOffset="148548.59">16492 1159 208 0,'24'-24'77'0,"-15"16"-60"0,-3 3 6 0,-3 5 1 0,0 0-13 0,0 0-1 16,0 0-13-16,-3 0-3 31,-3 5 3-31,0 3-3 0,-3 5 1 16,-6 6 3-16,-3 2 1 15,-6 3 1-15,-3-3 0 16,-5 3 0-16,2-3 2 15,-3 0-3-15,-3 3 0 16,3-6-4-16,1-2 1 16,-1 3 0-16,3-6-1 15,6-5 4-15,0 3 0 0,7-3 1 0,2-1 0 16,6 4 0-16,3-6 2 0,9 3 3 16,6 6 4-16,5 4-4 15,7-2-3-15,3 8-1 31,3-3-1-31,3 5 0 0,-1 1 0 16,4 5 0-16,-3-1 0 16,0 1-3-16,-4-11 2 15,-5 3 1-15,-3-8 2 16,-6 2-3-16,0-4 0 16,-3-1-15-16,-1-5-6 15,-2 2-69 1</inkml:trace>
  <inkml:trace contextRef="#ctx0" brushRef="#br0" timeOffset="148923.99">16310 1812 160 0,'0'-5'63'0,"0"5"-49"0,-3 5-6 0,3-5-7 15,-5 0 4-15,-4 0 6 16,-6 3-5-16,-6 0-3 16,-6-1-2-16,-6-2-8 0,-2 0-3 15,-4-2-63 1</inkml:trace>
  <inkml:trace contextRef="#ctx0" brushRef="#br0" timeOffset="149282.97">16641 1759 212 0,'-3'0'79'0,"0"0"-61"0,-6-10-10 0,3 10-6 16,-6-3-72-16,-3-2-28 16,-9-3 29-16,1-3 18 15</inkml:trace>
  <inkml:trace contextRef="#ctx0" brushRef="#br0" timeOffset="149611.64">16227 1304 164 0,'-6'-5'63'0,"3"10"-49"0,-6-10-4 0,3 5-5 15,-3 0-5-15,-3 0 0 16,-5 5 0-16,-4-5 0 16,0 6-71-16,-3-4-29 15</inkml:trace>
  <inkml:trace contextRef="#ctx0" brushRef="#br0" timeOffset="149892.85">16608 1167 312 0,'3'-5'115'0,"0"10"-89"0,-6-5-17 15,3 0-11-15,-6 0-19 16,-15-5-1-16,-11-3-99 16,-22-6-42-16</inkml:trace>
  <inkml:trace contextRef="#ctx0" brushRef="#br0" timeOffset="156792.76">17200 2791 232 0,'0'-8'88'0,"0"8"-69"0,0 3-3 0,0 2-4 15,3 3-11-15,-3 3-1 16,0 10-2-16,-3 0 0 15,0 6 2-15,0 10 0 0,1-3 0 16,-1 3-3-16,0 8 2 16,3-3 1-16,0 9 0 15,0 7-3-15,3-10 2 16,0-3 1-16,-1-6 0 16,-2-2-14-16,0-10-5 15,3-1-26-15,0-13-8 16</inkml:trace>
  <inkml:trace contextRef="#ctx0" brushRef="#br0" timeOffset="156949.03">17507 2813 200 0,'21'-16'77'0,"-15"10"-60"0,3 1-1 16,-9 2-1-16,0 3-11 16,0-2-2-16</inkml:trace>
  <inkml:trace contextRef="#ctx0" brushRef="#br0" timeOffset="157074.51">17531 2778 332 0,'-18'0'0'0,"-6"-8"0"0,-6-2 2 0,-5 2 1 16,-7-6-1-16,-3 9 1 15,-2-3-4-15,2 3 0 16,-3 5-37-16,13 0-14 15,8 8-31 1</inkml:trace>
  <inkml:trace contextRef="#ctx0" brushRef="#br0" timeOffset="157340">17504 3143 284 0,'-12'-5'107'0,"6"5"-83"0,-9-5-9 16,9 5-9-16,-6-3-8 15,-5-2 0-15,-7-1 0 16,-9 4 0-16,-9-3 2 15,-5-3-22-15,-4 2-10 0,-5 6-61 16,8-8-45 0,9 3 54-16</inkml:trace>
  <inkml:trace contextRef="#ctx0" brushRef="#br0" timeOffset="157605.26">17546 3516 272 0,'6'0'101'0,"-9"0"-78"0,0 6-5 0,3-6-5 15,-9 2-17-15,-9 1-2 16,-6-3-2-16,-6-5 2 15,-11-1 4-15,-7-7-12 0,-6 0-4 0,4 0-32 16,-4-9-13-16,13 4-24 16</inkml:trace>
  <inkml:trace contextRef="#ctx0" brushRef="#br0" timeOffset="158170.15">17867 2373 236 0,'-9'-13'88'0,"3"3"-69"0,-9 2-5 0,9 2-7 16,-2 4-18-16,-4-4-3 16,0 6-6-16,0 6-3 15,0 7 13-15,3 0-2 0,3 14 1 16,0-1 7-16,3 8 3 15,3 6 0-15,0 2-2 0,3 11 2 16,3 6 2-16,0 15 4 16,0 2 4-16,0 1 2 15,3 2 3-15,-3 9-3 16,0 2 1-16,0 0-7 16,-3-11-1-16,3-5-2 15,0-2-2-15,0-4 1 16,-1-1-1-16,7-7 0 15,-3-9 2-15,3-6 5 16,0-11 4-16,0-2 9 16,6 0 7-16,0-11-5 0,0-3-1 15,-1-2-12-15,4-5-3 16,0-6-17-16,3-5-6 16,-3 0-46-16,3-16-21 15,-4-13-15 1</inkml:trace>
  <inkml:trace contextRef="#ctx0" brushRef="#br0" timeOffset="158732.26">18239 2683 264 0,'0'-3'101'0,"-3"6"-78"0,-3 2-9 15,3 0-10-15,0 9-8 16,-3 12 0-16,-3 9 3 15,1 15 0-15,-4 8 1 16,3 3-7-16,0 10-3 0,0 6 1 16,3 2 0-16,3-7 1 15,3-14 2-15,3-10 6 0,0-9 2 16,0-7 8-16,3-8 6 16,3-8 1-16,0-6 1 15,3-7 0-15,2-6-2 16,4-10-6-16,0-8-4 15,3-3-3-15,3-13-3 16,6-5 1-16,2-1 1 16,-2 1-1-16,0 5-1 15,-3 5-2-15,-7 9 1 16,1 7-1-16,-6 8-2 16,-3 8-2-16,0 13 1 15,-3 19 1-15,0 7 2 0,0 6-1 16,0 0-1-16,0 3-17 15,0-3-9-15,0-5-9 16,-1-6-3-16,1-7-15 16,3 2-41-1,0-11 15-15</inkml:trace>
  <inkml:trace contextRef="#ctx0" brushRef="#br0" timeOffset="159138.48">18855 3112 272 0,'12'0'101'0,"-6"0"-78"0,-3 5-9 0,0-3-8 0,0 9-11 16,0 5 1-16,-3 8 0 15,0 7 2-15,0 12 1 16,0 7-13-16,3-5-5 0,3 3-4 16,0-6-1-16,0-5-2 15,0-5 1-15,0-6-15 16,0-2-46 0,0-11 6-16</inkml:trace>
  <inkml:trace contextRef="#ctx0" brushRef="#br0" timeOffset="159472.73">19102 3299 188 0,'0'0'71'0,"0"3"-55"0,-5 8-5 0,-1-9-5 0,-3 9-4 15,-6-3 1-15,-3 5-1 16,-6 0-2-16,-3 0 1 15,-2 1-1-15,-1-1 2 0,3-3-17 16,3 4-6-16,3-1-1 16,6-5 2-16,6 2 18 15,4 1 11-15,8 2 11 16,8 1 6-16,7-4 1 16,9-2 3-16,6 3-10 15,6-6-4-15,-1 3-12 16,1 0-4-16,0-3-21 15,-1 0-7-15,1 3-38 16,3-8-46 0,-1 0 28-16</inkml:trace>
  <inkml:trace contextRef="#ctx0" brushRef="#br0" timeOffset="159910.28">19879 2813 284 0,'-3'0'107'0,"3"5"-83"0,-6 0-12 15,0 3-8-15,-8 5-6 16,-10 6 3-16,-6 10-2 15,-6 8 0-15,-5 8 1 16,-7 0-3-16,0 8 0 0,-2 8-1 16,8-3 0-16,3-5-8 15,4-3-3-15,5-2-12 0,3-11-3 16,6-6-22-16,6-4-6 16</inkml:trace>
  <inkml:trace contextRef="#ctx0" brushRef="#br0" timeOffset="160191.49">19540 2810 304 0,'9'0'112'0,"0"8"-87"0,6 5-9 0,-6-5-11 0,6 11-9 16,-1 7 0-16,7 19-6 16,3 3-2-16,9 15 7 15,3 3-15-15,2 11-7 0,1-6 6 16,3-4 4-16,-4-9 3 16,-2-8 4-16,-3-8-5 15,-3-5-1-15,-4-10-40 16,1-11-44-1,-6-6 26-15</inkml:trace>
  <inkml:trace contextRef="#ctx0" brushRef="#br0" timeOffset="160378.89">19969 2818 264 0,'-9'-13'99'0,"0"7"-77"0,-9-2-9 0,9 8-7 16,-12-5-8-16,-6 2 0 15,-8 1-14-15,-4-1-6 16</inkml:trace>
  <inkml:trace contextRef="#ctx0" brushRef="#br0" timeOffset="160660.29">19879 3561 296 0,'-9'-5'110'0,"6"5"-86"0,-8 5-11 16,5-5-9-16,-6 0-6 15,-12-5 1-15,-6 0-10 0,-6-3-5 16,-5 0 8 0,-4-5-36-16,3 2-12 0,1-2-45 15</inkml:trace>
  <inkml:trace contextRef="#ctx0" brushRef="#br0" timeOffset="161066.07">20189 3183 260 0,'0'0'96'0,"3"0"-75"0,-3 0-8 16,0 0-9-16,0 3-8 15,-3 7 3-15,-3-2 0 16,0 11 1-16,-3-1 0 15,0 9 0-15,0 2 0 0,0 2-3 16,0 1 0-16,6 3-5 16,0-1 0-16,6 0-1 15,3-4 1-15,0-1 5 16,3-3 1-16,0-7 2 16,0 2 2-16,3-3-12 15,3-4-6-15,3-9-60 16,9 3-42-16,2-8 45 15</inkml:trace>
  <inkml:trace contextRef="#ctx0" brushRef="#br0" timeOffset="161256.26">20329 3432 248 0,'-6'-3'93'0,"-3"6"-72"0,-3-3-6 0,6 5-8 0,-9-5-7 16,-3 0 2-16,-5 0-17 16,-4-5-6-16,-3 5-39 15,0-3-16 1,0 0-2-16,4-5-1 0</inkml:trace>
  <inkml:trace contextRef="#ctx0" brushRef="#br0" timeOffset="161521.4">20546 3360 312 0,'9'-2'115'0,"-9"-4"-89"0,6 6-8 0,-3 0-9 16,3 0-27-16,3 3-8 16,0 0-11-16,0 5-2 15,6-6 21-15,-1 3-26 0,1 1-7 16,9-4-30 0</inkml:trace>
  <inkml:trace contextRef="#ctx0" brushRef="#br0" timeOffset="161754.64">20737 3170 284 0,'3'0'107'0,"-3"0"-83"0,0 2-7 15,0-2-12 1,3 11-8-16,-3 7-1 15,0 9 3-15,0 13 0 16,0 5 1-16,0 2 0 0,0 3-18 16,3 3-5-16,-1-5-7 15,4 2 1-15,0 3-24 16,6-8-8-16</inkml:trace>
  <inkml:trace contextRef="#ctx0" brushRef="#br0" timeOffset="162285.6">21064 3360 296 0,'3'0'110'0,"-3"0"-86"0,3 6-11 0,-3-6-11 16,0 0-10-16,-3 2 0 15,-3 9 2-15,-6 2 2 0,0 0 2 16,-3 0-8-16,-3 6-3 0,-2-1 0 16,-1-2 2-16,3-2 5 15,0-1 3-15,3 0 4 16,0-2 2-16,3 2-4 16,1-8 1-16,2 3 0 15,0-5 2-15,3 2-1 16,0 0 2-16,3-5 0 15,0 3 3-15,0 0-3 16,3-3 0-16,-3 2-3 16,0 4-1-16,0-6-1 15,-3 2-2-15,-3 3 3 16,0 3 0-16,0-2-8 0,0-1-4 16,3 0 7-16,0-2 5 15,0 2 10-15,9 1 26 16,9-4 1-1,3 3-13-15,6 3-8 16,6 3-10-16,3 2-4 16,-1 0-3-16,1 3 1 15,-3 0-19-15,0-3-7 16,-4-5-35-16,1-2-15 16,-3-14-21-1</inkml:trace>
  <inkml:trace contextRef="#ctx0" brushRef="#br0" timeOffset="162988.98">21034 2400 220 0,'18'-13'82'0,"0"13"-64"0,0-6 0 0,-6 1-3 15,6 2-9-15,2 3-1 16,4-5 0-16,0 5-1 0,3-5-2 16,-3 5-4-16,-1 5 1 0,1 0-1 15,-3 3-2-15,0 11 0 16,0 2 3-16,-3 11 0 16,-3 5 1-16,-4 5 0 15,-2 8 0-15,-3 3 0 16,0 19 0-16,-3-1 0 15,0 1 2-15,0-6-1 16,3 8-1-16,0 8 3 16,3 2 0-16,3-4 3 15,0-3 3-15,0-3 5 16,0 2 1-16,-3-4-4 16,-3 2-1-16,-1-5-4 15,1-3 1-15,-6-8-4 16,0-10-2-16,-3-3 0 0,0-11 1 15,-5 3-1-15,-7-10 2 16,-9-4-15-16,-12-9-5 16,-17-12-106-1</inkml:trace>
  <inkml:trace contextRef="#ctx0" brushRef="#br0" timeOffset="164504.66">14891 5519 216 0,'-3'-5'82'0,"3"10"-64"0,-6-5 0 15,3 0-3-15,-6 3-9 16,-9 0 2-16,-3-1-3 15,-6 1 0-15,-2-1-3 16,-4 4-2-16,-6-1 1 0,-3 0-17 0,1 3-4 16,-1-2-28-16,0-1-9 15,1-3-23 1</inkml:trace>
  <inkml:trace contextRef="#ctx0" brushRef="#br0" timeOffset="164747.75">14772 5715 304 0,'3'0'112'0,"0"-8"-87"0,-9 16-7 0,3-5-9 15,-9 5-14-15,-9 0 1 16,-12-3-11-16,-12 0-3 16,-11 0 9-16,-7-2-42 0,-2-3-17 15,-1-5-31 1</inkml:trace>
  <inkml:trace contextRef="#ctx0" brushRef="#br0" timeOffset="165607.66">16016 5501 252 0,'9'-14'93'0,"-6"9"-72"0,0 3-6 0,0-4-6 15,-3 6-13-15,0 0 1 16,0 0-6-16,0 0-1 16,-3 0 5-16,-3 0 0 0,-6 6 1 15,-6-6 0-15,-6 5 3 16,-6 3 2-16,-5-6 2 0,-4 9-1 15,-9-6-2-15,1 3-2 16,-1 0 1-16,0 0 3 16,-2 0 1-16,5 3-4 15,6-1 1-15,4 1 0 16,8-1 0-16,6 1-3 16,6 0 0-16,6 2 2 15,6-3 2-15,9 4 4 16,9 1 4-16,3 1-2 15,9 3 1-15,0 2-1 16,2-5 1-16,1 5-4 16,0 6-1-16,0 4-3 15,-4 9-3-15,-5 8 2 16,-9-1 0-16,-6 6-2 16,-12 0 2-16,-9 0-1 0,-5 0-2 15,-7 2 0-15,-3 1 3 16,-3 0-5-16,-3-4 2 15,1-7 0-15,2-2-1 16,3-6 4-16,6-5 0 16,7-6 1-16,2-5 2 15,6-2 19-15,6-3 8 16,9-3 1-16,9-3 0 16,8 1-11-16,10 2-4 15,9 0-2-15,8-2 1 0,13-3-7 16,11-3-4-16,4 1-2 15,2-1 1-15,1-5-19 16,-1-3-6-16,-9 1-23 16,-8-1-11-16,-10 3-67 15</inkml:trace>
  <inkml:trace contextRef="#ctx0" brushRef="#br0" timeOffset="166170.07">15313 7107 304 0,'-3'0'115'0,"6"0"-89"0,-3 2-12 15,0-2-10-15,0 0-11 16,0 8 0-16,0 3-1 16,0 7 0-16,0 12 5 15,0 7-8-15,-3 5-2 0,3 6 9 16,0-6 4-16,3 3-17 16,0-3-6-16,3-2-17 15,3-6-7-15,0-5-41 16</inkml:trace>
  <inkml:trace contextRef="#ctx0" brushRef="#br0" timeOffset="166497.75">15486 7340 264 0,'0'0'99'0,"0"0"-77"0,-3 2-11 0,0 3-10 0,-3 1-4 16,-3 2 1-16,-3 2-1 16,-3 4 2-16,-3 1 1 15,-2 1 0-15,2 3 0 0,0-1-5 16,3 1-1-16,3-3-2 16,3 0 2-16,3-3 8 15,3 0 4-15,3-2 3 16,6-1 2-16,3 1-1 15,3-1-1-15,3 1-12 16,3-3-3-16,6 2-19 16,2 1-7-16,4-3-12 15,0-3-5-15,3-2-33 16</inkml:trace>
  <inkml:trace contextRef="#ctx0" brushRef="#br0" timeOffset="166733.75">16016 7379 320 0,'-3'-2'121'0,"3"4"-95"0,-9-2-13 0,3 3-14 0,-6 0-28 16,-9-1-6-16,-6 1-33 16,-2-1-11-16,2-2-16 15,0-2-4-15</inkml:trace>
  <inkml:trace contextRef="#ctx0" brushRef="#br0" timeOffset="166983.09">16019 7501 324 0,'0'-3'123'0,"0"3"-95"0,0 3-11 0,0-3-11 15,-3 3-18-15,-6 2-5 16,-6-2-11-16,-6-3-3 15,-6 0 17-15,-5-3-24 0,-1 3-8 16,3-5-51 0,0-3-23-16,4-6 63 15</inkml:trace>
  <inkml:trace contextRef="#ctx0" brushRef="#br0" timeOffset="167327.04">16424 7358 300 0,'-3'0'112'0,"-3"11"-87"0,-9 2-7 16,9-3-9-16,-6 6-31 15,-3 3-8-15,0 5-9 16,3 2-4-16,6 1 24 16,3-4 3-16,3 1 7 0,6-3 20 15,0-2 12-15,6-6 20 16,3-2 10-16,3-3-8 16,0-8-5-16,0-6-16 0,2-4-5 15,-5-17-24-15,-6-12-9 16,-9-22-29-16,-9-16-13 15,-9-13-76 1</inkml:trace>
  <inkml:trace contextRef="#ctx0" brushRef="#br0" timeOffset="167998.36">15679 4823 200 0,'0'-2'77'0,"3"4"-60"0,-3-4 13 0,0 2 1 0,0 0-12 15,3 0-3-15,-3 0-7 16,0 0-1-16,3 5-5 16,3 3-2-16,-3 5 0 0,3-2-4 15,0 10 0-15,0 11-1 16,3 10 0-16,0 8 5 15,0-2 1-15,-3-6 0 16,0-2-2-16,-3-6-4 16,0-2 0-16,0-13-25 15,0 2-8-15,-3-11-19 16</inkml:trace>
  <inkml:trace contextRef="#ctx0" brushRef="#br0" timeOffset="168404.62">16022 4821 212 0,'24'-24'82'0,"-13"16"-64"0,-5 5 7 0,-3 3-1 16,-3 0-17-16,0 0-6 15,0 8-4-15,-3 5-1 16,-3 3 3-16,-2 0 0 0,-10 3 3 15,-6-1-3-15,-6 3 0 16,-6 1-4-16,-5-1-1 16,-1 0-19-16,-3-3-9 0,4-4 0 15,5-1 3-15,3-2 12 16,6-4 7-16,7-1 16 16,2-1 8-16,9 3 24 15,6-3 12-15,9 3-20 16,9 3-8-16,8-1-7 15,4 4-1-15,3 4-6 16,6 1-2-16,-1 2-2 16,4 3-2-16,-3 2 3 15,0 1 0-15,-1 2-1 16,-2 0 1-16,-3 0-26 16,-3-3-12-16,-1 1-66 15</inkml:trace>
  <inkml:trace contextRef="#ctx0" brushRef="#br0" timeOffset="170727.26">16900 5652 240 0,'0'2'90'0,"0"3"-70"0,0 1-9 0,0 2-9 0,-3 8-4 16,0 2 3-16,0 9-2 16,-3 7-2-16,0 8 2 15,-3 9-2-15,0 4 1 0,3-5 2 16,0-2 2-16,0-3-3 15,3-5-2-15,0-3 2 16,3-8 2-16,0-3 2 0,0-10 1 16,3 0 9-1,0-3 6-15,3-2 1 0,0-3 0 16,3-6-4-16,0-2 0 16,3-2-5-16,0-4 1 15,3-1-7-15,3-4-1 16,-4-2-4-16,7-8-1 15,-3 2 1-15,3-7 0 16,0 4-3-16,-3 1 2 16,-3 5 3-16,-1-2 1 15,-2 7-4-15,0 3 1 16,-3 0-5-16,0 8 1 16,0 6-7-16,0 7-1 15,0 3 2-15,0 8 4 0,-3 2-4 16,3 6 2-16,0 2-16 15,0 6-4-15,2 2-35 16,1-2-11-16,0 0-11 16</inkml:trace>
  <inkml:trace contextRef="#ctx0" brushRef="#br0" timeOffset="171008.26">17421 6059 228 0,'0'0'85'0,"3"5"-66"0,-3 3-8 0,0 0-6 16,0 5-7-16,-3 1-2 15,0 7 5-15,0 5 1 16,0 11 0-16,0 0-4 0,3 11-1 16,0 0-7-16,3 4-2 15,-3-7-28-15,3-2-12 16</inkml:trace>
  <inkml:trace contextRef="#ctx0" brushRef="#br0" timeOffset="171336.12">17480 6191 260 0,'6'-8'99'0,"0"8"-77"0,-3 0-2 16,-3 0-4-16,0 0-12 15,0 3-2-15,-3 2-4 16,-6 3-1-16,-3 3 2 15,-3 2-2-15,1 3 1 0,-4 0-3 16,-3 5 1-16,0-5-9 16,3 5-4-16,3-3 2 15,6 1 4-15,3-3 8 16,3-3 7-16,9 3 4 0,6 0 6 16,6-3-6-16,6 3-2 15,9 0-3-15,5 0 0 16,4-8-24-16,3 0-11 15,2-6-69 1</inkml:trace>
  <inkml:trace contextRef="#ctx0" brushRef="#br0" timeOffset="171711.14">18174 5736 288 0,'3'3'107'0,"-3"-1"-83"0,-3 12-9 15,3-4-9-15,-3 14-8 16,0 16-2-16,0 15-4 0,0 6-2 16,0 3 5-16,3-1-20 0,3 1-5 15,0-1-3-15,3-5 2 16,0-7-11-16,0-6-5 15,3-14-22 1</inkml:trace>
  <inkml:trace contextRef="#ctx0" brushRef="#br0" timeOffset="171945.49">18593 5792 244 0,'0'0'90'15,"0"0"-70"-15,-5 0-9 0,-1 2-9 0,-6 4-2 16,-9-1 4-16,-6 0-1 16,-6 1-2-16,-5-1 0 15,-4-3-6-15,0 1-1 0,-2-3-50 16,-1 0-23-16,6 0-6 15</inkml:trace>
  <inkml:trace contextRef="#ctx0" brushRef="#br0" timeOffset="172195.42">18519 6107 260 0,'-3'0'96'0,"3"-3"-75"0,-6 6-3 0,3-1-8 15,-6 1-6-15,-9 0 0 16,-5-3-2-16,-7 2-2 16,-3-2 1-16,-3 0-23 0,-2 3-10 15,-1-6-66 1,3 3-37-16,9-2 59 0</inkml:trace>
  <inkml:trace contextRef="#ctx0" brushRef="#br0" timeOffset="172397.72">18617 6466 252 0,'-3'6'96'0,"0"-4"-75"0,-15 4-3 16,7-4-8 0,-10-2-4-16,-6 0 1 0,-9-2-14 15,-5-4-6-15,-4-2 7 16,0-2-39-16,1-1-17 0,-1-2-30 16</inkml:trace>
  <inkml:trace contextRef="#ctx0" brushRef="#br0" timeOffset="172991.11">18951 5681 260 0,'0'-6'96'0,"-3"9"-75"0,-6-14-10 0,3 9-8 0,-9-4-12 15,-6 1-1-15,-6-5-6 16,-2-1-1-16,-4 3 10 15,0 3-8-15,6 2 1 0,3 6-13 16,4 5-3-16,-1 5 16 16,6 5 7-16,3 4 6 15,0 1 1-15,3 7 2 16,3 7 1-16,0 10 7 16,3 9 6-16,3 10 1 15,0-3-1-15,3 9-6 16,0 10-2-16,0 8-4 15,0 0-1-15,0-6-3 16,-3-7-1-16,3-3 1 0,-3-8 2 16,3-5-1-16,0-8 2 15,0-8-2-15,0-5-1 16,3-8 12-16,0-9 4 16,0-1 3-16,3-7 1 15,3-1-3-15,0-4 2 16,3-2-4-16,-1-3 1 15,4-5-18-15,0-2-8 16,3-6-37-16,6-3-15 16,2-5-45-1</inkml:trace>
  <inkml:trace contextRef="#ctx0" brushRef="#br0" timeOffset="173460.41">19233 6162 284 0,'0'3'107'0,"0"-3"-83"0,-3 0-12 0,3 5-8 15,-6 3-6-15,-2 5 1 16,-10 0-2-16,-6 9 0 0,-6 9 2 16,-6 9 0-16,1 8 1 0,-1-1-3 15,0 4 2-15,4-4-26 16,-1-2-11-16,3-2-39 15,3-9-44 1,3-8 33-16</inkml:trace>
  <inkml:trace contextRef="#ctx0" brushRef="#br0" timeOffset="173835.3">18980 6204 212 0,'9'-7'79'0,"-6"7"-61"0,0-3 6 0,-3 3-2 16,0 0-10-16,0 0-2 16,0 0-5-16,0 0-4 15,0 0 0-15,0 0-1 0,0 0 0 16,0 0 0-16,0 0 0 15,0 0 0-15,0 0 2 16,6 10 1 0,6 4 7-16,0 4 4 15,6 11-10-15,3 11-1 16,3 10-1-16,2 1 1 16,1-1-1-16,-3 0-2 0,0-5-2 15,-3-5 1-15,-1-8-23 16,-2-6-10-16,-3-5-24 15,0-8-9-15,0-15-17 16</inkml:trace>
  <inkml:trace contextRef="#ctx0" brushRef="#br0" timeOffset="174022.75">19406 6157 300 0,'9'-19'112'0,"-6"17"-87"0,-3-4-4 15,0 6-10-15,0 0-14 0,-6 0-2 16,-6 3-1 0,-12-3 4-16,-5 0 1 0,-7-3-2 15,-9 1 0-15,-5-4-34 0,-1 1-15 16,0-3-59 0</inkml:trace>
  <inkml:trace contextRef="#ctx0" brushRef="#br0" timeOffset="174257.26">19233 6604 196 0,'0'3'74'16,"6"5"-58"-16,-6 0 3 0,0-3-2 0,-3 0-2 15,-6 0 3-15,-5 1-8 16,-7-4-1-16,-6-2-5 16,-6-2-3-16,-2-1 2 0,-4-2-33 15,3-1-12-15,0-7-54 16</inkml:trace>
  <inkml:trace contextRef="#ctx0" brushRef="#br0" timeOffset="174600.89">19683 6406 312 0,'0'0'115'0,"0"0"-89"0,0 2-12 0,0-2-12 16,-3 8-8-16,0 3 2 15,-6 5 2-15,0 7 1 16,-3 7 1-16,0-1-3 0,0 2 2 16,3 1-1-16,3 3-2 0,6 2-8 15,3 2-3-15,6-2 1 16,0-2 1-16,0-1-1 15,3-7-1-15,0-6-14 16,0-5-7-16,6-8-55 16</inkml:trace>
  <inkml:trace contextRef="#ctx0" brushRef="#br0" timeOffset="174788.51">19787 6638 260 0,'-9'-2'99'0,"0"4"-77"0,-12 1-2 0,12-3-7 15,-5 0-12-15,-7 0 0 16,-3-3-19-16,-6 1-5 16,-3-1-86-16,-2-2-38 15</inkml:trace>
  <inkml:trace contextRef="#ctx0" brushRef="#br0" timeOffset="175069.61">20031 6668 344 0,'12'-6'129'0,"0"6"-100"0,0 0-11 15,-6 0-12-15,3 0-10 16,0 0 3-16,3 0-9 16,-1 0-3-16,1 0 7 15,3 0-26-15,0 0-8 0,3 0-31 16,3 0-10-16,6 0-14 15</inkml:trace>
  <inkml:trace contextRef="#ctx0" brushRef="#br0" timeOffset="175304.1">20344 6472 292 0,'0'0'110'0,"0"0"-86"0,0 0-9 0,0 0-10 16,0 5-9-16,-3 3 0 16,0 8 0-16,-3 10 3 15,0 6 0-15,0 5 1 0,3 8 0 16,0 5-5-16,0 3 1 16,0-2-18-16,0-4-8 15,3-7-39 1,6-6-58-16,0-10 27 0</inkml:trace>
  <inkml:trace contextRef="#ctx0" brushRef="#br0" timeOffset="176069.59">20543 6681 264 0,'3'-3'101'0,"-3"3"-78"0,0 0-11 16,0 0-9-16,0 0-12 16,-3 3-1-16,-3-1 0 15,-3 1 4-15,-3 0 3 16,-3 2-3-16,1 0 0 0,-4 3-4 0,0 0-1 16,0 3 3-16,0-3 5 15,3 0 0-15,3 0-1 16,0-1 5-16,1-1 3 15,5-1 1-15,3 3 0 16,3 3 10-16,6-1 5 16,5 6-6-16,1 0-1 15,3 2-1-15,3 1 0 16,3-1-2-16,3-2 1 16,0 0-6-16,-1-3-3 15,1-2-10-15,0-3-3 16,-3 0-36-16,6-5-16 15,-1-11-41-15</inkml:trace>
  <inkml:trace contextRef="#ctx0" brushRef="#br0" timeOffset="176616.51">20534 5781 316 0,'15'-13'118'0,"-12"2"-92"0,9 9-7 0,-6-1-10 16,0 0-20-16,0 1-3 15,3-1-6-15,0 3-3 16,0 0 13-16,3 3 0 0,-1-3 5 16,1 2 3-16,3 1 3 15,-3 0 0-15,0 2-1 16,0 0 1-16,0 3 1 16,-3 5-1-16,-3 1 2 15,0 9 0-15,-3 9 3 16,0 11-5-16,-3 2-1 15,0 7-2-15,0-1-2 0,-3 4 3 16,0 9 0-16,3 2 3 16,0 3 1-16,3 5 3 15,3-8 1-15,3-3-3 16,2 4-1-16,1 1 1 16,3 4 2-16,-3-6-1 15,0-3 2-15,-3-7-4 16,-3-6-2-16,-6-5-3 15,-3-5 1-15,-6 0-4 16,-3-1-1-16,-6 1-70 16,-9-3-29-16,-2-13 4 15</inkml:trace>
  <inkml:trace contextRef="#ctx0" brushRef="#br0" timeOffset="177527.28">17632 7120 96 0,'3'-3'35'0,"-3"1"-27"0,0-1-2 0,3-8-83 16,3-4 41-16</inkml:trace>
  <inkml:trace contextRef="#ctx0" brushRef="#br0" timeOffset="180213.78">17751 7369 284 0,'0'0'107'0,"15"-11"-83"0,6-7-16 0,-9 10-11 15,3-6 7-15,2-1 6 16,4-4-4-16,3-5-1 15,3-5-3-15,3 3-4 0,5-6 1 16,10-5 1-16,3-6 2 16,5-4-3-16,4-9 0 15,8-2 1-15,7-3 0 16,5-2-3-16,6-9 0 16,4-2 2-16,2-3 2 15,3-2 6-15,7 5 4 16,-7 0-4-16,0-3 1 15,0-2-3-15,-2-1 2 0,-4 6-4 16,-3 3-2-16,-5-3-3 16,-4 5 1-16,-2 0-4 15,-7 0-1-15,-5 3 0 16,-7 8 4-16,-5 5 3 16,-7 14 2-16,-5-1-6 15,-6 8 0-15,-9 6-8 16,-3 2-3-16,-6 3 1 15,-4 7 0-15,-8 1 5 16,-5 0 3-16,-7 2 0 16,-9 3 1-16,-6 3 0 15,-6 3 3-15,-5 4-5 16,-10 3 0-16,3 1-13 0,-2-1-5 16,2-2-5-16,3-3 0 15,7 0-2-15,2-3 0 16,12 0 21-16,6 1 10 15,6-9 19-15,9 1 8 16,9-4-13-16,12-2-6 16,12 1 1-16,8-1 2 15,10 5 5-15,9 6 2 16,2 5 6-16,4 0 2 16,-4 8 0-16,-2 2-1 15,-7 4-14-15,-2 9-4 16,-4 4-14-16,-5 10-3 15,-9 16-17-15,-9 21-8 0,-9 8-47 16,-13 8-47 0,-7-5 42-16</inkml:trace>
  <inkml:trace contextRef="#ctx0" brushRef="#br0" timeOffset="180678.15">20835 5191 292 0,'0'-3'110'0,"0"3"-86"0,0 0-6 0,-12 11-26 0,-9-3-3 16,-3 11 0-16,-6 2 2 15,1 8 6-15,-1 5-21 0,6 3-6 16,3 3 4-16,6 0 5 15,7-9 12-15,2-4 8 16,6-6 32-16,3-8 14 16,8-5 2-16,7-8 1 15,9-8-20-15,3-5-6 16,3-13-14-16,-1-6-5 16,-2-13-29-16,-12-11-10 15,-18-20-75-15,-27-7-56 16,-23-9 60-16</inkml:trace>
  <inkml:trace contextRef="#ctx0" brushRef="#br0" timeOffset="182053.66">22895 6318 268 0,'0'-5'101'0,"3"5"-78"0,-9-3-13 16,3 3-10-16,-3 0-6 16,-6 0 3-16,-6-2 0 15,-6 2 1-15,-9 2 2 16,-5 4-3-16,-7 2 2 0,-3 2 1 16,1 3 0-16,-4-5-38 0,1-2-14 15,2-6-42 1</inkml:trace>
  <inkml:trace contextRef="#ctx0" brushRef="#br0" timeOffset="182287.97">22889 6575 324 0,'0'3'121'0,"0"-1"-95"0,-6-4-11 0,0 4-10 0,-6-2-7 16,-15 3 3-16,-12-3 0 15,-11 0-1-15,-10 0 1 16,1 0-17-16,-7-3-4 0,-2-2-91 16,-1-8-59-1,16-11 67-15</inkml:trace>
  <inkml:trace contextRef="#ctx0" brushRef="#br0" timeOffset="182709.59">23666 5966 368 0,'-3'-2'140'0,"-3"4"-109"0,-12 6-13 0,6 3-14 16,-15 10-18-16,-9 11-4 15,-5 13-17-15,-4 10-5 16,6 22 21-16,7 10-12 0,14 3-1 15,9-10 12-15,6-9 9 16,9-10 27-16,9-11 11 16,5-10 16-16,7-11 6 0,9-13-2 15,9-13-2-15,-1-9-16 16,1-10-7-16,0-13-16 16,-4-13-3-16,-2-22-8 15,-15-15 1-15,-21-13-33 16,-33-33-13-16,-36 1-48 15,-44-30-17-15,-33-2-4 16</inkml:trace>
  <inkml:trace contextRef="#ctx0" brushRef="#br0" timeOffset="199119.08">2529 9366 132 0,'-3'0'49'0,"6"-2"-38"0,-6 4-1 0,3-2-3 15,-3 0 3-15,0 0 4 16,0 0 4-16,-6 0 3 16,-3 0-11-16,3 0-1 0,-9 0-2 15,7 0 1-15,-7 3 0 16,-3 0-2-16,3 2-1 16,-6 0-3-16,3 3 1 15,-8 3-2-15,2 5-1 16,-3 2-2-16,6 3 1 15,3 6 1-15,3-1 0 16,4 3 2-16,5-2 1 16,0-1-1-16,6 1 1 15,3-4 4-15,3-1 6 0,6-1-1 16,3-5 3-16,5 0-2 16,4-3 2-16,0-3-4 15,9 1-1-15,0-1-6 16,-1-2-1-16,-2-2-3 15,3-4-1-15,-3 1-4 16,-3-3 1-16,-1 0-25 16,-2-3-10-16,-9 1-71 15</inkml:trace>
  <inkml:trace contextRef="#ctx0" brushRef="#br0" timeOffset="199665.99">2722 9398 220 0,'3'-11'85'0,"3"11"-66"0,-6-2-10 0,0 2-7 0,0 0-9 16,0 0 2-16,-6 0 1 16,0 2-1-16,1 4 4 15,-4 4-2-15,3 4 1 0,-3 1 0 16,3 9 0-16,3 5 0 15,-3 3 0-15,6 5 4 16,6-2 1-16,3-1 1 16,0-2 0-16,11-3-5 15,-5-5-1-15,6-6 5 16,0-5 5-16,3 1 7 16,3-7 3-16,-4-4-1 15,4-6 0-15,-3-2-5 16,-3-5-2-16,0-6-2 15,0-5 2-15,-10-3-1 16,1-8 2-16,-6-5-4 0,-6-3-2 16,-9 1-9-16,-11 2-5 15,-7 5-2-15,-6 3-1 16,-9 2-13-16,-5 9-4 16,2 2-80-1</inkml:trace>
  <inkml:trace contextRef="#ctx0" brushRef="#br0" timeOffset="200619.32">3103 9374 236 0,'3'-2'88'0,"6"-1"-69"0,-9 3-9 0,0 0-8 15,0 0-9-15,3 3 2 16,3 2 1-16,0 3 2 15,0 5 1-15,3 3 1 0,0 2 0 16,3 6 0-16,-3 3 0 16,-3 2 0-16,3-3 0 15,3 3 0-15,-3-5 2 16,0-3 1-16,-1-2 3 16,1-1-3-16,0-4 0 0,-3-4 8 15,0-2 2-15,3 0 5 16,-6-3 1-16,3 1-4 15,-3-4-1-15,6 1-8 16,-9 0-4-16,3-1-4 16,3 1 1-16,-6 0 3 15,0-3 1-15,0 0-6 16,0 0 0-16,0 5 1 16,3-3 1-16,-3 4-2 15,3-1 0-15,-3 0 2 16,3 1 2-16,0-1 0 15,-3-5 2-15,0 0-4 16,3 3 0-16,-3 2 5 16,0-5 2-16,0 0 2 0,0 0 0 15,0 5 0-15,0-5 0 16,0 0-2-16,0 0 1 16,0 0-4-16,0 0 0 31,0 0 3-31,6-3 3 0,-6 1 5 0,3-1 3 15,0-2-7-15,0-3-1 16,3 0 1-16,0-3 1 16,3 1-5-16,-7-3-4 15,4-1-1-15,6-4 1 16,-6-3-1-16,3-6-1 0,6-2-10 16,-3-5-6-16,6-3-3 15,3 2 1-15,3-2 1 16,2 0 1-16,-5 0 2 15,0 5 3-15,0 6-9 16,-9 2-2-16,-3 6-54 16,-6 4-23-16,-6-1 0 15</inkml:trace>
  <inkml:trace contextRef="#ctx0" brushRef="#br0" timeOffset="202008.72">4077 8705 172 0,'0'-3'66'0,"0"3"-52"0,0 0-8 0,0 0-5 0,0 0-3 16,0 0 1-16,0 5-2 15,-6 1 2-15,3 4 1 16,-6 4 0-16,0 4 2 0,-3 6-1 16,0 2 2-16,-6 3-2 15,6 3 2-15,-2 5-2 16,2 8-1-16,3 8-2 15,0 5-1-15,6 6 4 16,0-3 3-16,3 2 1 16,3 3 0-16,0 6-1 15,3-1 2-15,3 1-1 16,3-6 0-16,5-3-3 16,4 1 1-16,3-1-2 0,3 1-1 15,3-6 5-15,-7-5 4 16,4-5-1-16,-6-3 1 15,0-11-5-15,0-5-3 16,-3-5 2-16,-4-6 0 16,-2-2-12-16,3-3-4 15</inkml:trace>
  <inkml:trace contextRef="#ctx0" brushRef="#br0" timeOffset="205899.33">4249 9231 200 0,'0'-10'77'0,"0"10"-60"0,0-3-5 0,0 3-6 0,0-3-9 16,0 3 2-16,0 0 1 15,0 0 0-15,0 0 0 16,0 0-3-16,6 3 0 0,0 5 2 16,3 3 0-16,3 4-2 15,6 4 2-15,-3 0 1 16,6 2 0-16,0 0 2 16,-1 0 1-16,4-2-4 15,-9-4-1-15,3 1 3 16,0-2 3-16,-6-4 10 15,3-2 5-15,-1-3 4 16,-5-2 1-16,3 0 0 16,0-6 2-16,0 0-10 0,3-2-4 15,-3-3-3-15,0 0 1 16,0-5-1-16,3 0 0 16,-6-3-3-16,5-8-1 15,4-2-3-15,-3-4 1 16,3-1-4-16,3-4 0 15,0 1-6-15,0 0-3 16,-1 2-8-16,-2 5-1 16,0 4-14-16,-3 4-5 15,0 6-65 1,-6 7-41-16,3 12 61 16</inkml:trace>
  <inkml:trace contextRef="#ctx0" brushRef="#br0" timeOffset="206540.21">4595 9440 80 0,'0'-2'30'0,"0"2"-24"0,0-3 17 0,0 3 5 0,0 0-2 15,0 0-1-15,0 0-11 16,0 0-4-16,0 0-11 0,0 5-4 16,0 3 3-16,0 3 0 0,0 2 4 0,0 3-3 31,3 2 0-31,3 4 3 0,-6 4 3 0,0 1 0 16,3-4 0-16,0 6 1 15,0 1 3-15,-3-4-4 16,3 1-3-16,0-1 1 15,2 0 2-15,-5-2-2 16,3-3-2-16,0-2 0 16,0-3 1-16,0-3-1 0,0 0-1 15,6-2-17-15,-6-3-6 16,3-3-31 0,0-2-32-16,6-3 25 15</inkml:trace>
  <inkml:trace contextRef="#ctx0" brushRef="#br0" timeOffset="206741.98">4851 9633 184 0,'0'-2'71'16,"3"2"-55"-16,-3 0-9 0,0 0-6 0</inkml:trace>
  <inkml:trace contextRef="#ctx0" brushRef="#br0" timeOffset="207007.64">4860 9641 266 0,'6'14'-6'0,"0"2"3"16,-1 2 2-16,-2 1 3 0,0-1-3 15,0 1 0-15,0-1 1 16,0 1 0-16,3 2-3 16,-6 0 0-16,3 3 8 15,0 0 4-15,0-1-4 16,3-1-3-16,0-4-1 16,3 1 1-16,-6-3 5 0,3-1 4 15,6-1-4-15,-6 1 1 16,6-4-7-16,0 0-1 15,0-3-7-15,-1-3-3 16,1-2-3-16,3-3 0 16,-6-3-20-1,3-2-52-15,3-6 4 16</inkml:trace>
  <inkml:trace contextRef="#ctx0" brushRef="#br0" timeOffset="207241.98">5053 9824 272 0,'0'-3'104'0,"-3"3"-81"0,3 0-17 16,-6 3-12-16,-3-3-10 15,-3 3 0-15,-9-1-9 16,-2 1-4-16,-1 0 16 16,-3-1-9-16,-3 1 0 0,1-3-54 15</inkml:trace>
  <inkml:trace contextRef="#ctx0" brushRef="#br0" timeOffset="207820.19">5425 9874 192 0,'0'0'71'0,"0"0"-55"0,0 0-5 0,0 0-3 16,0 0-9-16,3 6-2 15,3-1 2-15,-3 3 2 16,0 0 0-16,0 5 2 0,0 5 0 16,-3 6 3-16,0 5 3 15,-6 6-2-15,0 2-2 16,-9 0 0-16,0-5-1 16,-3-1-7-16,-2-2 0 15,-4-5-41-15,0-5-16 16,3-6-18-1</inkml:trace>
  <inkml:trace contextRef="#ctx0" brushRef="#br0" timeOffset="208539.21">5747 9131 192 0,'6'-16'74'0,"-3"13"-58"0,0-2-4 0,-3 5-4 0,3 0-9 16,-1 0 0-16,-2 0-6 16,6 3 0-16,3 5 3 15,-3 2 2-15,3 6 2 0,3 5 0 16,0 3 2-16,3 2-3 15,3 1 0-15,0-1 1 16,0 1 2-16,2-3 3 16,-2-3 2-16,0 0 8 15,-3-5 2-15,0-3 5 16,0-2 1-16,0-3 1 16,-3-3 0-16,5-2 0 15,-8-3 0-15,9-3-9 16,-3-5-2-16,3-3-3 0,0-2 1 15,3-5-6-15,-4-9-1 16,4-2-2-16,0-3 1 16,-3 1-7-16,3 1 1 15,-6 4-19-15,0 2-6 16,-4 6-31-16,1 2-15 16,3 8-38-1</inkml:trace>
  <inkml:trace contextRef="#ctx0" brushRef="#br0" timeOffset="209023.23">6015 9401 208 0,'0'-3'79'0,"5"3"-61"0,-8 0-1 0,3 0-5 15,0 0-13-15,0 0-1 16,0 0-5-16,0 3 2 16,0 5 3-16,0 0 1 0,0 5 3 15,0 3-3-15,0 5-2 16,0 5 2-16,-2 6 0 15,-1 5 3-15,3 5 1 16,-3-2-1-16,0-3-2 16,0 0-2-16,0-2-1 15,0-6-1-15,0-3 3 0,-3-2-22 16,3-6-9-16,0-4-46 16</inkml:trace>
  <inkml:trace contextRef="#ctx0" brushRef="#br0" timeOffset="209726.35">6324 9678 204 0,'3'-5'77'0,"0"10"-60"0,-3-5-5 15,0 0-6-15,0 0-11 16,0 0-1-16,0 6 0 16,0 4 4-16,-3 4 1 15,0 1-2-15,0 1 2 0,0 3 1 16,0-1 0-16,0 1-3 15,0 2 2-15,3 3 1 16,0 0 2-16,3 2-1 0,0 1 2 16,3-4-2-16,0 1 2 15,3-3 4-15,0 1 4 16,3-4-4-16,-3-2-2 16,6-3 0-16,0-2-1 15,-1-1-2-15,1-2-2 16,0-5-15-16,3 0-5 15,-3-3-32 1,3-6-51-16,3-2 19 16</inkml:trace>
  <inkml:trace contextRef="#ctx0" brushRef="#br0" timeOffset="209914.31">6482 9856 208 0,'-6'-6'79'0,"3"9"-61"0,-12-6-10 15,6 3-6-15,-12 0-4 16,-6 0 3-16,-5 0-7 16,-4 0-1-16,-3 3-78 15,4-3-33-15</inkml:trace>
  <inkml:trace contextRef="#ctx0" brushRef="#br0" timeOffset="210445.54">6622 9874 180 0,'0'-2'68'0,"3"-1"-52"0,0 3-10 15,-3 0-5-15,3 0-10 16,3 0-1-16,6 0 2 16,2 3 3-16,4-3 3 0,3 0 5 15,0 0 3-15,3 0 2 0,0 0 2 16,-1 0-5-16,1 0-1 16,0 0-2-16,-6 0-2 15,-3 0-6-15,0 0-4 16,-3 0-63-1</inkml:trace>
  <inkml:trace contextRef="#ctx0" brushRef="#br0" timeOffset="210757.61">6785 9755 232 0,'0'-2'88'0,"0"2"-69"0,-3 0-9 15,3 0-8-15,0 2-6 16,-3-2-1-16,1 5 1 16,-1 1 3-16,0 2 0 15,0 2-8-15,0 4-4 0,3 1 4 16,3 4 5-16,0 2 3 15,0 3 1-15,0 2 0 16,2 1 2-16,-2-1-8 16,0-2-1-16,0-3-20 0,0-2-10 15</inkml:trace>
  <inkml:trace contextRef="#ctx0" brushRef="#br0" timeOffset="211295.05">7038 9850 232 0,'-3'-5'88'0,"3"3"-69"0,-3-4-11 0,3 4-12 16,-2-1-9-16,2-2-2 15,-3-1 3-15,3 1 5 16,0-3 4-16,3-2 11 0,-1-1 6 16,4 3 0-16,0 0 2 15,3 0-9-15,0 3-4 0,3 0-5 16,3 2-1-16,3 0-3 15,3 3 1-15,3 0-2 16,2 0 0-16,4 6 4 16,0-4 3-16,3 1-1 15,-4 2-2-15,4 0 4 16,-3 1 3-16,0-1-8 16,-4 0-2-16,-2 1-19 15,-3-4-9-15,-3 1-44 16</inkml:trace>
  <inkml:trace contextRef="#ctx0" brushRef="#br0" timeOffset="211622.76">7312 9745 180 0,'-3'-3'68'0,"3"6"-52"0,0-1-5 0,0-2-6 16,0 6-8-16,0-1 0 16,0 3 2-16,0 2 2 15,0 4 0-15,3 1-1 0,0 4 3 0,0 2-4 16,0 3 0-16,3 2 1 15,-3 1 2-15,0 2-1 16,0-3-1-16,-3 1-2 16,0-1 1-16,0-7-30 15,0-3-14-15,0-3-21 16</inkml:trace>
  <inkml:trace contextRef="#ctx0" brushRef="#br0" timeOffset="212451.42">7393 8787 188 0,'3'-16'71'0,"-3"11"-55"0,3-1-5 0,0 4-3 16,-3-1-5-16,0 0 1 16,3 1-2-16,-3-1-2 15,3 3 1-15,2 5-4 0,1 3 2 16,6 14 1-16,6 4 0 0,3 8 0 15,6 14 0-15,3 16 2 16,2 12 1-16,4 6 1 16,-3 6 2-16,0 12-3 15,-7 3 0-15,-5-5 1 16,-9 3 0-16,-3-1-2 16,-6-2 1-16,-3-5-2 15,-3-11-1-15,-3-8 1 16,0-11 1-16,0-4-14 15,0-6-7-15,3-9-61 16</inkml:trace>
  <inkml:trace contextRef="#ctx0" brushRef="#br0" timeOffset="213217">8711 9573 184 0,'0'-6'68'0,"3"6"-52"0,-6 0-3 0,3 0-5 0,0 0-9 16,-3 0 1-16,-3 0 0 15,-3 3 0-15,-2-3 0 16,-4 3 4-16,-3-1 5 0,-3 1-3 16,0 0-1-16,-3-1 0 15,-5 1-1-15,2 0-2 16,0-1 1-16,0 1-4 15,0-3 0-15,4 0-32 16,2 2-15-16,0-2-31 16</inkml:trace>
  <inkml:trace contextRef="#ctx0" brushRef="#br0" timeOffset="213466.51">8777 9771 204 0,'3'0'77'0,"-3"3"-60"0,-3-3-9 0,0 2-7 15,-6 1-1-15,-6 0 4 16,-9-3-3-16,-6 2-3 15,-5 1 1-15,-4 0 0 0,0-1 1 0,-5 4-20 16,5-1-7-16,0-3-52 16</inkml:trace>
  <inkml:trace contextRef="#ctx0" brushRef="#br0" timeOffset="-214686.09">9342 9223 176 0,'6'3'68'15,"-3"13"-52"-15,3 10-5 0,3-10-6 0,0 5-5 16,0 6 0-16,0 7-3 15,0 11 0-15,-3 6 2 16,0-1 0-16,-3 3 3 0,0-3-3 16,0-2 0-16,0-3 3 15,0-3 3-15,0-5-2 16,0-3-2-16,0-5 0 16,0-5-1-16,-3-5-14 15,3-9-5-15,-1-4-21 16,-2-14-43-1,0-6 14-15</inkml:trace>
  <inkml:trace contextRef="#ctx0" brushRef="#br0" timeOffset="-214402.5">9732 9213 268 0,'-6'-13'101'0,"6"10"-78"0,-6 0-9 0,0 3-10 0,-6-2-10 16,-5 2 1-1,-4-3-6-15,-6 0-1 0,0 3 7 16,-3 0-2-16,-2 0 0 0,2 3-10 15,0 0-3-15,3-1-12 16,4 1-3-16,2 0-43 16</inkml:trace>
  <inkml:trace contextRef="#ctx0" brushRef="#br0" timeOffset="-214122.26">9783 9525 260 0,'-6'-3'99'0,"0"6"-77"0,-12-3-7 0,9 0-7 16,-9 0-11-16,-6 3 2 15,-2-1-1-15,-7 1 0 0,-6 2 2 16,1 1-14-16,-1-1-5 16,6 3-32-16,6 0-15 0,12 0-18 15</inkml:trace>
  <inkml:trace contextRef="#ctx0" brushRef="#br0" timeOffset="-213856.99">9884 9861 256 0,'0'0'96'0,"-3"3"-75"0,-6 5-8 0,3 0-9 16,-6-1-5-16,-12 4 0 15,-5 0 1-15,-7-3 2 16,-6-3-1-16,1 0-1 0,-4-2 1 16,3-1-23-16,7-2-8 15,5 0-29 1,6-2-54-16,9-3 18 16</inkml:trace>
  <inkml:trace contextRef="#ctx0" brushRef="#br0" timeOffset="-177135.33">10345 8490 124 0,'-6'-2'46'0,"6"-1"-35"0,-5 3-2 0,2 0-2 0,0 3-8 15,-3-3-1-15,-3 0 1 16,-3 2 0-16,0-2 3 16,-3 0 1-16,-3 0 1 15,0 0 0-15,-3 0 0 16,4 0 2-16,2 0-3 15,0 0-2-15,0 0 0 16,0 0-1-16,3 0 0 0,3 3 6 16,0 0 4-16,3 2 3 15,0 0 3-15,3 3-7 16,0 3-3-16,3 2-3 16,3 6 0-16,3 4-2 0,0 7 2 15,0 7-2-15,3 5 2 16,0 3-4-16,3 3 0 15,3 4 3-15,-3 9 1 16,0 8 1-16,3 5 0 16,-4 3-5-16,1-6 1 15,0 6 0-15,3 5 0 16,0 3 0-16,-3-6 2 16,0 1-3-16,-3-4 0 15,0 9 1-15,3 0 2 16,-3-3 1-16,0-6 1 15,2-2 2-15,-2 0 1 16,0 1-3-16,0-1-1 0,0-6 1 16,0 1 0-16,-3-3-5 15,0-2-1-15,0 2 3 16,0 0 1-16,-3-5-3 16,0-5 1-16,-3-9 0 15,0-4 0-15,0-4 0 16,0-10 2-16,0-5-1 15,0-3 2-15,0-5 4 16,0-3 6-16,0-2 2 16,0-3 0-16,0 0-1 15,0-3-1-15,0 0-5 16,0-5 0-16,0 0-3 16,6 0 0-16,0 0-3 0,3 0-2 15,0 0 1-15,2-2-1 16,1 2-7-16,3 0 0 15,3 2-15-15,0 1-5 16,3-3-33-16,9 0-13 16,2-10-17-1</inkml:trace>
  <inkml:trace contextRef="#ctx0" brushRef="#br0" timeOffset="-166867.58">11128 8834 140 0,'0'0'55'0,"0"0"-43"0,0 3 3 0,0-3-1 0,0 0-7 15,-3 0 1-15,3 0 1 16,0 0 5-16,0 0-8 16,0 0 1-16,0 0 0 0,-3 0-6 15,0 0 0-15,0-3 3 16,0 3 2-16,0 0-2 15,0 0-3-15,0 0 0 16,0 3-1-16,-2 2 0 16,2-2 2-16,-6 5-3 15,3-3 0 1,-3 3 1-16,0 3-3 16,0-1 2-16,0 4 1 15,0-1 0-15,-3 5 0 16,0 6 2-16,0 5-1 15,0 3-1-15,0 2 3 0,1 3 0 16,-1 3 1-16,0-3 0 16,-3 0-5-16,3-2 1 15,0-4 0-15,3 4 0 16,0 2 2-16,0 2 1 16,3 4 1-16,0 4 2 15,0 1-1-15,3 2 0 16,0-2-1-16,3-6 0 15,0-2-2-15,3 0 1 16,0-1 2-16,3 1 4 16,0 2-4-16,0 1-1 15,0-1-2-15,3-2 1 16,0-1-2-16,0 1 2 0,0-5-4 16,0-1 0-16,0 0 1 15,3 3 2-15,-3 0-3 16,3 3 0-16,-1-3 3 15,1 0 1-15,0 0 3 16,0-2 1-16,0-4-1 16,0-2-1-16,0-5-3 15,0-5 1-15,-3-1-2 16,0-2-1-16,3 0 1 16,-1-3 1-16,-2 1-1 15,3-4-1-15,-3 3 1 16,0-5-1-16,-3 0-3 0,0 0 2 15,-3-3-4-15,0 1 1 16,0-4-20-16,0 1-7 16,-3-3-132-1,15 3 52 1</inkml:trace>
  <inkml:trace contextRef="#ctx0" brushRef="#br0" timeOffset="-165134.58">11837 9133 144 0,'0'0'55'0,"0"0"-43"0,0 0-3 0,0 0-5 16,0 0-7-16,0 0 2 15,0 0 12-15,-3 0 7 16,0 0-9-16,0 0 0 0,-3 0 1 15,0 0-2-15,-3 0 1 16,0 0-3-16,-3 0-1 16,-3 0-1-16,0 0 0 15,-3 0 0-15,-2 0 0 16,-1 0-7-16,0 0 0 16,0 3 1-16,-3-3 1 0,0 3 1 15,1-1 2-15,2 1-3 16,-3 2 0-16,3 1 1 15,0-1 2-15,1 3-3 16,-1-3-2-16,0 3 2 16,3-3 2-16,0 1 2 15,3-4 3-15,0 1-5 16,3 0-1-16,1 2 0 16,2-2 0-16,0-1 0 15,3-2 2-15,0 0-1 16,3 0 2-16,0 3-2 15,0-3-1-15,0 0 3 16,3 0 2-16,0 0-2 16,0 0-2-16,-3-3 0 0,3 6-1 15,0-3 0-15,0 0 0 16,0 0 0-16,0 0 2 16,0 0-1-16,3 5 2 15,0 0 0 1,3 1 3-16,0-4-3 0,3 4-2 15,3 4 0-15,-1 1 1 16,4-3-3-16,0 2 0 16,0 1 1-16,0-1 2 15,0 4-1-15,3-1-1 16,0 3-2-16,-3 0-1 16,2 0 2-16,1 2 2 15,0 1 0-15,-3-4-1 16,0 1 1-16,-3 0-1 0,-3-3 0 15,0 1 0-15,0-1 0 16,-1-3 0-16,-2 1 0 16,-3 2 2-16,-3 1-6 15,0 1 1-15,0-1 1 16,-3-1 1-16,0 3 1 16,-3 0 0-16,1-1 0 15,-4 1 2-15,0 0-3 16,-3 3 0-16,-3-3 1 15,0 2 2-15,-3 1-1 16,0-3-1-16,0-3 1 16,1 3-1-16,-4 0 0 15,0-1 0-15,0 4-3 16,3-1 2-16,0 1 1 0,3-1 0 16,4-2 0-16,2 0 2 15,3-3-1-15,3 1 2 16,3-4 2-16,3 1 2 15,6-1 3-15,3-2 1 16,5 0-3-16,4-2-3 16,6-1-5-16,6 0 0 15,5 3-2-15,4-5 0 16,9-3 2-16,5 0 0 16,4-3 2-16,2-7 1 15,-2 2-1-15,-1 0 1 16,-8-3 0-16,-6 3 3 0,-7 3-5 15,-5 0-1-15,-6 2-22 16,-3 3-10-16,-6 3-66 16,-4 5-39-1,-5-6 60-15</inkml:trace>
  <inkml:trace contextRef="#ctx0" brushRef="#br0" timeOffset="-163978.71">11450 10213 176 0,'-3'-5'68'0,"6"7"-52"0,-3-4 1 0,0 2-2 15,0 0-13-15,0 0-2 16,0 0-4-16,0 0 3 16,0 0 0-16,0 0 1 0,0 5 0 15,0 0 2-15,0 3 1 16,0 3-1-16,0 2-2 16,0 3 1-16,3 5 1 15,0 3 1-15,0 2 1 16,0 3-2-16,0 0 1 15,3 1-2-15,-3-1 2 16,0 0-2-16,-1-5 2 16,1-1-4-16,-3-4-2 0,3-3-14 15,-3-3-4-15,0-2-33 16,3-3-42 0,3 0 25-16</inkml:trace>
  <inkml:trace contextRef="#ctx0" brushRef="#br0" timeOffset="-163603.34">11703 10356 200 0,'-3'0'77'0,"3"2"-60"0,-9 9-7 0,6-6-6 16,-6 6-4-16,0 2 2 16,-3 0-6-16,-3 3-1 15,-3 0 2-15,3 0 1 0,-2 3 2 16,2-6 0-16,3 0 0 16,0 0 2-16,3 0 1 15,3 1-1-15,3-1-2 16,6 0 3-16,3 0 2 15,6 3-2-15,3-3 0 16,3 1-6-16,2-4 0 16,4-2-10-16,0 0-2 15,3 0-8-15,0 0 0 0,2-3-19 16,-5-2-36 0,0 2 12-16</inkml:trace>
  <inkml:trace contextRef="#ctx0" brushRef="#br0" timeOffset="-163302.98">12024 10464 212 0,'-3'-2'82'0,"6"4"-64"0,-12 1-9 0,3-3-7 0,-3 5-13 16,-3-2-1-16,-2-3-2 15,-4 0-1-15,0 0 8 16,3 0-10-16,0 0-3 0,3 0-47 15</inkml:trace>
  <inkml:trace contextRef="#ctx0" brushRef="#br0" timeOffset="-163068.52">12042 10597 176 0,'-3'2'66'0,"-3"-2"-52"0,-6 6-3 0,6-6-6 15,-6 2-5-15,-6-2 2 16,-2 0-19-16,-4 0-8 16,0-2-34-16,0-1-12 15,3 3 24-15,4 0 13 16</inkml:trace>
  <inkml:trace contextRef="#ctx0" brushRef="#br0" timeOffset="-162709.27">12233 10430 212 0,'0'0'82'0,"-3"5"-64"0,-9 11-11 16,6-3-11-16,0 6-22 16,-3 2-7-16,3 5-4 15,3 1 0-15,6-3 22 16,3-3 11-16,3-3 28 15,3-2 12-15,3-3 4 16,2-5 0-16,4 0-6 16,0-5-4-16,-3-6-16 15,0-2 4-15,-3-8 3 0,-3-6-14 0,-6-10-5 16,-6-13-20-16,-12-8-8 16,-12-9-53-1</inkml:trace>
  <inkml:trace contextRef="#ctx0" brushRef="#br0" timeOffset="-162052.93">11468 8549 176 0,'0'-11'66'0,"3"8"-52"0,-3-2 6 0,0 5-3 16,3-2-10-16,-3 2-2 15,0 0-5-15,0 0-3 0,0 0 2 16,0 0 0-16,0 0 1 0,0 0 2 15,0 0 1-15,3 7 1 16,-3 4 2-16,5 5-3 16,-2 8 0-16,3 5 1 15,0 11 0-15,0-1-2 16,3-2 1-16,-3 0-2 16,0-2 2-16,0-4-2 15,3-1 2-15,0-4-24 16,-3-5-11-16,0-2-36 15</inkml:trace>
  <inkml:trace contextRef="#ctx0" brushRef="#br0" timeOffset="-161589.96">11822 8483 236 0,'6'-8'88'0,"-3"10"-69"0,-3 1-11 0,0 0-9 15,-3 2-5-15,-3 5 3 16,-6 4 2-16,-6 4 1 15,-3 3 0-15,-3 3-3 0,-5-3 2 16,2 0 1-16,3 1 0 16,-3-4 0-16,3-2 0 15,4-3-3-15,-1-2 2 16,3-3 1-16,3 0 2 16,3-3-1-16,3 0 2 15,6-2 4-15,0-3 4 16,3 0 2-16,9 0 5 15,6 0-10-15,3 5-4 0,3 1-6 16,3 4-1-16,5 6-1 16,4 5 3-16,6 3 0 15,2 2 1-15,-5 1-3 16,0 2 2-16,-6 0-15 16,-4-2-4-16,-5-1-80 15</inkml:trace>
  <inkml:trace contextRef="#ctx0" brushRef="#br0" timeOffset="-159902.4">12512 9221 212 0,'6'-13'79'0,"-6"13"-61"0,0-3-5 0,0 3-7 15,0 0-9-15,0 0 0 16,0 0-3-16,0 8-1 16,0 2 4-16,0 9-1 0,0 5 2 15,0 2 2-15,3 6 2 16,0 5-1-16,0 8-1 16,3 5 1-16,0 3-1 15,0 3-3-15,0-11 2 16,-3-3 3-16,3-10 1 15,-3-3 1-15,0-5 0 16,-3-6-2-16,3-5 1 16,0-2 15-16,0-3 9 15,0-3-6-15,3-5-1 0,3 0-12 16,0-5-3-16,0-3-5 16,2-5-1-16,1-3-1 15,0-5 0-15,3-6 2 16,0-2 2-16,0 0-6 15,-3 3-1-15,0 4 8 16,0 4 7-16,-3 5-9 16,-3 2-2-16,-1 6-5 15,1 13-1-15,0 8 6 16,3 5 2-16,0 5-6 16,0 3-2-16,3 3-1 15,-3-3 0-15,3 0-9 16,0 3-3-16,3-3-8 0,0 0-2 15,-1-2-26 1,1-6-40-16,0-3 22 16</inkml:trace>
  <inkml:trace contextRef="#ctx0" brushRef="#br0" timeOffset="-159605.55">13078 9557 216 0,'0'5'82'0,"0"8"-64"0,0 11-7 16,0-11-6-16,0 8-5 15,-3 6 2-15,0-1-6 16,0 4 1-16,3-1 1 16,0 0-6-16,3-3 1 0,0 1-13 15,3-4-2-15,0-1-30 16,0-4-40 0,3-2 22-16</inkml:trace>
  <inkml:trace contextRef="#ctx0" brushRef="#br0" timeOffset="-159293.11">13248 9779 236 0,'0'-3'90'0,"0"6"-70"0,-3-3-9 0,0 3-9 16,-3 2-6-16,-3 3 2 15,-3 0-8-15,-3 2-1 16,3 4 6-16,0-1-13 0,3 0-3 16,0 0 11-16,3-2 7 15,3-1 5-15,6 1 2 16,6 0 9-16,6 2 3 0,3 0-5 16,6 0-2-16,3 1-10 15,-1-1-1-15,7-3-20 16,-6-2-6-16,0-5-53 15,-1-3-27 1,-2-8 55-16</inkml:trace>
  <inkml:trace contextRef="#ctx0" brushRef="#br0" timeOffset="-158777.5">14120 9327 220 0,'0'-6'82'0,"0"12"-64"0,-6-6-9 16,3 2-9-16,-6 6-3 15,-6 3 3-15,-9 5 1 16,-3 5-1-16,-2 11 1 16,-1 10-6-16,-6 3 1 0,3 5 4 15,1 0 2-15,-1-2-3 16,3-6-1-16,0-2-2 15,4-6 3-15,-1-2-18 16,3-3-7-16,6-5-55 16</inkml:trace>
  <inkml:trace contextRef="#ctx0" brushRef="#br0" timeOffset="-158496.6">13751 9395 252 0,'9'6'93'0,"-1"4"-72"0,7 17-8 0,-6-9-10 0,6 14-20 15,6 13-6-15,3 11-10 16,6-4-5-16,-1-1 21 15,4-4 4-15,-3-4 7 0,0-6 4 16,-4-6 3-16,1-4 0 16,0-6-1-16,-6-5-19 15,-3-5-10-15,0-9-29 16</inkml:trace>
  <inkml:trace contextRef="#ctx0" brushRef="#br0" timeOffset="-158277.84">14149 9393 252 0,'-8'-8'93'0,"-10"0"-72"0,-18-3-6 0,12 6-8 16,-6 0-10-16,-5-1 2 15,-10 4-32-15,0-4-15 16,4 4-49-16,-1-1-18 16</inkml:trace>
  <inkml:trace contextRef="#ctx0" brushRef="#br0" timeOffset="-158011.91">14075 9882 200 0,'-3'0'74'0,"3"5"-58"0,-9 3-4 16,3-2-4-16,-6-1-3 15,-9 3 4-15,-5-3-2 16,-13-2-2-16,-3-6-2 15,1 1 0-15,-4-6 0 0,0 0-15 16,1 0-6-16,5-3-33 16,6 3-54-16,9 0 15 15</inkml:trace>
  <inkml:trace contextRef="#ctx0" brushRef="#br0" timeOffset="-157589.95">14352 9618 208 0,'3'-6'77'0,"-3"9"-60"0,0-3-7 15,0 0-8-15,0 0-8 16,0 5-1-16,-3 3 1 16,0 3 4-16,0 2 1 15,0 8 3-15,-3 0 3 0,3 3-2 16,0 0-2-16,0 0-3 15,3 0-1-15,0 2 4 16,3 3 1-16,0 0 0 16,3 3 1-16,3-3-2 0,0-2-1 15,0-4 1-15,0 1-1 16,0-3 0-16,0-2 0 16,-1-3-25-16,4-3-10 15</inkml:trace>
  <inkml:trace contextRef="#ctx0" brushRef="#br0" timeOffset="-157384.78">14358 9829 232 0,'-27'0'88'0,"9"0"-69"16,-15 0-5-16,22 0-7 0,-7 0-16 16,-3 0-2-16,0 0-84 15,0 0-39-15</inkml:trace>
  <inkml:trace contextRef="#ctx0" brushRef="#br0" timeOffset="-157119.64">14658 9819 260 0,'12'-3'96'0,"-6"3"-75"0,3 3-23 0,-3-1-14 16,3 4-25-16,6-1-4 15,3 0-42-15,0 1-17 0</inkml:trace>
  <inkml:trace contextRef="#ctx0" brushRef="#br0" timeOffset="-156775.89">15004 9678 304 0,'6'-5'115'0,"-6"10"-89"0,3-5-12 0,-3 6-10 16,0 2-8-16,0 8-1 16,-3 2-1-16,0 6 1 15,0 5 3-15,3 8-1 0,0 5-1 16,0 3 0-16,3 0 3 16,0-2-2-16,0-4-1 15,0-4-6-15,0-3-2 16,0-6-15-16,-3-5-8 15,0-5-19-15,0 0-8 16,0-6-16 0</inkml:trace>
  <inkml:trace contextRef="#ctx0" brushRef="#br0" timeOffset="-156463.39">15161 9911 264 0,'-2'3'101'0,"-1"0"-78"0,-6 7-11 16,6-2-9-16,-6 3-7 16,-6 2-1-16,-3 5-21 15,-3 1-7-15,0 2 16 16,3-2-13-16,4-6-2 0,2-3 15 15,3 1 8-15,3-3 38 0,9 0 15 16,9-3-8-16,5 3-6 16,7 0-15-16,9 0-7 15,3 0-8-15,-1 0 0 16,-2 0-18-16,-3 0-5 16,-3 0-79-1</inkml:trace>
  <inkml:trace contextRef="#ctx0" brushRef="#br0" timeOffset="-154666.78">15170 8573 148 0,'6'-8'55'0,"-6"5"-43"0,6 0 3 16,-6 3 1-16,0 0-8 15,0 0 0-15,0 0 0 16,6 0 2-16,0 3-5 0,3 0-3 0,3 2 1 16,3 5-2-16,3 4-1 15,0 7 3-15,3 8 0 16,2 3-4-16,1 5 1 15,0 8-2-15,0 8-2 16,3 18 5-16,-1 16 1 16,4 6 0-16,-3 10-2 15,0 8 1-15,-4 6-1 16,-2-4 0-16,0 9 2 16,-6-3 1-16,3-2 3 15,-3-4 8-15,-6 4 3 16,-3-11-4-16,-6-8 0 15,-3-11-6-15,-3-13-2 0,-3-5-2 16,0-11-3-16,0-5 3 16,0-8 0-16,0-5-4 15,0-6 1-15,0-5 2 16,3-5 3-16,0-3 2 16,0-5 3-16,0-5-1 15,3-4 0-15,0 1-12 16,0-2-3-16,1-4-35 15,-10-18-90 1</inkml:trace>
  <inkml:trace contextRef="#ctx0" brushRef="#br0" timeOffset="-152604.29">16421 8710 232 0,'0'-3'88'0,"0"3"-69"0,0 6-9 0,0-1-10 16,-3 3-6-16,-6 8 4 16,-3 2-1-16,0 6 1 0,-3 5 2 15,-3 6 0-15,0 10 0 0,-3 13 0 16,1 8 0-16,-1 3 0 16,0 2 0-16,0 3 0 15,3 8 2-15,3 8-3 16,3 0 0-16,1 3 1 15,5 2 0-15,3 3 2 16,3-3 1-16,3-7-4 16,3-4 1-16,2-4 0 15,7-1 2-15,3-2 1 16,3-8 1-16,3-6 2 16,0-5 3-16,-1-8-2 15,1-5 1-15,-3-2-5 0,0-4-2 16,-3 1 0-16,0-3-1 15,-3 0 0-15,2 0 2 16,-2-2-3-16,-3-4 0 16,-3 1-17-16,3-5-5 15,-3-1-33-15,0-2-14 16,3-11-7 0</inkml:trace>
  <inkml:trace contextRef="#ctx0" brushRef="#br0" timeOffset="-151179.86">17379 9231 192 0,'3'-2'74'0,"-3"4"-58"0,0-4-4 0,0 2-6 16,0 0-11-16,-3 0 1 15,-3 2 2-15,0 1 3 16,-3-3 0-16,-3 0 2 0,-3 0 2 0,-2 0 4 16,-1 0 2-16,-3 0-5 15,-3 3-4-15,0-1-1 16,-6 4 1-16,1 1-3 15,-4 4 0-15,3 0 1 16,-3-1 0-16,4 3 0 16,-1-2 0-16,3 0-3 15,0-1 2-15,4-2 1 16,2 0 2-16,3-3-1 16,3 1 2-16,3-1-2 15,3 0-1-15,3 1 7 16,3-1 5-16,6 0 5 15,6 3 2-15,3 3-10 16,3-1-5-16,6 3-8 16,3 6 0-16,2 2 2 0,1 3 3 15,0 2-2-15,0 4 0 16,-4 7-1-16,-2 0 0 16,-3 0 2-16,-6 0 0 15,-6 2-3-15,-6 4 2 16,-6 2 1-16,-6 0 0 15,-3 0 0-15,-6-3 0 16,1-2-3-16,-4-1 2 16,0-7 1-16,3-3 0 0,0-2 0 15,3-6 0-15,4-3 0 16,2-2 2-16,0-3-1 16,3 1 2-16,3-4 0 15,6 1 1-15,3-1 4 16,6 1 5-16,3 2-3 15,9 0 2-15,11-2-5 16,10 0 1-16,12-1 4 16,8 3 2-16,1 1 1 15,8-4 4-15,0-2-11 16,1-5-2-16,-1-3-6 16,-2-3-3-16,-7 1-31 0,-8-1-15 15,-10-2-61 1,-8 5-49-16,-9 0 62 15</inkml:trace>
  <inkml:trace contextRef="#ctx0" brushRef="#br0" timeOffset="-149929.86">16813 11086 204 0,'6'-8'77'0,"-3"3"-60"0,3 0-5 0,-3 2-4 15,0-2-5-15,0-1 1 16,3-4 4-16,0-4 3 0,3-1-6 16,0-4 10-16,0-2 7 0,3-3 0 15,0-5-1-15,0 0-7 16,0 0-4-16,0 0-5 16,-1 0-4-16,1-3-3 15,0-3 1-15,-3 1-1 16,0 2-2-16,-3 3 0 15,0 3 0-15,-3 2 3 16,-3 5 0-16,-3 6-4 16,0 3 1-16,-3 4-3 15,-3 6 0-15,-3 11-3 16,0 5-1-16,0 5-1 16,3 5 2-16,1 6 8 15,2 5 3-15,3 6 3 16,0 4 0-16,3-2-5 0,0-3-1 15,6-2 3-15,0 0 3 16,0-8 1-16,2-6 2 16,4-2-9-16,0-3-3 15,3-2-4-15,3-6 0 16,0-3 3-16,6-2 1 16,-1-2-6-16,1-6-3 15,-3 0-25-15,-3 0-13 16,6-3-27-1</inkml:trace>
  <inkml:trace contextRef="#ctx0" brushRef="#br0" timeOffset="-149616.81">17489 10941 212 0,'-3'0'79'0,"-3"-3"-61"0,-6 0-7 0,6 3-9 16,-3-2-3-16,-5-1 0 16,-4-5-15-16,-3 3-4 15,0-1-19-15,-3 1-7 16</inkml:trace>
  <inkml:trace contextRef="#ctx0" brushRef="#br0" timeOffset="-149398.58">17468 11049 212 0,'0'0'79'16,"-6"3"-61"-16,-11-6-5 0,8 3-7 0,-6 0-13 15,-3 0-3-15,-3-3-25 16,-3 1-12-16,3-1-29 16,3 3-10-16</inkml:trace>
  <inkml:trace contextRef="#ctx0" brushRef="#br0" timeOffset="-149023.27">17671 10845 244 0,'0'0'90'0,"0"0"-70"0,0 3-12 0,0 0-11 16,-6 5-1-16,-3 2 1 15,0 6-2-15,-3 2 1 16,3 9 2-16,3-1-8 0,3 1-1 16,3-3 8-16,6-3 4 0,3-3 8 15,3-2 5-15,0-3 6 16,3-2 2-16,0-3 6 16,2-8 3-16,1-8-11 15,0-5-2-15,-3-8-19 16,-3-14-9-16,-6-12-17 15,-15-12-9-15,-12-1-64 16,-15-12-49 0,-11-2 57-16</inkml:trace>
  <inkml:trace contextRef="#ctx0" brushRef="#br0" timeOffset="-148273.23">16938 8866 4 0,'0'-2'0'0</inkml:trace>
  <inkml:trace contextRef="#ctx0" brushRef="#br0" timeOffset="-147910.28">16918 8647 156 0,'0'-8'57'0,"3"5"-44"0,-3-2 10 0,0 5 0 16,0 0-7-16,0 0-1 15,3 0 2-15,-3 0 1 0,3-3-9 16,-3 3 1-16,0 0 3 0,0 0-9 15,0 0-5-15,0 11-4 16,0-1-2-16,0 9 1 16,0 5 4-16,-3 7 1 15,6 4 1-15,-3-1 0 16,3 1 2-16,-3-1-1 16,3 3-1-16,-3 0-2 15,3 0 1-15,-1-3-12 16,-2-2-5-16,0-5-50 15,3-6-46 1,-3-5 34-16</inkml:trace>
  <inkml:trace contextRef="#ctx0" brushRef="#br0" timeOffset="-147365.78">17221 8562 272 0,'12'-8'104'0,"-6"8"-81"0,0 0-8 0,-6 0-11 16,0 0-12-16,0 5 0 16,-3 6-1-16,-3-1 3 15,-3 4 4-15,-6 2-1 0,3-1 1 16,-2 7 2-16,-1-7 2 15,-3 4-3-15,0-3-2 16,-3 0 2-16,3 0 2 16,-3-1 0-16,4 1-1 0,-1-2 1 15,3-1-1-15,0-3 0 16,3-2 2-16,0-2-1 16,3 2-1-16,0-3 1 15,3 0 1-15,0 0-1 16,3-2 2-16,0 0 0 15,0-3 1-15,3 0 6 16,0 0 4-16,6 5-7 16,0 3-4-16,3 0-2 15,3 0-1-15,3 0-3 16,3 2 2-16,0 1 3 16,6 2 3-16,-1 3-2 15,4 3 0-15,0-1 1 16,0 1 0-16,0 2-5 0,-4 0-1 15,4-3 1-15,-6 1 2 16,-3-3-16-16,0-3-4 16,-3 0-46-16,2-2-18 15,-2-6-12 1</inkml:trace>
  <inkml:trace contextRef="#ctx0" brushRef="#br0" timeOffset="-146037.2">17888 9369 212 0,'6'-8'79'0,"-3"8"-61"0,0 0-7 15,-3 0-7-15,0 0-9 16,0 5 1-16,0 3 0 16,-3 5 2-16,0 6 1 15,0 10 1-15,3 8 0 0,-3 5 0 16,3 11 0-16,-3 0-3 16,3-2 2-16,-3-1 1 15,3-3 2-15,-3-4-1 16,0-6-1-16,0-5 3 15,0-6 2-15,0-5 0 16,3-5 2-16,0-3 11 16,0-5 8-16,0-2 0 0,0-6 2 15,6-3-14-15,0-2-3 16,0-6-5-16,3-2-1 16,3-6-3-16,3-2-2 15,0 0-2-15,3-3 1 16,-1 0 1-16,1-2 2 15,0 5-3-15,3 2 0 16,-6 3 1-16,-3 6 0 16,0 2-7-16,-3 8 0 15,-1 8 1-15,-2 5 1 16,0 5 3-16,0 4 1 0,3 4-4 16,0 3 1-16,0 3-9 15,3 0-2-15,0-3-14 16,0-3-4-16,0-2-40 15,3 2-44 1,-3-7 35-16</inkml:trace>
  <inkml:trace contextRef="#ctx0" brushRef="#br0" timeOffset="-145381.4">18296 10171 88 0,'3'-3'35'0,"0"0"-27"0,0 3 5 0,0-2 1 15,0 2 7-15,0-3 5 16,0-2-3-16,3-1 0 16,0-2 3-16,0 1 1 0,2-1-14 15,-2-3 5-15,3-2 3 0,0-3-5 16,3-3-1-16,-3-2-5 15,3-3-1-15,-3-2-3 16,0 0-1-16,0-1-3 16,-3 1-2-16,-3-1-2 15,0 1-1-15,-3 5-1 16,-3-1 3-16,0 6-2 16,0 1 1-16,-3 1 0 15,0 4 0-15,0 2-3 16,0 3 1-16,0 5 2 15,-3 2 1-15,0 3-2 16,0 6 0-16,0 2-5 16,0 8-2-16,3 6 2 0,3 5 5 15,0 7 2-15,3 1 3 16,6 5-1-16,3 0 2 16,0-3 0-16,6-5 1 15,0-5 0-15,3-5 2 16,0-4-3-16,3 1-2 15,-1-5-14-15,1-3-6 16,-3-6-32-16,6 1-13 16,-3-9-17-1</inkml:trace>
  <inkml:trace contextRef="#ctx0" brushRef="#br0" timeOffset="-144021.54">19242 9464 268 0,'3'-5'101'16,"-3"5"-78"-16,0 0-11 0,0 0-11 0,-3 5-9 15,-3 3 2-15,-3 5 2 16,-5 6 2-16,-7 7 1 16,-3 9 1-16,0-1 2 0,-3 6-1 15,1-1-1-15,-4 1-2 16,3 5 1-16,0 3 1 15,3-3 0-15,1 0-5 16,2-8-1-16,3-5-17 16,3-6-5-16,3-2-50 15</inkml:trace>
  <inkml:trace contextRef="#ctx0" brushRef="#br0" timeOffset="-143474.99">18891 9533 152 0,'0'-3'57'0,"0"3"-44"16,3-2-6-16,-3 2-4 0,0 0-3 16,0 0 0-16,0-3 4 15,0 3 5-15,0 0-5 16,0 0 16-16,0-3 6 0,3 1-2 15,-3 2-2-15,0 0-8 16,3 2-1-16,3 6-10 16,0 3-2-16,0 7-6 15,0 4 1-15,3 1 2 16,3 4 1-16,3 5 3 0,2-1 1 16,4 4-4-16,0 4 1 15,3 6 0-15,0 3 2 16,0 0-3-16,-1-3 0 15,-2-6 1-15,0-2 0 16,-3-8-9-16,-3-5-2 16,0-3-3-16,-3-5 1 15,-1-5-17-15,-2-6-6 16</inkml:trace>
  <inkml:trace contextRef="#ctx0" brushRef="#br0" timeOffset="-143224.67">19364 9559 228 0,'-6'-5'85'0,"0"5"-66"0,-14-8-8 15,5 6-6-15,-3-4-7 16,-9-2-2-16,-6-2-11 16,-5-1-2-16,-4 1 8 15,0-1-11-15,4 3-1 0,2 3-46 16,3 2-30 0,6 3 41-16</inkml:trace>
  <inkml:trace contextRef="#ctx0" brushRef="#br0" timeOffset="-142967.62">19213 10075 252 0,'3'0'93'0,"-3"0"-72"0,-3 3-13 16,0 0-11-16,-6 2-6 0,-9 0 3 16,-9-2-4-16,-6-6 2 15,-8-2 4-15,-4 0-9 0,0-1-1 16,4 1-44 0,5 0-50-16,3 2 28 15</inkml:trace>
  <inkml:trace contextRef="#ctx0" brushRef="#br0" timeOffset="-142139.34">19516 9919 176 0,'0'-2'66'0,"0"2"-52"0,0 0-1 16,0 0-3-16,0 0-9 16,0 0-1-16,0 0-2 15,0 0 0-15,0 5 2 16,-3 3 0-16,0 5 0 0,-3 6-3 15,0 2 0-15,0 3 4 16,0 5 1-16,0-3 0 16,1 1 1-16,-1-1-2 15,3-2-1-15,0 0 3 0,0-3 0 16,3-3 3-16,3-2 1 16,3 0-3-16,0 0-1 15,2-3-3-15,1 0-1 16,3-2-4-16,0 0-1 15,0-3-6-15,0-3 0 16,-3-3-18-16,0-2-8 16,3-2-27-1</inkml:trace>
  <inkml:trace contextRef="#ctx0" brushRef="#br0" timeOffset="-141904.6">19638 10147 244 0,'0'0'90'0,"0"0"-70"0,-3 0-9 16,3 2-11-16,-6 1-3 16,-6-3 1-16,-5 0-5 15,-10-3 0-15,-3 1 3 16,-3-1-2-16,1-2 1 0,-4 0-10 15,0-1-6-15,3 1-19 16,4 0-8-16,2-1-20 16</inkml:trace>
  <inkml:trace contextRef="#ctx0" brushRef="#br0" timeOffset="-141514.5">19742 10120 192 0,'6'-2'71'0,"-3"2"-55"0,3 0-5 16,0 0-3-16,0 0-20 16,3 0-5-16,3 0 9 15,3 0 6-15,3 0 2 16,3 0 9-16,-1 0 4 0,1 0-9 15,0-3-1-15,-3 3-3 16,-3 0 0-16,-3 0-14 16,0 0-5-16,-3-3-56 15</inkml:trace>
  <inkml:trace contextRef="#ctx0" brushRef="#br0" timeOffset="-141154.61">19909 10030 220 0,'0'0'82'0,"0"0"-64"0,0 3-9 0,0 0-9 0,-3-1-8 15,0 4 0-15,0-1-2 16,0 0 1-16,0 3 5 16,3 0 0-16,0 3 2 0,0-1 6 15,0 6 2-15,0 0 0 16,0 2 1-16,3 1-6 16,0 0-1-16,-3-1 0 15,0 1 0-15,0-1-3 16,0 1 2-16,-3-1-12 15,3 1-7-15,-3-3-16 16,3-3-5-16,3 0-22 16</inkml:trace>
  <inkml:trace contextRef="#ctx0" brushRef="#br0" timeOffset="-140623.37">20112 10186 148 0,'0'-5'57'0,"0"-3"-44"0,-3 0 1 16,0 6-4-16,0-4-2 15,0-2 2-15,-3 0-5 16,0-2-1-16,3-1-2 16,0 1 7-16,3-1 6 0,0 1 6 15,0-1 2-15,3 3-6 16,3 0-2-16,0 3-9 0,3 0-2 16,-1 2-7-16,4 0-2 15,3 3-1-15,3 0 2 16,6 3-1-16,0 0 1 15,0 2 5-15,-1-3 1 16,1 4 0-16,-6-1-2 16,0-2-8-16,-3-1-5 15,-3 1-13-15,0 0-6 16,-3-1-41 0</inkml:trace>
  <inkml:trace contextRef="#ctx0" brushRef="#br0" timeOffset="-140326.53">20213 10044 268 0,'0'0'101'0,"-3"2"-78"0,0 9-11 15,3-3-9-15,0 8-12 16,-3 5-1-16,3 8-9 16,6 3-2-16,-3 2 11 15,0 0 0-15,3-2 3 0,0-3 4 16,0-2 3-16,0-6 3 16,-1-3 1-16,1-4-24 15,0-4-9-15</inkml:trace>
  <inkml:trace contextRef="#ctx0" brushRef="#br0" timeOffset="-139811.02">20472 10261 236 0,'3'-6'88'0,"-3"9"-69"0,3-3-5 0,-3 0-7 15,0 0-14-15,0 0-3 16,0 0 1-16,3 0 0 16,3 0 6-16,2 0 5 0,1 0 4 15,6 0 0-15,0 0 1 16,0 0 0-16,3 0 1 16,0 0-4-16,3-3-3 15,-1 1-11-15,1-1-4 16,-3 0-26-16,0 1-9 15,3-1-35 1</inkml:trace>
  <inkml:trace contextRef="#ctx0" brushRef="#br0" timeOffset="-139451.83">20772 10086 248 0,'3'-3'93'0,"0"3"-72"0,-6 0-8 15,3 0-10-15,0 0-9 16,0 0 1-16,0 6-4 0,0 2 1 15,-3 2 4-15,3 9 0 0,-3 2 0 16,3 3 3-16,0-1 0 16,3 4-2-16,-3 2 2 15,3 3 1-15,0-1 2 16,-3 1-10-16,3-3-2 16,-3-2-22-16,0-3-6 15,0-9-41 1</inkml:trace>
  <inkml:trace contextRef="#ctx0" brushRef="#br0" timeOffset="-138383.58">20763 10478 160 0,'9'-6'63'0,"-3"1"-49"0,0 2-2 0,-3 3-4 15,3-2-6-15,-3-1 1 16,0 0 4-16,0 1 4 16,3-4-6-16,-3 1 12 0,0 0 6 15,3 0 0-15,-3-1 0 16,3-2-1-16,0 0-2 16,-3 0-8-16,3 0-3 15,0-2-1-15,0-3 0 16,0-1-4-16,0-1-1 15,0-1-3-15,-1 0-1 16,1 0 1-16,-3 0 0 16,0 0 0-16,0 0 2 0,-3-2-3 15,0 2-2-15,-3 0 2 16,0 0 0-16,-3 0-4 16,-2 3 1-16,-1 0 2 15,0 0 1-15,0 2-2 16,3 3 2-16,0 3-1 15,0 0 0-15,0 2 2 16,0 0 0-16,0 3-5 16,0 6 1-16,0-1 2 15,0 3 1-15,0 5 1 16,-3 3 0-16,0 2 0 16,0 4 0-16,0-1 0 15,1 3 0-15,2-1-3 16,0 1 0-16,3 0 2 0,3 0 2 15,3-3 0-15,3 0-1 16,3-2 1-16,-1-1 1 16,4 1 1-16,3-3 3 15,3-1-1-15,3 4 0 16,0 2-3-16,0-5-2 16,-4-3 1-16,1 3-1 15,0-3 0-15,0-2 2 16,0 2-3-16,-3-2-2 15,0-1-5-15,0-2 0 16,-4-2-51-16,4-9-21 16,-3-13-19-1</inkml:trace>
  <inkml:trace contextRef="#ctx0" brushRef="#br0" timeOffset="-136524.02">20903 8718 144 0,'3'-11'55'0,"0"11"-43"0,0-2 3 0,-3 2 1 15,0 0-4-15,0 0 1 16,3 0 1-16,3 0 2 16,-6 0-9-16,6 0-2 0,0 0 1 15,0 2-3-15,0 4 0 16,0-1-1-16,3 3-2 0,0 3-2 16,3 2 1-16,0 3 1 15,-1 5 0-15,1 0 2 16,0 3 3-16,0 2-4 15,3 3-3-15,3 8-2 16,0 8 3-16,3 6 0 16,-1 7 1-16,1 3 0 15,3 2 0-15,-3 6 0 16,0 13 2-16,-3 8-1 16,0 0-1-16,-4 13 1 15,-2 11 1-15,-3 0 1 16,-6-1 1-16,-3 9 0 15,-6-5 0-15,0-12 0 16,-6-7 2-16,0 0-3 0,-2-5 0 16,2-11-1-16,0-5 1 15,0-9-2-15,-3-7-1 16,3-5 3-16,-3-9 2 16,-3-7 0-16,3-3 0 15,4-5-1-15,-1-3 0 16,3-5-11-16,0-3-5 15,0-3-43-15,3 1-18 16,0 2-14 0</inkml:trace>
  <inkml:trace contextRef="#ctx0" brushRef="#br0" timeOffset="-135140.36">21121 8480 160 0,'14'-5'63'0,"-11"2"-49"0,3 0-2 15,-3 3-4-15,0 0-4 16,6 0 2-16,-3 0-3 16,3 0 0-16,3 0-1 15,0-2 5-15,6 2 3 0,6 0-3 16,-1 0-2-16,4 0 4 15,3 0 2-15,0 0-2 16,0 2 0-16,-1 4-3 16,-2-1-1-16,0 0-3 15,0 3-2-15,-1 0 1 16,-2 3 1-16,0 2-3 0,-3 5 0 16,-3 4-1-16,-3 7-2 15,0 8 3-15,-4 8 0 16,-2 2 1-16,-3 9 0 15,0 10 0-15,-3 13 0 16,0 11-3-16,3 3 2 16,0 8 1-16,0 4 2 15,3 1-1-15,0-5-1 16,0 10 1 0,0 3 1-16,3-3-1 15,0-5-1-15,0 10-2 16,-1 0 1-16,1-2 1 0,-3-5 0 15,0 7 0-15,0-5 0 16,-3-8 0-16,0-10 0 16,0-8 4-16,0-3 2 15,0-6 4-15,-3-9 4 16,0-12-6-16,-3-7-2 16,0-11 5-16,-3-5 3 15,0-9-5-15,-3-4-1 16,-3-3 0-16,-3-3 0 15,-3-8-4-15,-3-2-1 16,-2-3-10-16,-1 0-3 16,-3 0-46-16,-3 0-20 0,0-3-30 15</inkml:trace>
  <inkml:trace contextRef="#ctx0" brushRef="#br0" timeOffset="-133343.41">9625 12126 236 0,'-3'-3'88'0,"3"6"-69"0,-3-3-7 16,3 3-9-16,-3-1-4 15,3-2 0-15,0 0-2 16,0 0 0-16,0 0 2 15,0 0 6-15,6 3 7 0,3-1 0 16,6 4 1-16,9-4-7 0,5 1-4 16,7 0-1-16,3-3-1 15,3 0 2-15,5 0 3 16,1 0 2-16,-1 2 1 16,-5-2-7-16,-6 0 0 15,-6 3-3-15,-7-3 0 16,-2 0 4-16,-6 0 1 15,-3 0-8-15,-15 3-8 16,-6-1 2 0,-12 1 3-16,-11 0 5 15,-13-1-3-15,-9 1 0 16,-2-1 0-16,-7 1 4 16,-2-3-1-16,-1 0-1 0,1 0 0 15,8 3 3-15,7-3 0 16,11 0 3-16,9 0-1 15,6 0-1-15,10 0 14 16,5-3 5-16,12 0-7 16,11 1-2-16,10-1-11 15,6 1-4-15,6 2 3 16,5 0 0-16,7 0-1 16,6 2 2-16,2 1 7 15,7 2 4-15,-1 0-5 16,-2 3-1-16,-1 0-4 15,-5 0-1-15,-7-2 1 16,-8-1 2-16,-6-3-1 16,-9 1 2-16,-6-3 4 0,-4 3 6 15,-5-1-18-15,-9-2-8 16,-9 0-16-16,-8 0-5 16,-10-5-75-1</inkml:trace>
  <inkml:trace contextRef="#ctx0" brushRef="#br0" timeOffset="-132781">10985 12046 324 0,'3'-2'121'0,"0"4"-95"0,-3-2-26 0,0 0-18 16,0 6-6-16,0 7 3 16,0 6 8-16,0 7 6 15,0 11 4-15,0 5 2 0,0 6 3 16,0 0-1-16,0 5 2 16,3-3-2-16,0 3 2 15,0 0-4-15,0 0 0 0,0-6 1 16,0-4 2-16,0-9-3 15,0-2 0-15,0-9-23 16,3-4-10-16,3-3-66 16</inkml:trace>
  <inkml:trace contextRef="#ctx0" brushRef="#br0" timeOffset="-132452.39">11488 12118 324 0,'0'-8'123'0,"0"8"-95"0,-6-3-22 0,3 3-14 15,-5-2-5-15,-7-1 5 0,-6-2 0 16,-6-1 3-16,-6 4 3 16,-2-1-1-16,-4 1-1 0,0 2 3 15,0 0 0-15,4 0-19 16,2 0-9-16,3 0-47 16,3 2-56-1,4 3 34-15</inkml:trace>
  <inkml:trace contextRef="#ctx0" brushRef="#br0" timeOffset="-132183.58">11393 12412 300 0,'-3'-3'112'0,"0"6"-87"0,-9-1-7 0,6-2-9 16,-6 3-9-16,-8 0 0 15,-4-1 0-15,-6-2 0 16,0 5 0-16,-5-2-3 0,2 0 0 16,3-1-16-16,0 1-5 15,3 0-21-15,4-1-7 16,5 1-49-16</inkml:trace>
  <inkml:trace contextRef="#ctx0" brushRef="#br0" timeOffset="-131900.39">11509 12756 244 0,'-3'2'90'0,"3"1"-70"0,-6 5-9 0,0-3-9 16,-6 0 0-16,-11 1 6 16,-10-1-4-16,-9-5 0 15,-8 0-2-15,-7-3-2 0,3 1 3 16,4-4-26-16,2 1-12 15,7 0-53 1,5-3-34-16,6 3 50 16</inkml:trace>
  <inkml:trace contextRef="#ctx0" brushRef="#br0" timeOffset="-131024.95">12167 11713 236 0,'0'-8'90'0,"-3"8"-70"0,-6-2-9 0,3 2-11 0,-3 0-3 15,-3 0 3-15,-3 0 1 16,1 0-1-16,-4 0 1 15,0 0-4-15,0 2 2 0,3 1 1 16,3-1 2-16,0 1-3 16,3 2 0-16,0 3 1 15,1 3 0-15,-1 2 2 16,0 6 1-16,3 4-1 16,0 7-2-16,3 4 1 15,0 3-1-15,3 3 0 16,0 5 2-16,0 8-3 15,6 7 0-15,0 4 1 16,3 7 2-16,0 3-1 16,2 11-1-16,1 2-2 15,0 6 1-15,0-3 1 0,-3 3 0 16,0 5 0-16,0-9 2 16,0-1-1-16,-3-9 2 15,0-7-4-15,0-4 0 16,-3-4 1-16,0-9 2 15,0-2-1-15,3-5 2 16,0-6 0-16,0-5 3 16,3-5 6-16,-1-5 2 15,4-4-1-15,0-1 2 16,0-7-2-16,0-1 0 16,3-4-3-16,0-2 1 15,0-3-4-15,3-2 1 16,-1-6-7-16,7 1-3 0,0-3-10 15,0-1-3-15,-3-4-47 16,0 2-22-16,-1-8-27 16</inkml:trace>
  <inkml:trace contextRef="#ctx0" brushRef="#br0" timeOffset="-121398.95">15307 11837 192 0,'21'-5'71'0,"-12"3"-55"0,9-1-5 15,-9 3-3-15,3 0-7 16,3 0-1-16,3 0 5 16,-1 0 4-16,1 3-5 15,-3-1 7-15,0 1 4 0,0 2-5 16,-3 3-1-16,0 0-7 16,-3 3-2-16,0 4-2 15,0 7 0-15,-1 1 2 0,-2 1 0 16,0 5 2-16,-3 3 1 15,0 2-4-15,0 6 1 16,0 8 0-16,0 5 0 16,3 8 0-16,3 5 0 15,0 5 0-15,3 11 2 16,3 3-1-16,3 0-1 16,6-1-2-16,-7 3 1 15,1-4 3-15,0-7 1 16,-3-2 1-16,0-8 2 15,0-5-1-15,-3 3 0 16,0-3-1-16,-1 2 2 16,1-2-1-16,-6-3 2 0,0-5-4 15,-3-5 0-15,-6-6 3 16,-3-2 3-16,-3-6 2 16,-8-2 1-16,-16 2-6 15,-6-7-2-15,-6-6 2 16,-11-8 1-16,-4-2-3 15,-5-3-3-15,2-3-11 16,7 0-6-16,2 1-113 16</inkml:trace>
  <inkml:trace contextRef="#ctx0" brushRef="#br0" timeOffset="-118852.45">10950 10742 280 0,'0'-10'104'0,"0"10"-81"0,0 0-15 16,0 0-13-16,0 0-12 15,0 7 0-15,3 7 0 16,0 4 3-16,3 9 8 0,2 7 1 16,4 3 3-16,3 5 2 0,3-2 0 15,0-3-3-15,9-2 0 16,-3-6 4-16,2-6 1 16,4-4 0-16,3-6 1 15,3-2 2-15,2-3 2 16,4-3-3-16,0-2-1 15,-1-6 1-15,10 0 0 16,3-5 0-16,5-2 2 16,7-3-3-16,2-1 0 15,3-1-1-15,1-1 1 16,2 2-4-16,4 1 0 16,2 5 1-16,-3 3 0 15,-2 2-3-15,-4 6 2 0,-2 5 1 16,-4 5 0-16,-2 6-3 15,-4 2 0-15,-8 3 2 16,-6-1 2-16,-10 4-2 16,-5-1-2-16,-6 1-1 15,-3-6 3-15,-6-2-5 16,-4-4 0-16,-2-1 5 16,-3-4 2-16,0-2 1 15,3-5 1-15,0-3 0 16,3-3 1-16,3-5 2 15,0-2 1-15,9-4 1 16,8-1 0-16,10-4-7 16,15 0 0-16,11 1-1 15,12 5 0-15,16-1 0 0,14 1 0 16,3 5 0-16,9 0 2 16,6 3-3-16,-3 0 0 15,0-3 3-15,3 0 1 16,-6 0 7-16,-9 3 4 15,-3-1-1-15,-6 1 0 16,-5 0-5-16,-10 0-3 16,-12 2-2-16,-5 0 0 15,-16 1-9-15,-11 2-3 16,-9 2-50-16,-10 6-22 16,-17 3-26-16</inkml:trace>
  <inkml:trace contextRef="#ctx0" brushRef="#br0" timeOffset="-117834.1">12908 11562 148 0,'6'-2'57'0,"-3"2"-44"0,-3 0-6 15,3 0-4-15,-3 0-1 16,6 2 1-16,-6-2-4 15,3 0 1-15,0 3 0 16,0 2 6-16,3 1 4 0,-3 1-1 16,0 4 2-16,0 2-2 15,3 3 0-15,0 5-5 0,0 8-3 16,0 8 0-16,3 6 1 16,0 2 1-16,0 8 1 15,2-3 0-15,-2 6 2 16,0 2-5-1,0 0-3-15,0-5 3 0,-3-3 3 16,3-5 5-16,-3-5 2 16,-3-6-1-16,-3-2-1 15,0-6-1-15,-3-7 2 0,0-3-1 16,-3-3 2-16,-3-2-4 16,0-3 1-16,-3-6-5 15,-3-4-2-15,-2-6-3 16,-1-3 1-16,0-5 1 15,3 0 0-15,0 0 0 16,3 3 2-16,3 3-6 16,3 2 1-16,0 0 3 15,3 2 2-15,0 1-9 16,0 5-3-16,3 8 5 16,3 3 4-16,3 2 2 15,6 3-1-15,3 0 3 16,3-3 0-16,6-3 5 0,3-2 3 15,5-2 0-15,7-4 3 16,3-4-1-16,-1-4 0 31,-2-2-1-31,3-5 0 0,-1-3-15 0,4-2-8 16,-6-3-25-16,2-8-10 16,1-3-73-1</inkml:trace>
  <inkml:trace contextRef="#ctx0" brushRef="#br0" timeOffset="-116193.3">16412 12324 260 0,'0'0'99'0,"0"0"-77"0,0 0-9 0,0 0-7 16,3 6-11-16,0 7 1 15,0 8 0-15,0 5 2 16,0 14 1-16,2 16 1 0,4 7 2 16,-3 3-1-16,0 3 2 15,0-3-2-15,0 0-1 16,-3-10-2-16,0-3-1 16,0-11-5-16,0-7 0 0,0-9-40 15,0-7-16-15</inkml:trace>
  <inkml:trace contextRef="#ctx0" brushRef="#br0" timeOffset="-115927.64">16840 12319 304 0,'-3'-8'112'0,"3"5"-87"0,-9-2-13 0,0 2-11 15,-5-2-10-15,-10-3 3 16,-6 0-5-16,-3 0-3 16,-2 3 8-16,2 2-15 0,0 3-3 15,6 3-45 1,3 5-56-16,7 8 29 15</inkml:trace>
  <inkml:trace contextRef="#ctx0" brushRef="#br0" timeOffset="-115693.33">16757 12639 284 0,'-3'-2'107'0,"6"4"-83"16,-6-2-9-16,0 3-11 0,-6-1-8 16,-6 1 3-16,-6 0-2 15,-2-1 1-15,-7 1 2 16,0 0-7-16,-3-1-3 0,3 1-5 16,4 0-2-16,2-1-39 15,3 4-15-15,6 1-17 16</inkml:trace>
  <inkml:trace contextRef="#ctx0" brushRef="#br0" timeOffset="-115459.37">16811 12959 228 0,'2'0'88'0,"-2"3"-69"0,0 0-5 15,-8 5-7-15,-10-1-7 16,-9 1-5-16,-9-2 1 16,-8-6 2-16,-1-6-4 0,0-2 2 15,4-2-9-15,2-3-2 16,3-1-25-16,6 1-12 16,4 0-21-1</inkml:trace>
  <inkml:trace contextRef="#ctx0" brushRef="#br0" timeOffset="-114818.74">17227 11954 200 0,'-9'-5'74'0,"0"-1"-58"0,-8-2-4 0,8 6-6 15,-6-4-6-15,0-2 0 16,-3 1 2-16,3-1 1 15,0 0-1-15,3 2 3 0,3 1 4 16,0 2 6-16,3 1 3 16,1-1-5-16,2 3-3 15,0 3-3-15,0 2 0 16,0 6-4-16,0 5 0 16,3 7-1-16,0 4-2 15,-3 10 1-15,3 10 1 0,-3 12-3 16,0 9-2-16,3 7 2 15,0 9 2-15,-3 9-2 16,6 5 0-16,-3-3 1 16,3 3 2-16,0 2-1 15,0-2-1-15,0-8 1 16,3-2 1-16,-3-4-3 16,2 1 0-16,1-8 3 15,0-6 1-15,3-7-4 16,0-9 1-16,0-10 4 15,0-5 2-15,3-8 4 16,0-9 4-16,0 1 3 16,3-8 2-16,0-5-6 15,5-3 0-15,7-3-10 16,-3-5-2-16,0-5-21 0,3-3-7 16,-1-8-63-16,1-16-27 15,3-2 15 1</inkml:trace>
  <inkml:trace contextRef="#ctx0" brushRef="#br0" timeOffset="-110720.31">16302 11065 212 0,'-3'-5'79'0,"3"10"-61"0,0-2-16 0,0-3-12 0,0 7-1 15,0 4 6-15,0 2 2 16,3 3-1-16,-1 5 3 16,4 3-2-16,3 3-1 0,3-1 5 15,3 1 1-15,3-1 4 16,3-2 1-16,3-3 8 16,2 0 4-16,7-2-9 15,0-1-3-15,3-2-3 16,2 3 0-16,4-6-2 15,3-3 1-15,2-2-2 16,1-2-1-16,0-4 3 16,2-2 0-16,1-2 1 0,2-4 0 15,7-2 0-15,-1-2 0 16,1-6-2-16,-4-5-2 16,1 0 3-16,-3-3 0 15,-1 0-1-15,-2 0-2 16,-4 3-2-16,-2 8 1 15,0 5-1-15,-4 10-2 16,4 12 0-16,-3 9 3 16,-1 9-2-16,-2 5-1 15,3 8 3-15,-4-8 2 16,-2-2 0-16,-3-6 2 16,-3-8-2-16,-4-3-1 15,-2-4 3-15,0-4 0 0,3-2-1 16,-3-2 1-16,2-6 2 15,4-3 4-15,0-2 0 16,6-3 0-16,-1-6-1 16,10-4 0-16,12-1-2 15,8-2-1-15,7 0-1 16,5-5 2-16,9-1-5 16,15-2-3-16,16 5-2 15,5 3 0-15,15 3 3 16,2 4 2-16,10 6-2 15,6 3 0-15,0 8 1 16,-6 2 0-16,-6 3 0 16,-10 0 0-16,-16 0-3 15,-13 2 2-15,-9 4-4 0,-15-4-1 16,-14 1-26-16,-16-1-9 16,-17 4-65-1</inkml:trace>
  <inkml:trace contextRef="#ctx0" brushRef="#br0" timeOffset="-109626.12">17992 11769 184 0,'12'-11'71'0,"0"6"-55"0,-3-3-2 16,-3 5-4-16,3-2-3 16,0 0 3-16,3-1-1 15,0 1 0-15,-4 0-5 16,1-1 4-16,0 1 4 0,-3 3-4 15,0-1 0-15,0 6-9 16,0 7-1-16,0 9 0 16,3 7 1-16,0 6-2 15,3 2 2-15,3 6 1 16,0-3 0-16,0 0 0 0,-4 0 0 16,1 3-3-16,0 2 2 15,-3 0 1-15,-3-2 2 16,-3-3-1-16,-3-5 2 15,0-3-4-15,-3-5 0 16,0-6 3-16,0-2 1 16,-3 0 1-16,0-8 0 15,0-3 0-15,0-2 0 16,-3-3 0-16,1-3 0 16,2-5 0-16,0-5 2 15,0 0-1-15,3-3 0 16,0-2-8-16,0 2 0 15,3 2-1-15,0 4 2 0,0-1-1 16,0 3-1-16,0 3-6 16,0 2-2-16,0 3 2 15,3 6 1-15,3 4 6 16,3 3 1-16,0 1 4 16,2-1 1-16,4-2 1 15,3-4 2-15,6-1 1 16,0-4 1-16,3-4 4 15,-1-4 5-15,1-1 2 16,0-7 1-16,-3-4-27 16,0-3-11-16,-4-1-65 15,-5-1-63 1,-3-1 38-16</inkml:trace>
  <inkml:trace contextRef="#ctx0" brushRef="#br0" timeOffset="-108657.46">19781 12002 260 0,'12'-11'96'15,"-9"14"-75"-15,0-3-8 0,-3 0-9 0,6 0-8 16,0 2 3-16,3 1-7 16,3 2 1-16,6-2 3 15,2-1 4-15,7 4 3 0,3-1 1 16,3 0 2-16,-1 3 1 15,1 0 1-15,3 0-4 16,-3 0-1-16,-1 3-1 16,-2-1 1-16,-6 1-4 15,-3 2-2-15,-3 6-3 16,-3 4 1-16,-7 6 3 16,-2 6 3-16,-3 7-2 15,-3 6-2-15,-3 7 2 0,-3 6 2 16,1 8-2-16,-1 2 0 15,0 4 1-15,3-1 0 16,3 5 0-16,3 0 2 16,3-2-1-16,0-3 2 15,2-2-2-15,1-6-1 16,0 0 3-16,3 3 0 16,-3-6-1-16,3-2-2 15,-3-5 1-15,-3-9 1 16,-3-7-1-16,-3-6-1 15,-3-5 1-15,-6 1-1 16,-9-4-3-16,-9-2 2 0,-8-8-17 16,-7-3-8-16</inkml:trace>
  <inkml:trace contextRef="#ctx0" brushRef="#br0" timeOffset="-85537.95">9193 14909 124 0,'3'-16'49'0,"-3"11"-38"0,0-3 10 15,0 6 4-15,0-4 1 16,3 1 2-16,0 2-9 15,-3 1-1-15,0-1-11 16,0 0-2-16,0 1-1 0,0 2-5 16,-3 5-1-16,0 0-2 15,0 16 3-15,-2 3-2 0,-1 5 1 16,0 3 2-16,0 5 0 16,0 3 0-1,0 5 2-15,0 2-1 0,3 6-1 16,0-2-2-16,0-4-1 15,3 1 2-15,0-6 2 16,3-5 2-16,0-2 1 16,3-9 0-16,0 1 0 15,0-4-2-15,3-1 1 16,3-7 0-16,2 1 1 16,4-2-2-16,3-4 1 15,0-2-4-15,3-3 0 16,3-2-4-16,-1 0-1 15,4-3-17-15,-3-3-5 0,0-2-59 16</inkml:trace>
  <inkml:trace contextRef="#ctx0" brushRef="#br0" timeOffset="-85209.22">9423 15256 192 0,'0'-8'71'0,"0"8"-55"0,-3 0-16 0,0 0-10 15,-6 0 4-15,-6 0 7 16,-6 0 7-16,-12-3 6 16,-2-2-8-16,-4-3 3 0,-6 0 2 15,-2 0-4 1,-4 3 1-16,0 2-10 0,4 1-3 16,2 2-83-1</inkml:trace>
  <inkml:trace contextRef="#ctx0" brushRef="#br0" timeOffset="-84476.42">9551 15465 180 0,'6'-3'68'0,"-3"6"-52"0,0-6-12 0,0 3-6 16,3 0-2-16,-1 0 2 16,4 0-1-16,3 0 2 15,0 0 1-15,0 0 4 0,3 0 2 16,0 0 4-16,3-2 1 15,0-1-5-15,2-2-2 16,1 2 4-16,0-2 3 16,0-1-4-16,-3 1-2 0,0 0 2 15,-3 0 2-15,-4-1-2 16,-2 1-2-16,-3 0 2 16,0-3 2-16,-6 0-6 15,-3-3-2-15,-6-2-6 16,-6 0 1-16,-2 0 2 15,-4 2 1-15,0 3 1 16,0 3 0-16,0 5-5 16,0 5 1-16,4 3 0 15,-1 5-1-15,0 6 1 16,3-1 3-16,3 1-2 16,3-1 1-16,0 1 0 15,3-1-2-15,3 1 0 16,3-3 0-16,6 0-2 15,6 2-1-15,6 1 4 0,6-1 1 16,3 1 2-16,2-3 2 16,4-3-10-16,3 0-2 15,3 0-15-15,-1-2-6 16,1-3-42 0</inkml:trace>
  <inkml:trace contextRef="#ctx0" brushRef="#br0" timeOffset="-83913.98">10292 15481 248 0,'-12'-8'93'16,"-3"5"-72"-16,-12-2-8 0,15 2-10 0,-6 3-7 15,-2 6 3-15,-4-1-2 16,-3 3-1-16,3 2 3 16,3 1 0-16,4 7 1 0,5-2-5 15,3 0 1-15,3 3-5 16,6-3-1-16,3-1 5 16,3-1 2-16,3-4 9 15,0 1 6-15,2-3 0 16,4 0 1-16,0-6 1 15,0-2 2-15,0-5-1 16,6 0 4-16,-3-6-2 16,-3-5 1-16,-1-7-3 0,1-9 1 15,-3-11-7-15,-3-12-3 16,0-1-3-16,-3-2-3 16,-3 5 1-16,-3-2-1 15,0 7 0-15,0 8 0 16,0 6 0-16,0 7 0 15,0 6-3-15,0 3 0 16,0 5-5-16,0 21-5 16,3 13 7-1,3 8-1-15,6 16 2 0,3 16-2 16,6 2 2 0,2 1-4-16,1-4-1 0,3-1-11 15,0-4-4-15,-3 1-11 16,-1-9-4-16,-2-7-26 15,-3-8-43 1,0-3 26-16</inkml:trace>
  <inkml:trace contextRef="#ctx0" brushRef="#br0" timeOffset="-83726.48">10637 15499 232 0,'6'-5'88'0,"-3"8"-69"0,0-3-5 16,0 16-18-16,0 5 1 16,-3 3-4-16,0 2 1 15,0 0 3-15,3 1-23 0,-3-1-10 16,0 1-47 0</inkml:trace>
  <inkml:trace contextRef="#ctx0" brushRef="#br0" timeOffset="-83543.75">10619 15412 320 0,'15'-16'121'0,"-3"11"-95"0,-12 5-28 0,0 0-19 0,0 0-49 16,0 0-18-1,3 5-13-15,3 6-5 16</inkml:trace>
  <inkml:trace contextRef="#ctx0" brushRef="#br0" timeOffset="-81497.43">11054 15449 220 0,'0'-11'82'0,"0"9"-64"0,-3 2-4 0,3 0-8 16,-3 0-11-16,-3 2 1 16,-3 4 4-16,-3 2 2 15,-3 5 0-15,0 3-4 0,0 2-1 16,4 6 2-16,2-3 0 15,3 3 1-15,6 0 2 16,0-6-3-16,9 9 0 16,2-6 3-16,4-2 1 15,0-4 3-15,3-1 3 16,-3-6 7-16,3-3 2 16,0-5 2-16,-3-3 2 15,-1-5-8-15,1-2-1 16,0-3-3-16,-3-6 1 0,-3-2-15 15,-3-3-4-15,-6-5-4 16,-3 0 0-16,-3 0-7 16,-3 0 0-16,0 5-25 15,0 5-10-15,-3 3-42 16</inkml:trace>
  <inkml:trace contextRef="#ctx0" brushRef="#br0" timeOffset="-80950.05">11313 15462 280 0,'3'-5'107'0,"-3"8"-83"0,0-3-25 0,0 2-17 15,-3 4 3-15,0 4 6 16,0 3 3-16,0 3 5 16,3 5 0-16,3-2 1 0,3 2 0 15,0 3 0-15,3 2 0 16,3 1 0-16,2-1 2 16,4-2-1-16,0-5-1 15,-3-4 5-15,0-1 4 16,0-6 4-16,-3-3 2 15,0-5 0-15,0-3 4 0,-4-2-2 16,1-6 1-16,0-2-3 16,0-3-1-16,0-5-8 15,0-3-2-15,0-2-2 16,0-1-2-16,-3 4-2 16,0 1-1-16,-3 4 2 15,0 5 0-15,0 2-6 16,0 1 0-16,0 7-8 15,0 8-3-15,3 8 7 16,0 1 4-16,3 4 0 16,0 3 2-16,2 6 1 15,1 2-1-15,3 3-3 16,3-1-2-16,-3-2-13 16,3 1-3-16,-3-9-17 15,-3-3-8-15</inkml:trace>
  <inkml:trace contextRef="#ctx0" brushRef="#br0" timeOffset="-80606.79">11962 15510 284 0,'9'-13'107'0,"-6"18"-83"0,-6-5-14 0,3 0-9 0,0 0-7 16,-3 3 1-16,0 2 0 16,-3 5 1-16,0-2 3 15,0 3 0-15,0 0 1 0,3 2 0 16,0 0 0-16,3 6 2 16,0-1 1-16,3 3-4 15,3 3-1-15,3 0 7 16,3 0 6-16,0-3 1 15,-1 0 3-15,1 0-8 16,-3-5-2-16,-3-3-3 16,-6 1-2-16,-3-1-2 15,-9-3 1-15,-11-2-41 16,-16-13-17-16,-3-14-56 16</inkml:trace>
  <inkml:trace contextRef="#ctx0" brushRef="#br0" timeOffset="-72870.85">10732 12885 88 0,'0'-2'35'0,"0"2"-27"0,0 0-22 0,0 0-12 16</inkml:trace>
  <inkml:trace contextRef="#ctx0" brushRef="#br1" timeOffset="-63810.27">10744 12827 180 0,'-3'-3'68'0,"3"6"-52"0,-3-6-5 15,3 3-6-15,-3 0-8 16,0 3 0-16,0 0-1 16,0 2 0-16,0 6 3 15,0-1 2-15,3 6 2 0,0 5 1 16,3 6 2-16,0 4-3 15,3 12 0-15,3 7-1 16,3 3-2-16,6 0 1 16,3-3 1-16,0 3 1 0,3-3 1 15,2-2-2-15,1 0-2 16,3-6 7 0,3-2 3-16,-1-6-3 0,4-2 1 15,0-6-5-15,3-2 0 16,5-3 1-16,7-2 0 15,2-6-2-15,4-3-2 16,5-2-2-16,4-2 1 16,2-4 1-16,4-2 0 15,-1-2 0-15,-2-6 2 16,2 0 1-16,-5-3 3 16,-4 1-5-16,4-1-1 15,-1 3 0-15,1 3 2 16,-1 5-3-16,-2 2 0 0,-1 6-1 15,4 6 0-15,2 4 2 16,-3 3 0-16,1 8 0 16,-6-2 0-16,-7 5-3 15,-5 2 2-15,-4 6 1 16,-2-1 0-16,-6 1-3 16,-4-3 2-16,-5-2-4 15,-6-4 1-15,0-4 0 16,-6-6-1-16,-3-3 4 15,0-4 2-15,0-4 2 16,-1-4 3-16,1-4-1 16,3-7 0-16,3-6-3 15,3-5-2-15,6-7-2 16,2-6 1-16,7-1 1 16,3 1 2-16,6-2-1 0,11 1-1 15,7 1 1-15,8 6 1 16,6 1-3-16,7 4 0 15,2 2 1-15,3 5 2 16,4 3-1-16,-4 6-1 16,3 4-2-16,6 4-1 15,-2 2-1-15,-4 5 3 16,-3 0 0-16,-2 3 1 16,-4-3 0-16,0 0 0 15,1 1 0-15,-7-4 2 16,-3-4-1-16,-5-4 2 15,-4-2 2-15,1-5 2 0,-4-3 3 16,-2-3 4-16,8 1 3 16,-5-3 2-16,-13 2-4 15,-5-2-1-15,-6 0-6 16,-6-6 0-16,-4-5-16 16,1 0-7-16,-3-2-17 15,0-3-5-15,-3-6-24 16,-10-2-11-16,-5 3-13 15</inkml:trace>
  <inkml:trace contextRef="#ctx0" brushRef="#br1" timeOffset="-62981.63">13233 14364 236 0,'9'-13'88'0,"-9"10"-69"0,3 1-7 0,-3 2-9 16,0 0-2-16,0 0 1 15,0 0-3-15,-3 0-1 16,-6 2 1-16,-3 6-2 0,-3 3 1 0,0 5 0 16,-3 5-2-16,0 3 5 15,3 2 1-15,6 3-5 16,4-5 0-16,5 0-4 16,5-3 2-16,7-2 14 15,6-4 8-15,6-4 5 16,6-3 2-16,0-8 6 15,2-11 4-15,4-2-1 16,-6-8 0-16,-3-8-14 16,-4-11-4-16,-8-5-27 15,-15-2-9-15,-24-20-67 16,-23-9-30-16,-16 4-3 16</inkml:trace>
  <inkml:trace contextRef="#ctx0" brushRef="#br0" timeOffset="-35776.68">8604 15174 224 0,'6'24'85'0,"-3"-22"-66"0,-3-2-8 0,0 0-6 0,0 0-7 16,-3 3 0-16,0 0 4 15,0-1 1-15,-3 4-1 16,0 1-2-16,-3 4 1 0,-3 2-1 16,0 3 0-16,1 3 2 15,-1 2 1-15,0 3-4 16,-3-1 1-16,3-1 0 16,0 1 0-16,0-1 0 15,0 1 2-15,0 1-1 16,0-3-1-16,4-2-2 15,-1-1-1-15,3-2-34 0,0-5-12 16,0 0-36 0</inkml:trace>
  <inkml:trace contextRef="#ctx0" brushRef="#br0" timeOffset="-35433.26">8396 15229 268 0,'3'-8'101'0,"0"11"-78"0,-3-3-13 0,0 0-10 16,0 0-9-16,0 3 3 0,0-3 4 16,0 2 1-16,0 4 1 15,3-1 0-15,-3 0 0 0,3 3 0 16,0 0 2-16,3 3-3 15,0 5 0-15,2 2 1 16,4 3 0-16,3 3 0 16,0-3 0-16,3 0-3 15,3 6 2-15,0-1 1 16,2 1 0-16,4-1-7 16,-3 3-3-16,0-5-14 15,-3-3-7-15,0-2-50 16,-4-3-34-1,1-3 50-15</inkml:trace>
  <inkml:trace contextRef="#ctx0" brushRef="#br0" timeOffset="-35214.55">8744 15388 296 0,'-3'-2'112'0,"0"2"-87"0,-9 2-9 0,3-2-11 16,-9 0-6-16,-8 0 2 16,-7 0 0-16,-3 0-1 15,-6 0 1-15,1 3-4 0,-4 5 2 16,3 0-8-16,1 5-2 0,-1 0-45 16,0-2-18-16,1-1-28 15</inkml:trace>
  <inkml:trace contextRef="#ctx0" brushRef="#br0" timeOffset="-34078">8554 16478 280 0,'5'-8'107'0,"-2"6"-83"0,0 2-9 16,-3 0-11-16,0 0-10 15,0 0-1-15,-3 2 1 16,-3 1 4-16,-2 5 1 15,-4 2 1-15,-3 4 2 0,0 4-3 16,-3 6 0-16,-3 3 1 16,0 2 2-16,-2 0-6 0,2 0 1 15,0-3 1-15,3-2 1 16,0-3-2-16,3 0 0 16,3-5-49-16,3-2-22 15</inkml:trace>
  <inkml:trace contextRef="#ctx0" brushRef="#br0" timeOffset="-33797.13">8262 16441 292 0,'6'-2'110'0,"-6"-1"-86"0,0-2-15 0,0 5-14 0,0 0-6 15,0 0 2-15,0 8 2 16,0-3 5-16,3 3 1 16,0 2 1-16,3 4 0 0,3 1 2 15,3 7 1-15,5 1-4 16,7 4 1-16,3 5-2 16,0-1 0-16,3 1 0 15,2-3-2-15,1-2-8 16,3-3-3-16,-1-3-58 15,1 0-57 1,-6-5 36-16</inkml:trace>
  <inkml:trace contextRef="#ctx0" brushRef="#br0" timeOffset="-33594.01">8702 16605 308 0,'-6'0'115'0,"-3"3"-89"0,-17-3-8 0,11 0-7 16,-18 0-10-16,-12 0-1 15,-2 3-6-15,-1-1-1 16,1 1 3-16,-1-1-24 0,3 4-9 16,4 2-82-1</inkml:trace>
  <inkml:trace contextRef="#ctx0" brushRef="#br0" timeOffset="-32403.93">9095 16716 312 0,'3'-10'118'0,"-3"7"-92"0,3 1-22 0,-3 2-16 0,-3-3-3 16,-3 0 6-16,0 1-1 15,-3-1 2-15,-3 0 4 16,-2 1 4-16,-1 2 5 0,-3 5-2 16,3 3-2-16,-3 2-3 15,3 4-1-15,3 2-3 16,3-1 1-16,3 7-2 15,3-4 0-15,3-2 1 16,3 0 2-16,0 0-1 16,3-3 4-16,3-2 0 15,0-4 1-15,0-1 6 16,3-4 4-16,0-2-3 0,3-2-2 16,0-4 6-16,0-1 3 15,0-4-1-15,-1-5 2 16,1-5-6-16,0-8-3 15,3-8 1-15,-3-6 2 16,-3-2-9-16,-3 0-2 16,0-2 3-16,-3-1 3 15,0 3-1-15,-3 6-2 16,0 2 2-16,0 10 0 16,-3 6-4-16,0 2 1 15,0 6-5-15,0 5-1 16,-3 6-4-16,0 7 1 0,0 5 3 15,0 9 1-15,0 5-4 16,3 2-1-16,3 6 0 16,0 5 1-16,3 0 1 15,2 0 2-15,1 3 2 16,3-3 2-16,0 0-1 16,0-5 1-16,3-3 0 15,3-3-2-15,3-2 3 16,0-3 2-16,2-2-2 15,4-6 0-15,-3-2 7 16,0-6 4-16,0-5-5 16,-1-5-1-16,1-3 2 15,-3-3 3-15,-3-5-4 16,-3-2-3-16,-6-1 1 16,-3 1 0-16,-3 2-12 0,-3 2-4 15,-3 7 8-15,-6 4 5 16,-3 6 1-16,0 4-1 15,0 7-2-15,0 2 1 16,3 2-4-16,3 6-1 16,0 0 3-16,3 0 1 15,3-1 2-15,3-2 0 0,3 3 0 16,3-5 2-16,3-1-1 16,3-2 2-16,3 0-2 15,0-3-1-15,2 1-2 16,1-7-1-16,-3-1-9 15,0-4-3-15,0-2-32 16,-3-5-12-16,-3-3-26 16</inkml:trace>
  <inkml:trace contextRef="#ctx0" brushRef="#br0" timeOffset="-31888.9">9714 16772 304 0,'3'-3'115'0,"-6"9"-89"0,3-4-21 0,0 1-14 16,0 2-1-16,0 8 4 15,3 3 5-15,0 8 3 16,3 0-1-16,0 2-3 0,0 3 1 15,0-2-1-15,0-1 0 16,0-2 4-16,-3 0 1 16,0-3-1-16,0-2-2 15,-3-3 1-15,3-6-1 16,-3 1 2-16,0-3 1 16,0-3 5-16,0-5 3 0,-3-5-4 15,0-6 1-15,3-5-3 16,0-5 0-16,-3-8-3 15,3-5-2-15,3-3 1 16,3-3 1-16,3-3-1 16,0 6-1-16,0 3-2 15,3 2 1-15,0 6-1 16,2 2-2-16,1 6 0 16,0 4 0-16,0 9 0 15,0 8 0-15,-3 7-2 16,-3 9-1-16,-3 2-1 15,-9 0 2-15,-6 3-9 16,-9 0-6-16,-3 0-32 16,-6-6-16-16,-8-2-24 15</inkml:trace>
  <inkml:trace contextRef="#ctx0" brushRef="#br0" timeOffset="-30608.13">10095 16907 212 0,'9'-5'82'16,"-6"-1"-64"-16,3 1-13 0,-6 5-12 0,6-3 3 16,0-2 6-16,0-3 13 15,0 0 8-15,0-2-12 16,3 2 3-16,-3-3 2 0,0 1-2 16,-3-1 2-16,0 3-14 15,-3 0-3-15,0 3-5 16,-3-1 1-16,0 1-2 15,-3 3 0-15,0 2 1 16,-6 2 2-16,0 6-7 16,0 5-1-16,0 3-2 0,3 0-1 15,3 3-1-15,0-4 2 16,3 1 10-16,3 3 5 16,3-6 0-16,3 0 2 15,3 1 2-15,3-4 4 16,6-2-2-16,0 0 1 15,9-3-1-15,-6-2 3 16,2 0-3-16,-2-3-2 16,0 0-2-16,-3 0-3 15,0 0 3-15,-3 0 0 16,-3 0-1-16,-3 0 1 16,-4 0-4-16,1 0-2 15,-3 0-1-15,-3 0 3 16,0 0 2-16,0 0 4 0,0 0 2 15,3 0 3-15,-3 0 8 16,3-3 3-16,0-2-6 16,0-3-2-16,0 0-5 15,3-3-3-15,3 1-2 16,0-6-3-16,0 0 7 16,0 0 3-16,3 3-3 15,-3 0 1-15,0 5-12 16,0 0-4-16,0 2-7 15,-3 4-4-15,-1 2 0 16,4 2-1-16,0 6 6 16,0 3 6-16,0 2 3 15,0 0 3-15,3 6-1 16,0-3 1-16,0 0 2 0,3 0 0 16,6 2-3-16,-1-2 2 15,1-3-1-15,3-2 0 16,0-3 4-16,3-3 1 15,-1-2 3-15,-2-6 3 16,0-2 5-16,-3-3 1 16,0-3-2-16,-3-2 2 15,-4 0-2-15,-2-3 2 16,-3 0-8-16,-3 0-4 16,-6-2-2-16,-6-1-1 15,-3 8-5-15,-5-2 1 16,-4 5-3-16,-3 3 2 15,-3 8-8-15,0 5-2 0,0 2-8 16,4 3-2-16,5 9-1 16,3-4 2-16,9 3 4 15,3-2 4-15,0-1 10 16,9-2 3-16,3-3 9 16,3-5 6-16,2-5 9 15,1-6 5-15,3-5-6 16,0-5-1-16,0-3-3 15,0-5 3-15,-4-8-9 16,1-11-1-16,-3-10-1 16,-3-8 2-16,-3 0-5 15,-3 5-1-15,0 5 2 0,-3 8 1 16,-3 9-3-16,0 7-3 16,0 5-5-16,-3 6-2 15,0 13-13 1,3 11 0-16,6 12 0 15,6 20 4-15,12 10 4 16,-1 8 0-16,4-1 0 16,6 4-8-16,0-3-2 15,-4-3-9-15,1-10-2 16,-3-9-55 0</inkml:trace>
  <inkml:trace contextRef="#ctx0" brushRef="#br0" timeOffset="-30310.86">11241 16851 296 0,'6'0'110'0,"-3"3"-86"0,-3 2-13 16,0 1-10-16,3 1-14 15,0 4-2-15,3 5-2 16,3 2 0-16,6 4 9 16,0 1 4-16,3 1 4 0,0 0 2 15,-1-3 1-15,-2 0-1 16,0-2 1-16,-3-1-4 16,-6-2 0-16,-6-2 1 0,-6-4 0 15,-9-5-14-15,-12-10-3 16,-14-11-81-1</inkml:trace>
  <inkml:trace contextRef="#ctx0" brushRef="#br0" timeOffset="-29826.88">11959 16865 288 0,'-6'0'110'0,"-3"0"-86"0,-9 2-11 15,9 1-11-15,-3 2-32 16,-3 3-8-16,0 5 4 0,3 3 3 16,4 0 18-16,2 3 5 15,3-1 3-15,9 3 8 0,2-2 3 16,4-3 5-16,3-3 4 15,0-5 18-15,3-6 9 16,-3-4-5-16,3-6-2 16,-3-5-6-16,-3-3-4 15,-4-5-16-15,-5-3-7 16,-3-5-7-16,-6 2-2 16,1 1-18-16,-4 2-9 15,-6 3-99 1</inkml:trace>
  <inkml:trace contextRef="#ctx0" brushRef="#br0" timeOffset="-29436.25">12304 17074 212 0,'0'0'79'0,"-3"2"-61"0,0 4-12 15,3-4-7-15,-3-2 3 16,0 0 6-16,0 0 14 16,0-2 6-16,3-1-14 15,-3-2 3-15,3-3 1 0,0-3-4 0,0-2 2 16,0-3-7-16,0-3-1 15,3 1-2-15,3-3-1 16,3 0 3-16,3 2 5 16,0 1-1-16,0-1 1 15,0 6-10-15,0 5-1 16,2 3-11-16,-2 5-4 16,6 7-4-16,6 9-3 15,9 8-24-15,5 5-11 16,7 6-62-1</inkml:trace>
  <inkml:trace contextRef="#ctx0" brushRef="#br0" timeOffset="-27959.63">13173 16325 244 0,'6'-8'90'0,"-6"8"-70"15,0-3-12-15,0 3-8 0,0 0-9 16,0 0 3-16,0 8 2 16,-3 3-1-16,0 5 4 15,0 2 0-15,0 6 1 0,3 2-3 16,0 14 2-16,0 5 1 15,3 3 2-15,0-1-1 16,0 1-1-16,0-11 1 16,0-3-1-16,0-5 2 15,0-5 1-15,0-3 1 16,-3-7 0-16,0-4 0 0,0 1 0 16,0-3 9-16,3-3 3 15,0-2 8-15,0-6 2 16,3 0-7-16,0-2-4 15,0-5-4-15,3-6-2 16,0-8-8-16,3-3 0 16,2-2-1-16,1 0 0 15,-3 3 4-15,6 2 2 16,-3 5-7-16,0 1-1 16,-3 5-2-16,0 2-1 15,0 6-1-15,-3 5 1 16,-1 8 1-16,1 5-1 15,0 8 4-15,0 6 0 0,3 4-2 16,0 1 2-16,0 2-1 16,0-4 0-16,0-4-3 15,0-2-1-15,-3-3-15 16,2-5-6-16,1-3-15 16,0-2-6-16,0 2-49 15</inkml:trace>
  <inkml:trace contextRef="#ctx0" brushRef="#br0" timeOffset="-27335">13679 16677 212 0,'0'-3'82'0,"3"3"-64"0,-3 3-9 0,0-3-7 16,0 0-6 0,0 5-1-16,0 3 4 0,0 3 0 15,0 2 1-15,3 3 0 0,-3-1 2 16,3 4-1-16,0 5-1 15,3-3 1-15,0 0-1 16,0-2 2-16,0-1 1 16,0 1-4-16,0-3 1 15,0-6-13-15,0 1-7 16,0-3-31 0,0-3-48-16,0-2 22 15</inkml:trace>
  <inkml:trace contextRef="#ctx0" brushRef="#br0" timeOffset="-27093.76">13986 16828 212 0,'6'5'79'0,"-3"8"-61"0,3 11-7 0,-3-14-7 16,-3 9-4-16,0 2 2 16,-6 3-3-16,-3 2 0 15,-3-2 1-15,0 0-5 0,-3 0-1 16,0-3-41 0,-6-2-59-16,3-6 16 15</inkml:trace>
  <inkml:trace contextRef="#ctx0" brushRef="#br0" timeOffset="-26170.78">14271 16391 260 0,'0'-3'96'0,"3"9"-75"0,-6-1-12 0,3 5-12 16,0 4-1-16,-2 7 3 15,-1 3 0-15,0 10-2 16,0 8 2-16,0 9 0 0,6 4 1 16,0 1 0-16,3-6 2 15,-1-5-1-15,-2-11 2 16,3-4 0-16,-6-7 1 15,3-1 0-15,0-9 2 16,0-5 12-16,3-6 8 16,3-2-11-16,0-5-6 15,3-3-8-15,0-5-1 16,0-8-2-16,3 0 0 16,0-1 6-16,0 1 5 15,-1 0-1-15,-2 3 1 16,0 2-5-16,0 2-1 0,-3 6-6 15,0 3-2-15,0 3-7 16,0 7 0-16,0 5 6 16,0 6 3-16,0 5 0 15,0 3 2-15,2 0 1 16,1 0 0-16,0 2-5 16,-3 1 1-16,0-6-7 15,0-2-1-15,0-4-13 16,-3-1-6-16,0-6-55 15,-3-3-45 1,-3-5 46-16</inkml:trace>
  <inkml:trace contextRef="#ctx0" brushRef="#br0" timeOffset="-25780.67">14679 16801 272 0,'9'-3'101'0,"-3"3"-78"0,0-2-9 0,-3 2-10 16,3 0-8-16,-3 2 0 15,3 1 3-15,3 0 0 16,0 2 1-16,-3 0 0 0,0 3 0 16,0 0-3-16,-3 5 0 15,0 1 2-15,0-1 0 16,-3 0-2-16,-6 6 0 0,0-4-1 15,0-1 3-15,-3-1 0 16,3 0 1-16,-3 0 0 16,3-2 2-16,3 0-3 15,0-4 0-15,3 1 3 16,3 0 1-16,6 0-1 16,6 0-2-16,3 0 3 15,6-3 0-15,2 1-4 16,4-4 1-16,6-2-18 15,-3 0-5-15,-1 0-53 16,-2-2-51 0,-6-1 40-16</inkml:trace>
  <inkml:trace contextRef="#ctx0" brushRef="#br0" timeOffset="-25577.55">15242 16970 344 0,'3'0'129'0,"0"6"-100"0,-9 4-18 0,3 1-14 16,-3 7-25-16,-6 9-5 16,0 2-21-16,-3 0-7 15,3-3-48-15,0-4-17 16</inkml:trace>
  <inkml:trace contextRef="#ctx0" brushRef="#br0" timeOffset="-25342.89">15456 16939 324 0,'15'-6'123'0,"-12"6"-95"0,0 3-39 16,-3-3-23-16,3 5-14 15,0 1-1-15,0-1 14 16,-3 0 7-16,0 0-50 0,3-2-21 16,-3 2 46-16,0-5 26 15</inkml:trace>
  <inkml:trace contextRef="#ctx0" brushRef="#br0" timeOffset="-25202.55">15668 16989 316 0,'8'-8'118'0,"-2"8"-92"0,-3 0-20 0,-3 0-15 15,0 0-34-15,0 0-11 16,0 3-20-16,-3-1-8 0</inkml:trace>
  <inkml:trace contextRef="#ctx0" brushRef="#br0" timeOffset="-24920.76">15926 16973 148 0,'9'-5'57'0,"-6"5"-44"0,0 0-10 15,-3 0-9-15,0 0-7 16,3 0 0-16,-3 0 9 0,0 0 5 16,0 0 2-16,0 0 3 15,0 0-10-15,0 0-2 16,0 0-10-16,0 0-3 15,3 0-28-15,-3 0-9 16</inkml:trace>
  <inkml:trace contextRef="#ctx0" brushRef="#br0" timeOffset="-24577.15">16123 16960 288 0,'12'-11'107'0,"-9"11"-83"0,0-2-9 16,-3 2-11-16,0 0-5 15,0 0 2-15,0 0-2 16,0 0 0-16,0 5 1 16,0 3-5-16,-3 5 1 0,-6 8 2 15,-6 8 3-15,-3 6 0 16,-6 4-1-16,-8 4-2 16,-7-1 1-16,-3-2-34 15,-5-6-17-15,-4-2-55 16</inkml:trace>
  <inkml:trace contextRef="#ctx0" brushRef="#br0" timeOffset="-23458.46">16474 16412 296 0,'3'-3'112'0,"0"3"-87"0,-3 0-13 0,0 0-11 15,0 0-7-15,0 0 1 16,0 6 0-16,0-1 4 16,0 6 0-16,-3 2 1 15,3 0-3-15,-3 6 0 16,3 4 2-16,0 12 2 15,0 7 0-15,0 3-1 16,0 3 3-16,0-3 0 0,-3-3-4 16,0-5 1-16,0-5 0 15,0-6 2-15,0-2-1 16,0 0 2-16,0-6-2 16,0-2-1-16,0-2 3 15,0-4 0-15,0-2 1 16,-3 0 0-16,6-3 6 15,0-2 4-15,0-3-1 16,0 3 0-16,0-3-7 16,0 2-2-16,-3-2-2 15,3 0-2-15,0 0 1 16,0 0-1-16,0 0-5 16,0 0 1-16,0 0 4 0,0 0 4 0,0 0-3 15,0 0-3-15,0 0 1 16,0 0 2-16,0 0 2 15,0 0 1-15,0 0 0 16,0-2 0-16,0-1 2 16,0 0 1-16,3-2-1 15,3 0 1-15,-3-3-4 16,3-3 0-16,0 1-1 16,3-4-2-16,0-1-4 15,3-4-2-15,0 0 3 16,3 1 1-16,0 2 2 15,0 3 2-15,-1 2-1 0,-2 1-1 16,0 2-2-16,-3 0-1 16,0 3 2-16,0 2 0 15,-3 0-4-15,0 3-1 16,-6 0 3-16,6 6 1 16,0 1-1-16,-3 7 2 15,0 4-1-15,0 3 0 16,3 3 4-16,0 0 1 15,0 2-6-15,-3-2 0 16,3 0 1-16,0-3 1 16,0-2 1-16,-1-3 2 15,1-3-6-15,0 0-1 16,0-2-18-16,0-1-8 0,0 1-23 16,0-3-9-16,0 0-43 15</inkml:trace>
  <inkml:trace contextRef="#ctx0" brushRef="#br0" timeOffset="-22911.58">16944 16780 212 0,'0'-5'82'0,"0"7"-64"0,3 1-7 0,-3-3-8 0,0 0-2 16,0 0 1-16,0 0 2 15,0 0 2-15,0 0-3 16,0 5-4-16,0 3-2 0,0 0 2 15,0 8 0-15,0 0 1 16,0 5 0-16,0 0 0 16,0 3 2-16,3 0-3 15,0 2 0-15,-3 3 1 16,3 0 0-16,-3-2 0 16,3-3 0-16,0-3 2 15,0-5 3-15,-3-3-4 16,3-2-1-16,-3-4-31 15,3 1-12-15</inkml:trace>
  <inkml:trace contextRef="#ctx0" brushRef="#br0" timeOffset="-22333.85">17183 16798 156 0,'3'-2'60'0,"-3"2"-47"0,0 2-1 0,0-2-2 0,0 0-1 16,0 0 2-16,0 0-5 15,0 6-2-15,0-4-2 16,-3 4 1-16,0 2 0 0,0 0-1 16,-3 2 1-16,-3 3-2 15,-3-2-1-15,0 2-2 16,-3-2-1-16,0 2 4 16,0-2 1-16,-3-1 0 15,1-2 1-15,-1 0-2 16,0-3 2-16,3 1-2 15,3-4 2-15,0 1-2 16,3 0 2-16,0-3 4 16,6 0 4-16,-3 0 9 0,3 0 7 15,3 0-3-15,0 0-2 16,0 0-10-16,0 0-5 16,6 5-9-16,3 0-3 15,3 0-1-15,0 3 4 16,3 3-1-16,3 2 1 15,0 6 2-15,3 4 2 16,2 7-1-16,4 1 2 16,-3-2-4-16,0-2 0 15,-3-3 1-15,-4-6 2 16,-2-5-1-16,0-2 2 0,-3-3-40 16,-6-29-98-1</inkml:trace>
  <inkml:trace contextRef="#ctx0" brushRef="#br0" timeOffset="-19300.94">18257 16878 208 0,'-3'-8'77'0,"-3"10"-60"0,-3-9-3 15,3 4-5-15,-3-2-5 16,0-1 0-16,-2 4-5 15,-4-1 1-15,-6 3 0 16,-3 5-3-16,0 1 2 0,0 4-1 16,4 6 0-16,2 5 0 15,6 0 0-15,3 3-3 0,6 0 1 16,0 0 4-16,9-3 4 16,3-2 8-16,0-4 2 15,3-1-1-15,2-6 0 16,1-6 1-16,3-2 4 15,0-5-4-15,-3-3 2 16,3-3-5-16,-3-2-1 16,0-3-2-16,-1 0 0 15,-2 3-7-15,3-3 0 16,-3 3-3-16,-3 3-2 16,0-1 0-16,-3 3 3 15,0 5-5-15,-3 3 0 0,0 3-2 16,3 8 0-16,0 4 2 15,3 9 4-15,0 3 1 16,0-1 1-16,3-2 2 16,-4-3 1-16,4-5-1 15,-3-3 1-15,0-2 0 16,-3-3 3-16,0-3 1 16,0-2 1-16,0-3-2 15,3-3-1-15,-3-5-1 16,3-2 2-16,0-4-3 15,0-2 0-15,3-2-3 16,2-3-1-16,1 2 1 16,6 1 2-16,0 2-1 15,-3 0-1-15,0 5-4 0,-3 3 0 16,0 6-3-16,-1 4 0 16,4 12-1-16,0 7 2 15,3 8 4-15,0 3 1 16,0-1-4-16,-1-1-1 15,1-4 3-15,-3-2 3 16,3-3 1-16,3-5-1 16,-3-6 1-16,-4-2-1 15,1-2 4-15,0-4 2 16,-3-2 6-16,0-2 3 16,0-6-2-16,-3-5 2 15,-6-6-8-15,-3-2-4 16,-3-6-2-16,-3 1-1 0,-3 2-5 15,-3 6 1-15,-6 4-3 16,-3 4 2-16,-3 4-2 16,-3 9 0-16,1 5-10 15,2 5-3-15,-3 6-4 16,9-1 0-16,3 1 9 16,6-3 6-16,3-3 10 15,3 0 5-15,3-5 3 16,6 0 5-16,3-3-2 15,6-5 3-15,6-2 1 16,0-4 2-16,-1-4 1 16,4-6 1-16,0-8-3 15,0-5 0-15,-3-5-7 16,-1-6-2-16,-5-5-4 0,-3-3-1 16,-3-10-1-16,-3-3 1 15,-6 6-4-15,-3 4 0 16,0 12 1-16,0 4 0 15,-3 9-3-15,0 7 0 16,-3 9-5-16,0 12-2 16,3 17 0-16,3 18 4 15,6 19-6-15,9 4-2 16,6 12-6-16,3 5-2 16,-1-9-2-16,-2-12 3 15,0-8-7-15,-3-11 1 16,3-6-65-16,0-9-38 15,5-15 56-15</inkml:trace>
  <inkml:trace contextRef="#ctx0" brushRef="#br0" timeOffset="-18566.98">20311 16806 252 0,'0'-2'93'0,"3"7"-72"0,-6 0-8 0,3-5-8 15,-3 6-5 1,-3-1 0-16,-3 3 0 16,-3 0 0-16,-3 0 2 0,0 0 1 15,-2 2-4-15,-4-2 1 16,0 0 0-16,0-3 2 0,0 3-1 15,-3-5 2-15,1 0-2 16,-1-3 2-16,3 0-2 16,0-3-1-16,0 0 3 15,0 3 0-15,1 0-4 16,2 0 1-16,0 3-2 16,0 0-2-16,0 5 0 15,0 2 3-15,3 3 0 16,1 6 1-16,2 5-3 15,3 5 2-15,3 5-1 16,3 3 0-16,3-2 4 16,3-6 1-16,3-3-1 15,3-5-2-15,3 1 3 16,-1-7 0-16,4-1 7 16,0-4 4-16,0-5 1 0,0-5 4 15,0-2-2-15,-3-3 1 16,0-9-7-16,-6-9-4 15,-3-9-9-15,-6-5-1 16,-6 2 1-16,-3 4 1 16,-3 4-2-16,-6 9 0 15,0 7-7-15,-6 6-4 16,1 7-14-16,-4 6-8 16,3 6-31-16,6 1-12 15,0 7-14 1</inkml:trace>
  <inkml:trace contextRef="#ctx0" brushRef="#br0" timeOffset="-17909.38">20311 16534 224 0,'9'-8'85'0,"-3"5"-66"0,0 1 1 0,-3-1-4 16,3 3-3-16,0 0 3 16,0-3-1-16,0 1 1 15,0-1-8-15,5 0 4 0,-2 1 1 16,3 2-6-16,3 0-2 0,0 0-5 15,3 2-1-15,0 4 1 16,-3-1 0-16,0 3-3 16,-4 0 0-16,-2 2-1 15,-3 4 3-15,-6 4-2 16,-3 6 1-16,-3 2 2 16,-3 1 2-16,-2-1-1 15,-4-2-1-15,0 0 1 16,0-3-1-16,3-5 0 15,3-3 0-15,0 0 2 16,3-5 1-16,3 3 1 16,3-3 0-16,6 0 0 15,9 0 0-15,3 0 0 16,6 0 0-16,2-3 2 16,4 0 1-16,0 1-1 0,3-1-1 15,0 0-10-15,-4 0-2 16,-2 3-75-16,-3 8-33 15,0-5 1 1</inkml:trace>
  <inkml:trace contextRef="#ctx0" brushRef="#br0" timeOffset="-10858.45">21659 16994 236 0,'9'-13'90'0,"-9"10"-70"0,0-2-7 16,-3 2-10-16,-3 1-7 16,-3-4 3-16,-5-1 0 15,-4-1 1-15,-3 0 0 16,-3 0-3-16,0 2 2 0,-6 4 1 0,1-1 0 16,-1 3-3-16,0 8 2 15,3 5-1-15,7 3-2 16,5 8-6-16,6 5-2 15,9 0 7-15,6 0 2 16,3-2 7-16,2-3 5 16,4-6 4-16,0-5 2 15,0-5 9-15,0-2 5 16,0-6-7-16,0-8 0 16,0-6-13-16,-3-4-5 15,-1-3-3-15,4 0 1 16,-3-1-1-16,0 4-1 0,0 5 1 15,-3-1-1-15,0 6-14 16,0 3-3-16,0 5 0 16,0 5 0-16,3 9 10 15,3 7 3-15,2 5 4 16,4 1 0-16,0-1 2 16,0-2 1-16,-3-5-1 15,0-4-2-15,-1-4 5 16,-2-3 4-16,0-3 6 15,0-5 3-15,0-2-3 16,-3-6-1-16,0-6-8 16,0-4-2-16,0-3 2 15,-3-3 1-15,2 0-3 16,1 0-3-16,0 3 2 0,0 3 0 16,3 2-4-16,-3 2 1 15,0 7-7-15,0 1-3 16,6 12 1-16,-3 7 0 15,2 8-1-15,1 11 1 16,3 2-2-16,0 0 2 16,0 1 3-16,3-3 1 15,-1-3 5-15,1-3 2 16,3-5-3-16,0-2 1 16,-3-6 2-16,-1-2 3 15,-2-6 2-15,0-5 1 16,-3-5 4-16,0-3 5 0,-3-5-5 15,-3-9 1-15,-4-1-6 16,-2-9-2-16,0-3-5 16,-6 1-2-16,-3 0 1 15,-3 5 0-15,-2 2-2 16,-1 6 2-16,-3 5-6 16,0 5-3-16,-3 9-16 15,3 10-9-15,0 8 5 16,6 10 5-16,3 6 8 15,3 2 6-15,6-2 4 16,0-6 2-16,0-4 11 16,0-4 9-16,0-7 5 15,3-3 3-15,0-6-1 16,3-7-2-16,0-6-4 16,0-10 0-16,-4-8-7 0,1-11-3 15,3-2 1-15,0-6 2 16,0-7-4-16,3-6-3 15,-3-8-1-15,0 3-1 16,-6 5 0-16,0 11 0 16,-3 8 2-16,-3 7 3 15,-3 9-4-15,0 7-3 16,-3 9-15-16,0 7-6 31,3 11 5-31,6 13 5 16,6 16 1-16,6 13 3 0,5 9-2 15,10-1 0-15,3 3 3 16,3 5 3-16,-1 0-2 16,1-8 0-16,0-5-12 15,-6-8-5-15,-7-8-73 16,1-8-31 0,0-15 65-16</inkml:trace>
  <inkml:trace contextRef="#ctx0" brushRef="#br0" timeOffset="-10329.72">23240 16981 244 0,'0'-5'93'0,"0"2"-72"0,-3-2-8 0,3 2-8 16,-3-2-7-16,-3 0-2 15,0-3 11-15,0 0 5 0,0-3-5 16,0 0 5-16,3-2 1 0,0 0 7 16,0 2 4-16,3 1-6 15,0-1 0-15,3 3-7 16,3 0 1-16,3 0-9 16,3 1-2-16,0 1-1 15,3 1 2-15,3 2-3 16,0 1 0-16,5-1-4 15,4 3 1-15,6 3 2 16,0-3 1-16,2 0 1 16,1 2 2-16,-3-2-1 15,2 0-1-15,-5 0-4 16,-3 3 0-16,0 0-11 16,-6-3-3-16,-3 2-26 15,-4-2-12-15,-2 6-63 16</inkml:trace>
  <inkml:trace contextRef="#ctx0" brushRef="#br0" timeOffset="-9876.52">23520 16798 212 0,'0'-5'82'0,"0"13"-64"0,-3-8-11 15,3 0-8-15,0 0-1 16,0 5 3-16,0-2 1 16,0 2 1-16,-6 1-2 15,3 2 2-15,3 5 0 0,0 3 1 16,0 2 2-16,3 6-1 16,6 2 0-16,-3 11-3 15,0 6-2-15,0 2 1 0,2-3-1 16,-2-5 0-16,0-2 2 15,0-4-1-15,0-4 2 16,0-3-4-16,0-6 0 16,-3-5-32-16,3 1-13 15,0-4-43 1</inkml:trace>
  <inkml:trace contextRef="#ctx0" brushRef="#br0" timeOffset="-9704.83">23791 17251 236 0,'5'0'90'0,"-5"5"-70"0,-2-2-82 15,2-1-65 1,-15-20 36-16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2F922-C597-4C07-A984-87CF785F55A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D333E-12A1-401A-A995-347484993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B8A5A-2325-4AB5-90FE-10C0BF4D2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7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B8A5A-2325-4AB5-90FE-10C0BF4D2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79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B8A5A-2325-4AB5-90FE-10C0BF4D2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79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B8A5A-2325-4AB5-90FE-10C0BF4D2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91E9-5521-4889-B53A-BD35049977E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6657-3D97-4417-9FB7-D73F2188B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91E9-5521-4889-B53A-BD35049977E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6657-3D97-4417-9FB7-D73F2188B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91E9-5521-4889-B53A-BD35049977E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6657-3D97-4417-9FB7-D73F2188B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8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91E9-5521-4889-B53A-BD35049977E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6657-3D97-4417-9FB7-D73F2188B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7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91E9-5521-4889-B53A-BD35049977E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6657-3D97-4417-9FB7-D73F2188B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9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91E9-5521-4889-B53A-BD35049977E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6657-3D97-4417-9FB7-D73F2188B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91E9-5521-4889-B53A-BD35049977E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6657-3D97-4417-9FB7-D73F2188B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91E9-5521-4889-B53A-BD35049977E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6657-3D97-4417-9FB7-D73F2188B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91E9-5521-4889-B53A-BD35049977E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6657-3D97-4417-9FB7-D73F2188B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4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91E9-5521-4889-B53A-BD35049977E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6657-3D97-4417-9FB7-D73F2188B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4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91E9-5521-4889-B53A-BD35049977E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6657-3D97-4417-9FB7-D73F2188B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91E9-5521-4889-B53A-BD35049977E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6657-3D97-4417-9FB7-D73F2188B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7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customXml" Target="../ink/ink1.xml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customXml" Target="../ink/ink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courses/electrical-engineering-and-computer-science/6-041-probabilistic-systems-analysis-and-applied-probability-fall-201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2228850"/>
          </a:xfrm>
        </p:spPr>
        <p:txBody>
          <a:bodyPr>
            <a:normAutofit/>
          </a:bodyPr>
          <a:lstStyle/>
          <a:p>
            <a:pPr algn="l"/>
            <a:r>
              <a:rPr lang="en-US" sz="3600" kern="0" dirty="0">
                <a:solidFill>
                  <a:srgbClr val="FFB310"/>
                </a:solidFill>
                <a:latin typeface="Arial"/>
                <a:ea typeface="MS PGothic" pitchFamily="34" charset="-128"/>
                <a:sym typeface="Akzidenz-Grotesk Pro Bold" charset="0"/>
              </a:rPr>
              <a:t>Recall White Gaussian RP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22-A652-4E37-94A2-0ECD21491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94" y="2005781"/>
            <a:ext cx="757919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Symbol"/>
              <a:buChar char="·"/>
            </a:pPr>
            <a:r>
              <a:rPr lang="en-US" sz="2000" dirty="0">
                <a:sym typeface="Symbol" panose="05050102010706020507" pitchFamily="18" charset="2"/>
              </a:rPr>
              <a:t>White Gaussian random process</a:t>
            </a: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dirty="0">
                <a:sym typeface="Symbol" panose="05050102010706020507" pitchFamily="18" charset="2"/>
              </a:rPr>
              <a:t>A Gaussian RV for each </a:t>
            </a:r>
            <a:r>
              <a:rPr lang="en-US" sz="2000" i="1" dirty="0">
                <a:sym typeface="Symbol" panose="05050102010706020507" pitchFamily="18" charset="2"/>
              </a:rPr>
              <a:t>t </a:t>
            </a:r>
            <a:r>
              <a:rPr lang="en-US" sz="2000" dirty="0">
                <a:sym typeface="Symbol" panose="05050102010706020507" pitchFamily="18" charset="2"/>
              </a:rPr>
              <a:t>(discrete)</a:t>
            </a: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dirty="0">
                <a:sym typeface="Symbol" panose="05050102010706020507" pitchFamily="18" charset="2"/>
              </a:rPr>
              <a:t>Each sample has the same distribution (e.g., 0 mean, and </a:t>
            </a:r>
            <a:r>
              <a:rPr lang="en-US" sz="2000" dirty="0" err="1">
                <a:sym typeface="Symbol" panose="05050102010706020507" pitchFamily="18" charset="2"/>
              </a:rPr>
              <a:t>var</a:t>
            </a:r>
            <a:r>
              <a:rPr lang="en-US" sz="2000" dirty="0">
                <a:sym typeface="Symbol" panose="05050102010706020507" pitchFamily="18" charset="2"/>
              </a:rPr>
              <a:t> 1)</a:t>
            </a:r>
          </a:p>
          <a:p>
            <a:pPr marL="800100" lvl="1" indent="-342900">
              <a:buFont typeface="Symbol"/>
              <a:buChar char="·"/>
            </a:pPr>
            <a:endParaRPr lang="en-US" sz="2000" i="1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dirty="0">
                <a:sym typeface="Symbol" panose="05050102010706020507" pitchFamily="18" charset="2"/>
              </a:rPr>
              <a:t>Independent RVs for different </a:t>
            </a:r>
            <a:r>
              <a:rPr lang="en-US" sz="2000" i="1" dirty="0">
                <a:sym typeface="Symbol" panose="05050102010706020507" pitchFamily="18" charset="2"/>
              </a:rPr>
              <a:t>t</a:t>
            </a:r>
            <a:r>
              <a:rPr lang="en-US" sz="2000" dirty="0">
                <a:sym typeface="Symbol" panose="05050102010706020507" pitchFamily="18" charset="2"/>
              </a:rPr>
              <a:t>, no matter how many samples</a:t>
            </a:r>
          </a:p>
          <a:p>
            <a:pPr marL="800100" lvl="1" indent="-342900">
              <a:buFont typeface="Symbol"/>
              <a:buChar char="·"/>
            </a:pPr>
            <a:endParaRPr lang="en-US" sz="2000" i="1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i="1" dirty="0">
                <a:sym typeface="Symbol" panose="05050102010706020507" pitchFamily="18" charset="2"/>
              </a:rPr>
              <a:t>E.g.                                        </a:t>
            </a:r>
            <a:r>
              <a:rPr lang="en-US" sz="2000" dirty="0">
                <a:sym typeface="Symbol" panose="05050102010706020507" pitchFamily="18" charset="2"/>
              </a:rPr>
              <a:t>are independent RVs</a:t>
            </a:r>
            <a:r>
              <a:rPr lang="en-US" sz="2000" i="1" dirty="0">
                <a:sym typeface="Symbol" panose="05050102010706020507" pitchFamily="18" charset="2"/>
              </a:rPr>
              <a:t> </a:t>
            </a:r>
          </a:p>
          <a:p>
            <a:pPr marL="800100" lvl="1" indent="-342900">
              <a:buFont typeface="Symbol"/>
              <a:buChar char="·"/>
            </a:pPr>
            <a:endParaRPr lang="en-US" sz="2000" i="1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endParaRPr lang="en-US" sz="2000" i="1" dirty="0">
              <a:sym typeface="Symbol" panose="05050102010706020507" pitchFamily="18" charset="2"/>
            </a:endParaRP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                                                    </a:t>
            </a: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14" y="2110209"/>
            <a:ext cx="272796" cy="211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06" y="4514160"/>
            <a:ext cx="1947672" cy="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1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2228850"/>
          </a:xfrm>
        </p:spPr>
        <p:txBody>
          <a:bodyPr>
            <a:normAutofit/>
          </a:bodyPr>
          <a:lstStyle/>
          <a:p>
            <a:pPr algn="l"/>
            <a:r>
              <a:rPr lang="en-US" sz="3600" kern="0" dirty="0">
                <a:solidFill>
                  <a:srgbClr val="FFB310"/>
                </a:solidFill>
                <a:latin typeface="Arial"/>
                <a:ea typeface="MS PGothic" pitchFamily="34" charset="-128"/>
                <a:sym typeface="Akzidenz-Grotesk Pro Bold" charset="0"/>
              </a:rPr>
              <a:t>“Filtered” Gaussian RP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22-A652-4E37-94A2-0ECD2149120D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2590800"/>
            <a:ext cx="594611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Symbol"/>
              <a:buChar char="·"/>
            </a:pPr>
            <a:r>
              <a:rPr lang="en-US" sz="2000" dirty="0">
                <a:sym typeface="Symbol" panose="05050102010706020507" pitchFamily="18" charset="2"/>
              </a:rPr>
              <a:t>Moving average over the white RP</a:t>
            </a: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dirty="0">
                <a:sym typeface="Symbol" panose="05050102010706020507" pitchFamily="18" charset="2"/>
              </a:rPr>
              <a:t>      still Gaussian RV for each </a:t>
            </a:r>
            <a:r>
              <a:rPr lang="en-US" sz="2000" i="1" dirty="0">
                <a:sym typeface="Symbol" panose="05050102010706020507" pitchFamily="18" charset="2"/>
              </a:rPr>
              <a:t>t </a:t>
            </a:r>
            <a:r>
              <a:rPr lang="en-US" sz="2000" dirty="0">
                <a:sym typeface="Symbol" panose="05050102010706020507" pitchFamily="18" charset="2"/>
              </a:rPr>
              <a:t>(why?)</a:t>
            </a: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dirty="0">
                <a:sym typeface="Symbol" panose="05050102010706020507" pitchFamily="18" charset="2"/>
              </a:rPr>
              <a:t>What are the expectation and variance of        ? </a:t>
            </a: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dirty="0">
                <a:sym typeface="Symbol" panose="05050102010706020507" pitchFamily="18" charset="2"/>
              </a:rPr>
              <a:t>Each sample has the same distribution</a:t>
            </a:r>
          </a:p>
          <a:p>
            <a:pPr marL="800100" lvl="1" indent="-342900">
              <a:buFont typeface="Symbol"/>
              <a:buChar char="·"/>
            </a:pPr>
            <a:endParaRPr lang="en-US" sz="2000" i="1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dirty="0">
                <a:sym typeface="Symbol" panose="05050102010706020507" pitchFamily="18" charset="2"/>
              </a:rPr>
              <a:t>Not independent anymore!</a:t>
            </a: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dirty="0">
                <a:sym typeface="Symbol" panose="05050102010706020507" pitchFamily="18" charset="2"/>
              </a:rPr>
              <a:t>Find covariance:</a:t>
            </a: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dirty="0">
                <a:sym typeface="Symbol" panose="05050102010706020507" pitchFamily="18" charset="2"/>
              </a:rPr>
              <a:t>Only a function of the time difference!</a:t>
            </a:r>
          </a:p>
          <a:p>
            <a:pPr marL="800100" lvl="1" indent="-342900">
              <a:buFont typeface="Symbol"/>
              <a:buChar char="·"/>
            </a:pPr>
            <a:endParaRPr lang="en-US" sz="2000" i="1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endParaRPr lang="en-US" sz="2000" i="1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endParaRPr lang="en-US" sz="2000" i="1" dirty="0">
              <a:sym typeface="Symbol" panose="05050102010706020507" pitchFamily="18" charset="2"/>
            </a:endParaRP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                                                    </a:t>
            </a: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1702308" cy="211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64" y="3276600"/>
            <a:ext cx="298222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263" y="3916785"/>
            <a:ext cx="207264" cy="211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715000"/>
            <a:ext cx="1450848" cy="2529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FE2F89-A9BC-C3DC-03BA-00C545B0EF5B}"/>
                  </a:ext>
                </a:extLst>
              </p14:cNvPr>
              <p14:cNvContentPartPr/>
              <p14:nvPr/>
            </p14:nvContentPartPr>
            <p14:xfrm>
              <a:off x="1963800" y="622080"/>
              <a:ext cx="7050240" cy="5211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FE2F89-A9BC-C3DC-03BA-00C545B0EF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4440" y="612720"/>
                <a:ext cx="7068960" cy="52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91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B68484-3583-DAA1-AA58-B38622B472CC}"/>
                  </a:ext>
                </a:extLst>
              </p14:cNvPr>
              <p14:cNvContentPartPr/>
              <p14:nvPr/>
            </p14:nvContentPartPr>
            <p14:xfrm>
              <a:off x="-93600" y="431640"/>
              <a:ext cx="9160200" cy="638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B68484-3583-DAA1-AA58-B38622B472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2960" y="422280"/>
                <a:ext cx="9178920" cy="64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89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2228850"/>
          </a:xfrm>
        </p:spPr>
        <p:txBody>
          <a:bodyPr>
            <a:normAutofit/>
          </a:bodyPr>
          <a:lstStyle/>
          <a:p>
            <a:pPr algn="l"/>
            <a:r>
              <a:rPr lang="en-US" sz="3600" kern="0" dirty="0">
                <a:solidFill>
                  <a:srgbClr val="FFB310"/>
                </a:solidFill>
                <a:latin typeface="Arial"/>
                <a:ea typeface="MS PGothic" pitchFamily="34" charset="-128"/>
                <a:sym typeface="Akzidenz-Grotesk Pro Bold" charset="0"/>
              </a:rPr>
              <a:t>Filtered Gaussian </a:t>
            </a:r>
            <a:r>
              <a:rPr lang="en-US" sz="3600" kern="0" dirty="0" err="1">
                <a:solidFill>
                  <a:srgbClr val="FFB310"/>
                </a:solidFill>
                <a:latin typeface="Arial"/>
                <a:ea typeface="MS PGothic" pitchFamily="34" charset="-128"/>
                <a:sym typeface="Akzidenz-Grotesk Pro Bold" charset="0"/>
              </a:rPr>
              <a:t>Cont</a:t>
            </a:r>
            <a:r>
              <a:rPr lang="en-US" sz="3600" kern="0" dirty="0">
                <a:solidFill>
                  <a:srgbClr val="FFB310"/>
                </a:solidFill>
                <a:latin typeface="Arial"/>
                <a:ea typeface="MS PGothic" pitchFamily="34" charset="-128"/>
                <a:sym typeface="Akzidenz-Grotesk Pro Bold" charset="0"/>
              </a:rPr>
              <a:t>’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22-A652-4E37-94A2-0ECD2149120D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743200"/>
            <a:ext cx="513589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Symbol"/>
              <a:buChar char="·"/>
            </a:pPr>
            <a:r>
              <a:rPr lang="en-US" sz="2000" dirty="0">
                <a:sym typeface="Symbol" panose="05050102010706020507" pitchFamily="18" charset="2"/>
              </a:rPr>
              <a:t>Moving average over the white RP</a:t>
            </a: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dirty="0">
                <a:sym typeface="Symbol" panose="05050102010706020507" pitchFamily="18" charset="2"/>
              </a:rPr>
              <a:t>What are the expect. var. and </a:t>
            </a:r>
            <a:r>
              <a:rPr lang="en-US" sz="2000" dirty="0" err="1">
                <a:sym typeface="Symbol" panose="05050102010706020507" pitchFamily="18" charset="2"/>
              </a:rPr>
              <a:t>cov</a:t>
            </a:r>
            <a:r>
              <a:rPr lang="en-US" sz="2000" dirty="0">
                <a:sym typeface="Symbol" panose="05050102010706020507" pitchFamily="18" charset="2"/>
              </a:rPr>
              <a:t>. now?</a:t>
            </a: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endParaRPr lang="en-US" sz="2000" i="1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endParaRPr lang="en-US" sz="2000" i="1" dirty="0">
              <a:sym typeface="Symbol" panose="05050102010706020507" pitchFamily="18" charset="2"/>
            </a:endParaRP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                                                    </a:t>
            </a: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1790700" cy="74523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57600"/>
            <a:ext cx="3951287" cy="29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DFD1AD-7543-0C7C-8DB5-1EB5E9AA308B}"/>
                  </a:ext>
                </a:extLst>
              </p14:cNvPr>
              <p14:cNvContentPartPr/>
              <p14:nvPr/>
            </p14:nvContentPartPr>
            <p14:xfrm>
              <a:off x="2436480" y="1564920"/>
              <a:ext cx="1676160" cy="105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DFD1AD-7543-0C7C-8DB5-1EB5E9AA30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7120" y="1555560"/>
                <a:ext cx="1694880" cy="10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38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2228850"/>
          </a:xfrm>
        </p:spPr>
        <p:txBody>
          <a:bodyPr>
            <a:normAutofit/>
          </a:bodyPr>
          <a:lstStyle/>
          <a:p>
            <a:pPr algn="l"/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22-A652-4E37-94A2-0ECD2149120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E9CC64-72E5-57EF-8EAE-F10927CA1A3C}"/>
                  </a:ext>
                </a:extLst>
              </p14:cNvPr>
              <p14:cNvContentPartPr/>
              <p14:nvPr/>
            </p14:nvContentPartPr>
            <p14:xfrm>
              <a:off x="781920" y="403920"/>
              <a:ext cx="7785000" cy="583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E9CC64-72E5-57EF-8EAE-F10927CA1A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560" y="394560"/>
                <a:ext cx="7803720" cy="58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38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2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222885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 and Citations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22-A652-4E37-94A2-0ECD2149120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7381" y="1676400"/>
            <a:ext cx="695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Parts of these slides are adapted from the following resources: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711" y="3048000"/>
            <a:ext cx="69549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Power Point Lecture Slides for the Textbook http://bcs.wiley.com/hebcs/Books?action=index&amp;bcsId=8676&amp;itemId=1118324560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John </a:t>
            </a:r>
            <a:r>
              <a:rPr lang="en-US" sz="2000" dirty="0" err="1"/>
              <a:t>Tsitsiklis</a:t>
            </a:r>
            <a:r>
              <a:rPr lang="en-US" sz="2000" dirty="0"/>
              <a:t>. </a:t>
            </a:r>
            <a:r>
              <a:rPr lang="en-US" sz="2000" i="1" dirty="0"/>
              <a:t>6.041 Probabilistic Systems Analysis and Applied Probability, Fall 2010</a:t>
            </a:r>
            <a:r>
              <a:rPr lang="en-US" sz="2000" dirty="0"/>
              <a:t>. (Massachusetts Institute of Technology: MIT </a:t>
            </a:r>
            <a:r>
              <a:rPr lang="en-US" sz="2000" dirty="0" err="1"/>
              <a:t>OpenCourseWare</a:t>
            </a:r>
            <a:r>
              <a:rPr lang="en-US" sz="2000" dirty="0"/>
              <a:t>),</a:t>
            </a:r>
            <a:r>
              <a:rPr lang="en-US" sz="2000" dirty="0">
                <a:hlinkClick r:id="rId3"/>
              </a:rPr>
              <a:t>http://ocw.mit.edu</a:t>
            </a:r>
            <a:r>
              <a:rPr lang="en-US" sz="2000" dirty="0"/>
              <a:t> (Accessed 13 Apr, 2015). License: </a:t>
            </a:r>
            <a:r>
              <a:rPr lang="en-US" sz="2000" dirty="0">
                <a:hlinkClick r:id="rId4"/>
              </a:rPr>
              <a:t>Creative Commons BY-NC-SA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45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5"/>
  <p:tag name="ORIGINALWIDTH" val="134.25"/>
  <p:tag name="LATEXADDIN" val="\documentclass{article}&#10;\usepackage{amsmath}&#10;\pagestyle{empty}&#10;\begin{document}&#10;$$X_t$$&#10;\end{document}"/>
  <p:tag name="IGUANATEXSIZE" val="20"/>
  <p:tag name="IGUANATEXCURSOR" val="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958.5"/>
  <p:tag name="LATEXADDIN" val="\documentclass{article}&#10;\usepackage{amsmath}&#10;\pagestyle{empty}&#10;\begin{document}&#10;$$\{X_0,X_2,X_3,X_{10}\}$$&#10;\end{document}"/>
  <p:tag name="IGUANATEXSIZE" val="20"/>
  <p:tag name="IGUANATEXCURSOR" val="1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5"/>
  <p:tag name="ORIGINALWIDTH" val="837.75"/>
  <p:tag name="LATEXADDIN" val="\documentclass{article}&#10;\usepackage{amsmath}&#10;\pagestyle{empty}&#10;\begin{document}&#10;$$Y_t = X_t + X_{t-1}$$&#10;\end{document}"/>
  <p:tag name="IGUANATEXSIZE" val="20"/>
  <p:tag name="IGUANATEXCURSOR" val="1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5"/>
  <p:tag name="ORIGINALWIDTH" val="102"/>
  <p:tag name="LATEXADDIN" val="\documentclass{article}&#10;\usepackage{amsmath}&#10;\pagestyle{empty}&#10;\begin{document}&#10;$$Y_t$$&#10;\end{document}"/>
  <p:tag name="IGUANATEXSIZE" val="20"/>
  <p:tag name="IGUANATEXCURSOR" val="8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5"/>
  <p:tag name="ORIGINALWIDTH" val="102"/>
  <p:tag name="LATEXADDIN" val="\documentclass{article}&#10;\usepackage{amsmath}&#10;\pagestyle{empty}&#10;\begin{document}&#10;$$Y_t$$&#10;\end{document}"/>
  <p:tag name="IGUANATEXSIZE" val="20"/>
  <p:tag name="IGUANATEXCURSOR" val="8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714"/>
  <p:tag name="LATEXADDIN" val="\documentclass{article}&#10;\usepackage{amsmath}&#10;\pagestyle{empty}&#10;\begin{document}&#10;$${\rm Cov}(Y_t,Y_{t+\tau})$$&#10;\end{document}"/>
  <p:tag name="IGUANATEXSIZE" val="20"/>
  <p:tag name="IGUANATEXCURSOR" val="10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6.75"/>
  <p:tag name="ORIGINALWIDTH" val="881.25"/>
  <p:tag name="LATEXADDIN" val="\documentclass{article}&#10;\usepackage{amsmath}&#10;\pagestyle{empty}&#10;\begin{document}&#10;$$Y_t = \sum_{k=0}^K h_k X_{t-k}$$&#10;\end{document}"/>
  <p:tag name="IGUANATEXSIZE" val="20"/>
  <p:tag name="IGUANATEXCURSOR" val="1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223</Words>
  <Application>Microsoft Office PowerPoint</Application>
  <PresentationFormat>On-screen Show (4:3)</PresentationFormat>
  <Paragraphs>58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Symbol</vt:lpstr>
      <vt:lpstr>Office Theme</vt:lpstr>
      <vt:lpstr>Recall White Gaussian RP</vt:lpstr>
      <vt:lpstr>“Filtered” Gaussian RP</vt:lpstr>
      <vt:lpstr>PowerPoint Presentation</vt:lpstr>
      <vt:lpstr>Filtered Gaussian Cont’</vt:lpstr>
      <vt:lpstr>PowerPoint Presentation</vt:lpstr>
      <vt:lpstr>PowerPoint Presentation</vt:lpstr>
      <vt:lpstr>Acknowledgements and 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Cards Problem</dc:title>
  <dc:creator>Cihan Tepedelenlioglu</dc:creator>
  <cp:lastModifiedBy>Cihan Tepedelenlioglu</cp:lastModifiedBy>
  <cp:revision>12</cp:revision>
  <dcterms:created xsi:type="dcterms:W3CDTF">2015-09-26T00:20:12Z</dcterms:created>
  <dcterms:modified xsi:type="dcterms:W3CDTF">2022-11-22T20:02:45Z</dcterms:modified>
</cp:coreProperties>
</file>