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Light" panose="020F0302020204030204" pitchFamily="34"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27946-8F6C-4B5A-9E58-DB832B9FF32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0166975-5E13-4763-AF7C-DD6649C4FEFD}">
      <dgm:prSet/>
      <dgm:spPr/>
      <dgm:t>
        <a:bodyPr/>
        <a:lstStyle/>
        <a:p>
          <a:pPr>
            <a:defRPr cap="all"/>
          </a:pPr>
          <a:r>
            <a:rPr lang="pt-BR"/>
            <a:t>Review of Questions to Answer/Hypotheses/Approach;</a:t>
          </a:r>
          <a:endParaRPr lang="en-US"/>
        </a:p>
      </dgm:t>
    </dgm:pt>
    <dgm:pt modelId="{CF1B1934-2274-4623-B30C-D91A159A6CCF}" type="parTrans" cxnId="{F5645136-CF50-4C1D-9105-3D2C55A705A9}">
      <dgm:prSet/>
      <dgm:spPr/>
      <dgm:t>
        <a:bodyPr/>
        <a:lstStyle/>
        <a:p>
          <a:endParaRPr lang="en-US"/>
        </a:p>
      </dgm:t>
    </dgm:pt>
    <dgm:pt modelId="{E7FE3001-1F43-4CD0-9AE6-F795F4C1CD30}" type="sibTrans" cxnId="{F5645136-CF50-4C1D-9105-3D2C55A705A9}">
      <dgm:prSet/>
      <dgm:spPr/>
      <dgm:t>
        <a:bodyPr/>
        <a:lstStyle/>
        <a:p>
          <a:endParaRPr lang="en-US"/>
        </a:p>
      </dgm:t>
    </dgm:pt>
    <dgm:pt modelId="{C1F697C0-413F-4624-8EC8-2636414051F9}">
      <dgm:prSet/>
      <dgm:spPr/>
      <dgm:t>
        <a:bodyPr/>
        <a:lstStyle/>
        <a:p>
          <a:pPr>
            <a:defRPr cap="all"/>
          </a:pPr>
          <a:r>
            <a:rPr lang="pt-BR"/>
            <a:t>Discuss Technical Challenges;</a:t>
          </a:r>
          <a:endParaRPr lang="en-US"/>
        </a:p>
      </dgm:t>
    </dgm:pt>
    <dgm:pt modelId="{D48BF089-DE51-4BA7-A2C9-63F4DE04E46C}" type="parTrans" cxnId="{A1448ECF-2FD3-4D50-A31D-6616448C1F54}">
      <dgm:prSet/>
      <dgm:spPr/>
      <dgm:t>
        <a:bodyPr/>
        <a:lstStyle/>
        <a:p>
          <a:endParaRPr lang="en-US"/>
        </a:p>
      </dgm:t>
    </dgm:pt>
    <dgm:pt modelId="{765DCC96-CD2A-417E-9C63-A56F3267CFB2}" type="sibTrans" cxnId="{A1448ECF-2FD3-4D50-A31D-6616448C1F54}">
      <dgm:prSet/>
      <dgm:spPr/>
      <dgm:t>
        <a:bodyPr/>
        <a:lstStyle/>
        <a:p>
          <a:endParaRPr lang="en-US"/>
        </a:p>
      </dgm:t>
    </dgm:pt>
    <dgm:pt modelId="{484980B1-34FB-4E50-A67E-06D2AE669856}">
      <dgm:prSet/>
      <dgm:spPr/>
      <dgm:t>
        <a:bodyPr/>
        <a:lstStyle/>
        <a:p>
          <a:pPr>
            <a:defRPr cap="all"/>
          </a:pPr>
          <a:r>
            <a:rPr lang="pt-BR"/>
            <a:t>Detail: Entity Relationship Diagram (ERD);</a:t>
          </a:r>
          <a:endParaRPr lang="en-US"/>
        </a:p>
      </dgm:t>
    </dgm:pt>
    <dgm:pt modelId="{7B715972-3B43-438B-A95B-A28BAE251CEA}" type="parTrans" cxnId="{96C3E757-C751-4DC0-9551-0520EBEE9AB0}">
      <dgm:prSet/>
      <dgm:spPr/>
      <dgm:t>
        <a:bodyPr/>
        <a:lstStyle/>
        <a:p>
          <a:endParaRPr lang="en-US"/>
        </a:p>
      </dgm:t>
    </dgm:pt>
    <dgm:pt modelId="{F201FF81-EBBE-4B4E-8E60-858406BDB14D}" type="sibTrans" cxnId="{96C3E757-C751-4DC0-9551-0520EBEE9AB0}">
      <dgm:prSet/>
      <dgm:spPr/>
      <dgm:t>
        <a:bodyPr/>
        <a:lstStyle/>
        <a:p>
          <a:endParaRPr lang="en-US"/>
        </a:p>
      </dgm:t>
    </dgm:pt>
    <dgm:pt modelId="{165C2A7C-8BB7-44DD-9558-98E04D2306CF}">
      <dgm:prSet/>
      <dgm:spPr/>
      <dgm:t>
        <a:bodyPr/>
        <a:lstStyle/>
        <a:p>
          <a:pPr>
            <a:defRPr cap="all"/>
          </a:pPr>
          <a:r>
            <a:rPr lang="pt-BR"/>
            <a:t>Initial Findings;</a:t>
          </a:r>
          <a:endParaRPr lang="en-US"/>
        </a:p>
      </dgm:t>
    </dgm:pt>
    <dgm:pt modelId="{A1E1AD11-2D15-4D7F-8D04-2B34A4A2672F}" type="parTrans" cxnId="{A7615C6E-055F-4681-8883-0055F80AB399}">
      <dgm:prSet/>
      <dgm:spPr/>
      <dgm:t>
        <a:bodyPr/>
        <a:lstStyle/>
        <a:p>
          <a:endParaRPr lang="en-US"/>
        </a:p>
      </dgm:t>
    </dgm:pt>
    <dgm:pt modelId="{139C3D0C-B79A-4335-9AF3-F064E3218B5E}" type="sibTrans" cxnId="{A7615C6E-055F-4681-8883-0055F80AB399}">
      <dgm:prSet/>
      <dgm:spPr/>
      <dgm:t>
        <a:bodyPr/>
        <a:lstStyle/>
        <a:p>
          <a:endParaRPr lang="en-US"/>
        </a:p>
      </dgm:t>
    </dgm:pt>
    <dgm:pt modelId="{B0BF124E-D9B0-40AB-AF99-7A147B025A2F}">
      <dgm:prSet/>
      <dgm:spPr/>
      <dgm:t>
        <a:bodyPr/>
        <a:lstStyle/>
        <a:p>
          <a:pPr>
            <a:defRPr cap="all"/>
          </a:pPr>
          <a:r>
            <a:rPr lang="pt-BR"/>
            <a:t>Deeper Analysis;</a:t>
          </a:r>
          <a:endParaRPr lang="en-US"/>
        </a:p>
      </dgm:t>
    </dgm:pt>
    <dgm:pt modelId="{A83DFC8C-0A62-4A14-ACB2-6A778A007FF0}" type="parTrans" cxnId="{E840C943-9D6E-4B04-A778-25F7DF736448}">
      <dgm:prSet/>
      <dgm:spPr/>
      <dgm:t>
        <a:bodyPr/>
        <a:lstStyle/>
        <a:p>
          <a:endParaRPr lang="en-US"/>
        </a:p>
      </dgm:t>
    </dgm:pt>
    <dgm:pt modelId="{5A4C075F-93C6-4E4E-AF0E-4F47D0AF37DB}" type="sibTrans" cxnId="{E840C943-9D6E-4B04-A778-25F7DF736448}">
      <dgm:prSet/>
      <dgm:spPr/>
      <dgm:t>
        <a:bodyPr/>
        <a:lstStyle/>
        <a:p>
          <a:endParaRPr lang="en-US"/>
        </a:p>
      </dgm:t>
    </dgm:pt>
    <dgm:pt modelId="{39BBC066-89A3-4CA2-A894-3B36266895E7}">
      <dgm:prSet/>
      <dgm:spPr/>
      <dgm:t>
        <a:bodyPr/>
        <a:lstStyle/>
        <a:p>
          <a:pPr>
            <a:defRPr cap="all"/>
          </a:pPr>
          <a:r>
            <a:rPr lang="pt-BR"/>
            <a:t>Hypotheses Results.</a:t>
          </a:r>
          <a:endParaRPr lang="en-US"/>
        </a:p>
      </dgm:t>
    </dgm:pt>
    <dgm:pt modelId="{6D3DDEA9-7493-4207-ADD5-98821130F8A9}" type="parTrans" cxnId="{59B6F70E-A8F7-4DE8-9772-E10975CF0698}">
      <dgm:prSet/>
      <dgm:spPr/>
      <dgm:t>
        <a:bodyPr/>
        <a:lstStyle/>
        <a:p>
          <a:endParaRPr lang="en-US"/>
        </a:p>
      </dgm:t>
    </dgm:pt>
    <dgm:pt modelId="{DA13D877-89F4-4E10-8B61-263F89036DE8}" type="sibTrans" cxnId="{59B6F70E-A8F7-4DE8-9772-E10975CF0698}">
      <dgm:prSet/>
      <dgm:spPr/>
      <dgm:t>
        <a:bodyPr/>
        <a:lstStyle/>
        <a:p>
          <a:endParaRPr lang="en-US"/>
        </a:p>
      </dgm:t>
    </dgm:pt>
    <dgm:pt modelId="{D7BC7C8C-8BC2-473D-810E-660736038106}" type="pres">
      <dgm:prSet presAssocID="{F7227946-8F6C-4B5A-9E58-DB832B9FF32A}" presName="root" presStyleCnt="0">
        <dgm:presLayoutVars>
          <dgm:dir/>
          <dgm:resizeHandles val="exact"/>
        </dgm:presLayoutVars>
      </dgm:prSet>
      <dgm:spPr/>
    </dgm:pt>
    <dgm:pt modelId="{87473A8F-9F58-49F3-A4E6-B47117DF1D63}" type="pres">
      <dgm:prSet presAssocID="{B0166975-5E13-4763-AF7C-DD6649C4FEFD}" presName="compNode" presStyleCnt="0"/>
      <dgm:spPr/>
    </dgm:pt>
    <dgm:pt modelId="{4461448B-83F9-4CF8-83A2-5862634FDC56}" type="pres">
      <dgm:prSet presAssocID="{B0166975-5E13-4763-AF7C-DD6649C4FEFD}" presName="iconBgRect" presStyleLbl="bgShp" presStyleIdx="0" presStyleCnt="6"/>
      <dgm:spPr/>
    </dgm:pt>
    <dgm:pt modelId="{9FE1F683-2E0C-483C-A967-2BE011D417CE}" type="pres">
      <dgm:prSet presAssocID="{B0166975-5E13-4763-AF7C-DD6649C4FE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1C855597-B7B8-4E3A-8BE3-3DB4143E94C1}" type="pres">
      <dgm:prSet presAssocID="{B0166975-5E13-4763-AF7C-DD6649C4FEFD}" presName="spaceRect" presStyleCnt="0"/>
      <dgm:spPr/>
    </dgm:pt>
    <dgm:pt modelId="{9FF70DEA-42AA-4669-BD18-50F171F6A273}" type="pres">
      <dgm:prSet presAssocID="{B0166975-5E13-4763-AF7C-DD6649C4FEFD}" presName="textRect" presStyleLbl="revTx" presStyleIdx="0" presStyleCnt="6">
        <dgm:presLayoutVars>
          <dgm:chMax val="1"/>
          <dgm:chPref val="1"/>
        </dgm:presLayoutVars>
      </dgm:prSet>
      <dgm:spPr/>
    </dgm:pt>
    <dgm:pt modelId="{D4D1C94F-302D-4AE4-9EE1-52D5DB6B8478}" type="pres">
      <dgm:prSet presAssocID="{E7FE3001-1F43-4CD0-9AE6-F795F4C1CD30}" presName="sibTrans" presStyleCnt="0"/>
      <dgm:spPr/>
    </dgm:pt>
    <dgm:pt modelId="{90A3AF5B-2570-4FC8-B814-6731A00114B7}" type="pres">
      <dgm:prSet presAssocID="{C1F697C0-413F-4624-8EC8-2636414051F9}" presName="compNode" presStyleCnt="0"/>
      <dgm:spPr/>
    </dgm:pt>
    <dgm:pt modelId="{E197C340-5408-4BF6-96B6-CC8D3660E5D8}" type="pres">
      <dgm:prSet presAssocID="{C1F697C0-413F-4624-8EC8-2636414051F9}" presName="iconBgRect" presStyleLbl="bgShp" presStyleIdx="1" presStyleCnt="6"/>
      <dgm:spPr/>
    </dgm:pt>
    <dgm:pt modelId="{3C4FFD77-A612-420B-AB4D-A4FEAC3FB16D}" type="pres">
      <dgm:prSet presAssocID="{C1F697C0-413F-4624-8EC8-2636414051F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2211FF5-8C92-4691-BE55-8C61501C52AA}" type="pres">
      <dgm:prSet presAssocID="{C1F697C0-413F-4624-8EC8-2636414051F9}" presName="spaceRect" presStyleCnt="0"/>
      <dgm:spPr/>
    </dgm:pt>
    <dgm:pt modelId="{A4636044-FF2D-4876-92DA-C6B344E68EF0}" type="pres">
      <dgm:prSet presAssocID="{C1F697C0-413F-4624-8EC8-2636414051F9}" presName="textRect" presStyleLbl="revTx" presStyleIdx="1" presStyleCnt="6">
        <dgm:presLayoutVars>
          <dgm:chMax val="1"/>
          <dgm:chPref val="1"/>
        </dgm:presLayoutVars>
      </dgm:prSet>
      <dgm:spPr/>
    </dgm:pt>
    <dgm:pt modelId="{E9D68759-0288-4D37-A22E-ECAB7E2F1AD2}" type="pres">
      <dgm:prSet presAssocID="{765DCC96-CD2A-417E-9C63-A56F3267CFB2}" presName="sibTrans" presStyleCnt="0"/>
      <dgm:spPr/>
    </dgm:pt>
    <dgm:pt modelId="{6DB0FDB1-267D-4333-BDB0-6DF027C2AFEF}" type="pres">
      <dgm:prSet presAssocID="{484980B1-34FB-4E50-A67E-06D2AE669856}" presName="compNode" presStyleCnt="0"/>
      <dgm:spPr/>
    </dgm:pt>
    <dgm:pt modelId="{E5C038F3-4E12-47E9-9549-A8D4E90ACA2C}" type="pres">
      <dgm:prSet presAssocID="{484980B1-34FB-4E50-A67E-06D2AE669856}" presName="iconBgRect" presStyleLbl="bgShp" presStyleIdx="2" presStyleCnt="6"/>
      <dgm:spPr/>
    </dgm:pt>
    <dgm:pt modelId="{1E22B6BA-924E-4F2E-94A3-644A041B6272}" type="pres">
      <dgm:prSet presAssocID="{484980B1-34FB-4E50-A67E-06D2AE66985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e With Person"/>
        </a:ext>
      </dgm:extLst>
    </dgm:pt>
    <dgm:pt modelId="{AE3C7CA1-0B18-4D71-BA5A-1EA2865FC798}" type="pres">
      <dgm:prSet presAssocID="{484980B1-34FB-4E50-A67E-06D2AE669856}" presName="spaceRect" presStyleCnt="0"/>
      <dgm:spPr/>
    </dgm:pt>
    <dgm:pt modelId="{FBC49AB8-4C9A-4C98-A2BA-652B6BD1C8E2}" type="pres">
      <dgm:prSet presAssocID="{484980B1-34FB-4E50-A67E-06D2AE669856}" presName="textRect" presStyleLbl="revTx" presStyleIdx="2" presStyleCnt="6">
        <dgm:presLayoutVars>
          <dgm:chMax val="1"/>
          <dgm:chPref val="1"/>
        </dgm:presLayoutVars>
      </dgm:prSet>
      <dgm:spPr/>
    </dgm:pt>
    <dgm:pt modelId="{DF1DE9BB-1460-49C3-B5E1-5C81D9377B44}" type="pres">
      <dgm:prSet presAssocID="{F201FF81-EBBE-4B4E-8E60-858406BDB14D}" presName="sibTrans" presStyleCnt="0"/>
      <dgm:spPr/>
    </dgm:pt>
    <dgm:pt modelId="{9C89258A-280A-403A-9DBE-CFB03549FDE7}" type="pres">
      <dgm:prSet presAssocID="{165C2A7C-8BB7-44DD-9558-98E04D2306CF}" presName="compNode" presStyleCnt="0"/>
      <dgm:spPr/>
    </dgm:pt>
    <dgm:pt modelId="{815DF342-18A1-4232-AF9A-A0920A58DA35}" type="pres">
      <dgm:prSet presAssocID="{165C2A7C-8BB7-44DD-9558-98E04D2306CF}" presName="iconBgRect" presStyleLbl="bgShp" presStyleIdx="3" presStyleCnt="6"/>
      <dgm:spPr/>
    </dgm:pt>
    <dgm:pt modelId="{39EB8495-5DA3-4261-91C0-31DC9091DD53}" type="pres">
      <dgm:prSet presAssocID="{165C2A7C-8BB7-44DD-9558-98E04D2306C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A7B00D5-FA5D-43C4-BF42-7E0465F59EBA}" type="pres">
      <dgm:prSet presAssocID="{165C2A7C-8BB7-44DD-9558-98E04D2306CF}" presName="spaceRect" presStyleCnt="0"/>
      <dgm:spPr/>
    </dgm:pt>
    <dgm:pt modelId="{62498982-1493-49D3-AC5D-15A2F5FDE094}" type="pres">
      <dgm:prSet presAssocID="{165C2A7C-8BB7-44DD-9558-98E04D2306CF}" presName="textRect" presStyleLbl="revTx" presStyleIdx="3" presStyleCnt="6">
        <dgm:presLayoutVars>
          <dgm:chMax val="1"/>
          <dgm:chPref val="1"/>
        </dgm:presLayoutVars>
      </dgm:prSet>
      <dgm:spPr/>
    </dgm:pt>
    <dgm:pt modelId="{4FED37E0-74F7-4502-8DA4-C0FB27D401F3}" type="pres">
      <dgm:prSet presAssocID="{139C3D0C-B79A-4335-9AF3-F064E3218B5E}" presName="sibTrans" presStyleCnt="0"/>
      <dgm:spPr/>
    </dgm:pt>
    <dgm:pt modelId="{E1F99D01-10C7-402D-A4B3-B64BB3E891AD}" type="pres">
      <dgm:prSet presAssocID="{B0BF124E-D9B0-40AB-AF99-7A147B025A2F}" presName="compNode" presStyleCnt="0"/>
      <dgm:spPr/>
    </dgm:pt>
    <dgm:pt modelId="{402B72FB-F16A-4DDC-9FC6-3BCF7830C5BD}" type="pres">
      <dgm:prSet presAssocID="{B0BF124E-D9B0-40AB-AF99-7A147B025A2F}" presName="iconBgRect" presStyleLbl="bgShp" presStyleIdx="4" presStyleCnt="6"/>
      <dgm:spPr/>
    </dgm:pt>
    <dgm:pt modelId="{7F30559E-3525-488E-99C2-5E27D5304967}" type="pres">
      <dgm:prSet presAssocID="{B0BF124E-D9B0-40AB-AF99-7A147B025A2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g under Magnifying Glass"/>
        </a:ext>
      </dgm:extLst>
    </dgm:pt>
    <dgm:pt modelId="{45BEF771-0728-4A05-BDCB-19C2CEA205E6}" type="pres">
      <dgm:prSet presAssocID="{B0BF124E-D9B0-40AB-AF99-7A147B025A2F}" presName="spaceRect" presStyleCnt="0"/>
      <dgm:spPr/>
    </dgm:pt>
    <dgm:pt modelId="{0A4BC6F0-8D4E-4A80-8DC4-60F79A11A2E7}" type="pres">
      <dgm:prSet presAssocID="{B0BF124E-D9B0-40AB-AF99-7A147B025A2F}" presName="textRect" presStyleLbl="revTx" presStyleIdx="4" presStyleCnt="6">
        <dgm:presLayoutVars>
          <dgm:chMax val="1"/>
          <dgm:chPref val="1"/>
        </dgm:presLayoutVars>
      </dgm:prSet>
      <dgm:spPr/>
    </dgm:pt>
    <dgm:pt modelId="{7D393D57-A318-4879-B148-6B6BBE133D3A}" type="pres">
      <dgm:prSet presAssocID="{5A4C075F-93C6-4E4E-AF0E-4F47D0AF37DB}" presName="sibTrans" presStyleCnt="0"/>
      <dgm:spPr/>
    </dgm:pt>
    <dgm:pt modelId="{02D01EAA-383C-4B87-B886-E7EA7E20044D}" type="pres">
      <dgm:prSet presAssocID="{39BBC066-89A3-4CA2-A894-3B36266895E7}" presName="compNode" presStyleCnt="0"/>
      <dgm:spPr/>
    </dgm:pt>
    <dgm:pt modelId="{E89A6CA7-CBBC-434F-881A-55A4A262D0EF}" type="pres">
      <dgm:prSet presAssocID="{39BBC066-89A3-4CA2-A894-3B36266895E7}" presName="iconBgRect" presStyleLbl="bgShp" presStyleIdx="5" presStyleCnt="6"/>
      <dgm:spPr/>
    </dgm:pt>
    <dgm:pt modelId="{27C3668C-698A-425D-AE64-A825CD03660E}" type="pres">
      <dgm:prSet presAssocID="{39BBC066-89A3-4CA2-A894-3B36266895E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D3BACF18-3E8C-47A8-A0B9-C33DE30869D6}" type="pres">
      <dgm:prSet presAssocID="{39BBC066-89A3-4CA2-A894-3B36266895E7}" presName="spaceRect" presStyleCnt="0"/>
      <dgm:spPr/>
    </dgm:pt>
    <dgm:pt modelId="{6A558D4C-B587-41C4-AA8B-1D625EE93F7D}" type="pres">
      <dgm:prSet presAssocID="{39BBC066-89A3-4CA2-A894-3B36266895E7}" presName="textRect" presStyleLbl="revTx" presStyleIdx="5" presStyleCnt="6">
        <dgm:presLayoutVars>
          <dgm:chMax val="1"/>
          <dgm:chPref val="1"/>
        </dgm:presLayoutVars>
      </dgm:prSet>
      <dgm:spPr/>
    </dgm:pt>
  </dgm:ptLst>
  <dgm:cxnLst>
    <dgm:cxn modelId="{76F9A001-FDE0-40D1-B36C-D9A04926A804}" type="presOf" srcId="{165C2A7C-8BB7-44DD-9558-98E04D2306CF}" destId="{62498982-1493-49D3-AC5D-15A2F5FDE094}" srcOrd="0" destOrd="0" presId="urn:microsoft.com/office/officeart/2018/5/layout/IconCircleLabelList"/>
    <dgm:cxn modelId="{59B6F70E-A8F7-4DE8-9772-E10975CF0698}" srcId="{F7227946-8F6C-4B5A-9E58-DB832B9FF32A}" destId="{39BBC066-89A3-4CA2-A894-3B36266895E7}" srcOrd="5" destOrd="0" parTransId="{6D3DDEA9-7493-4207-ADD5-98821130F8A9}" sibTransId="{DA13D877-89F4-4E10-8B61-263F89036DE8}"/>
    <dgm:cxn modelId="{F5645136-CF50-4C1D-9105-3D2C55A705A9}" srcId="{F7227946-8F6C-4B5A-9E58-DB832B9FF32A}" destId="{B0166975-5E13-4763-AF7C-DD6649C4FEFD}" srcOrd="0" destOrd="0" parTransId="{CF1B1934-2274-4623-B30C-D91A159A6CCF}" sibTransId="{E7FE3001-1F43-4CD0-9AE6-F795F4C1CD30}"/>
    <dgm:cxn modelId="{EFC3DC3B-B24C-42DB-B9C5-71A6719DF673}" type="presOf" srcId="{484980B1-34FB-4E50-A67E-06D2AE669856}" destId="{FBC49AB8-4C9A-4C98-A2BA-652B6BD1C8E2}" srcOrd="0" destOrd="0" presId="urn:microsoft.com/office/officeart/2018/5/layout/IconCircleLabelList"/>
    <dgm:cxn modelId="{E840C943-9D6E-4B04-A778-25F7DF736448}" srcId="{F7227946-8F6C-4B5A-9E58-DB832B9FF32A}" destId="{B0BF124E-D9B0-40AB-AF99-7A147B025A2F}" srcOrd="4" destOrd="0" parTransId="{A83DFC8C-0A62-4A14-ACB2-6A778A007FF0}" sibTransId="{5A4C075F-93C6-4E4E-AF0E-4F47D0AF37DB}"/>
    <dgm:cxn modelId="{E42CA049-D2AA-45B4-94F2-5BC3276614E8}" type="presOf" srcId="{C1F697C0-413F-4624-8EC8-2636414051F9}" destId="{A4636044-FF2D-4876-92DA-C6B344E68EF0}" srcOrd="0" destOrd="0" presId="urn:microsoft.com/office/officeart/2018/5/layout/IconCircleLabelList"/>
    <dgm:cxn modelId="{A7615C6E-055F-4681-8883-0055F80AB399}" srcId="{F7227946-8F6C-4B5A-9E58-DB832B9FF32A}" destId="{165C2A7C-8BB7-44DD-9558-98E04D2306CF}" srcOrd="3" destOrd="0" parTransId="{A1E1AD11-2D15-4D7F-8D04-2B34A4A2672F}" sibTransId="{139C3D0C-B79A-4335-9AF3-F064E3218B5E}"/>
    <dgm:cxn modelId="{96C3E757-C751-4DC0-9551-0520EBEE9AB0}" srcId="{F7227946-8F6C-4B5A-9E58-DB832B9FF32A}" destId="{484980B1-34FB-4E50-A67E-06D2AE669856}" srcOrd="2" destOrd="0" parTransId="{7B715972-3B43-438B-A95B-A28BAE251CEA}" sibTransId="{F201FF81-EBBE-4B4E-8E60-858406BDB14D}"/>
    <dgm:cxn modelId="{69A45194-3889-4D35-906E-96ED9CA18D1E}" type="presOf" srcId="{39BBC066-89A3-4CA2-A894-3B36266895E7}" destId="{6A558D4C-B587-41C4-AA8B-1D625EE93F7D}" srcOrd="0" destOrd="0" presId="urn:microsoft.com/office/officeart/2018/5/layout/IconCircleLabelList"/>
    <dgm:cxn modelId="{968B9697-15AB-4024-8BE4-AF82A63FE929}" type="presOf" srcId="{F7227946-8F6C-4B5A-9E58-DB832B9FF32A}" destId="{D7BC7C8C-8BC2-473D-810E-660736038106}" srcOrd="0" destOrd="0" presId="urn:microsoft.com/office/officeart/2018/5/layout/IconCircleLabelList"/>
    <dgm:cxn modelId="{DE0D7FA1-FD92-47FA-9C4C-B16EEA5265E4}" type="presOf" srcId="{B0166975-5E13-4763-AF7C-DD6649C4FEFD}" destId="{9FF70DEA-42AA-4669-BD18-50F171F6A273}" srcOrd="0" destOrd="0" presId="urn:microsoft.com/office/officeart/2018/5/layout/IconCircleLabelList"/>
    <dgm:cxn modelId="{A1448ECF-2FD3-4D50-A31D-6616448C1F54}" srcId="{F7227946-8F6C-4B5A-9E58-DB832B9FF32A}" destId="{C1F697C0-413F-4624-8EC8-2636414051F9}" srcOrd="1" destOrd="0" parTransId="{D48BF089-DE51-4BA7-A2C9-63F4DE04E46C}" sibTransId="{765DCC96-CD2A-417E-9C63-A56F3267CFB2}"/>
    <dgm:cxn modelId="{B50D13D1-462E-4B5B-B1B8-42D612255681}" type="presOf" srcId="{B0BF124E-D9B0-40AB-AF99-7A147B025A2F}" destId="{0A4BC6F0-8D4E-4A80-8DC4-60F79A11A2E7}" srcOrd="0" destOrd="0" presId="urn:microsoft.com/office/officeart/2018/5/layout/IconCircleLabelList"/>
    <dgm:cxn modelId="{2C768871-F399-43DE-AD8B-8A2694B63030}" type="presParOf" srcId="{D7BC7C8C-8BC2-473D-810E-660736038106}" destId="{87473A8F-9F58-49F3-A4E6-B47117DF1D63}" srcOrd="0" destOrd="0" presId="urn:microsoft.com/office/officeart/2018/5/layout/IconCircleLabelList"/>
    <dgm:cxn modelId="{7C4AD6E8-5D8F-4B1A-84B2-64BC0AC2CD1D}" type="presParOf" srcId="{87473A8F-9F58-49F3-A4E6-B47117DF1D63}" destId="{4461448B-83F9-4CF8-83A2-5862634FDC56}" srcOrd="0" destOrd="0" presId="urn:microsoft.com/office/officeart/2018/5/layout/IconCircleLabelList"/>
    <dgm:cxn modelId="{92CCD3F3-99C5-47D8-B6E8-742FF91577FF}" type="presParOf" srcId="{87473A8F-9F58-49F3-A4E6-B47117DF1D63}" destId="{9FE1F683-2E0C-483C-A967-2BE011D417CE}" srcOrd="1" destOrd="0" presId="urn:microsoft.com/office/officeart/2018/5/layout/IconCircleLabelList"/>
    <dgm:cxn modelId="{1E1D761B-180B-4A38-9CEA-D9CFD8164A90}" type="presParOf" srcId="{87473A8F-9F58-49F3-A4E6-B47117DF1D63}" destId="{1C855597-B7B8-4E3A-8BE3-3DB4143E94C1}" srcOrd="2" destOrd="0" presId="urn:microsoft.com/office/officeart/2018/5/layout/IconCircleLabelList"/>
    <dgm:cxn modelId="{EA241323-1483-454F-9D3A-960AF822F590}" type="presParOf" srcId="{87473A8F-9F58-49F3-A4E6-B47117DF1D63}" destId="{9FF70DEA-42AA-4669-BD18-50F171F6A273}" srcOrd="3" destOrd="0" presId="urn:microsoft.com/office/officeart/2018/5/layout/IconCircleLabelList"/>
    <dgm:cxn modelId="{16C3D89B-91FC-4732-ACF9-AE2B5D66306D}" type="presParOf" srcId="{D7BC7C8C-8BC2-473D-810E-660736038106}" destId="{D4D1C94F-302D-4AE4-9EE1-52D5DB6B8478}" srcOrd="1" destOrd="0" presId="urn:microsoft.com/office/officeart/2018/5/layout/IconCircleLabelList"/>
    <dgm:cxn modelId="{54EFD253-BC56-4E39-835B-B85815F47AF8}" type="presParOf" srcId="{D7BC7C8C-8BC2-473D-810E-660736038106}" destId="{90A3AF5B-2570-4FC8-B814-6731A00114B7}" srcOrd="2" destOrd="0" presId="urn:microsoft.com/office/officeart/2018/5/layout/IconCircleLabelList"/>
    <dgm:cxn modelId="{B3D566D3-431A-4D7C-B246-7602D9ABA3C0}" type="presParOf" srcId="{90A3AF5B-2570-4FC8-B814-6731A00114B7}" destId="{E197C340-5408-4BF6-96B6-CC8D3660E5D8}" srcOrd="0" destOrd="0" presId="urn:microsoft.com/office/officeart/2018/5/layout/IconCircleLabelList"/>
    <dgm:cxn modelId="{B824E685-B11C-4C7B-B9B3-A76CE5381D83}" type="presParOf" srcId="{90A3AF5B-2570-4FC8-B814-6731A00114B7}" destId="{3C4FFD77-A612-420B-AB4D-A4FEAC3FB16D}" srcOrd="1" destOrd="0" presId="urn:microsoft.com/office/officeart/2018/5/layout/IconCircleLabelList"/>
    <dgm:cxn modelId="{8170FB47-4E7D-4911-8934-F10406733477}" type="presParOf" srcId="{90A3AF5B-2570-4FC8-B814-6731A00114B7}" destId="{12211FF5-8C92-4691-BE55-8C61501C52AA}" srcOrd="2" destOrd="0" presId="urn:microsoft.com/office/officeart/2018/5/layout/IconCircleLabelList"/>
    <dgm:cxn modelId="{37AD69F7-8F0C-4046-B223-998341938A0E}" type="presParOf" srcId="{90A3AF5B-2570-4FC8-B814-6731A00114B7}" destId="{A4636044-FF2D-4876-92DA-C6B344E68EF0}" srcOrd="3" destOrd="0" presId="urn:microsoft.com/office/officeart/2018/5/layout/IconCircleLabelList"/>
    <dgm:cxn modelId="{B1D307E2-4635-43B9-9487-3FA33A874E36}" type="presParOf" srcId="{D7BC7C8C-8BC2-473D-810E-660736038106}" destId="{E9D68759-0288-4D37-A22E-ECAB7E2F1AD2}" srcOrd="3" destOrd="0" presId="urn:microsoft.com/office/officeart/2018/5/layout/IconCircleLabelList"/>
    <dgm:cxn modelId="{EE9C8315-96ED-434C-B815-2B475D133EFF}" type="presParOf" srcId="{D7BC7C8C-8BC2-473D-810E-660736038106}" destId="{6DB0FDB1-267D-4333-BDB0-6DF027C2AFEF}" srcOrd="4" destOrd="0" presId="urn:microsoft.com/office/officeart/2018/5/layout/IconCircleLabelList"/>
    <dgm:cxn modelId="{07BF3BC4-123E-43DB-A75F-52C792211E11}" type="presParOf" srcId="{6DB0FDB1-267D-4333-BDB0-6DF027C2AFEF}" destId="{E5C038F3-4E12-47E9-9549-A8D4E90ACA2C}" srcOrd="0" destOrd="0" presId="urn:microsoft.com/office/officeart/2018/5/layout/IconCircleLabelList"/>
    <dgm:cxn modelId="{96636D8D-F7B0-4A30-AA07-0FEC3101B87A}" type="presParOf" srcId="{6DB0FDB1-267D-4333-BDB0-6DF027C2AFEF}" destId="{1E22B6BA-924E-4F2E-94A3-644A041B6272}" srcOrd="1" destOrd="0" presId="urn:microsoft.com/office/officeart/2018/5/layout/IconCircleLabelList"/>
    <dgm:cxn modelId="{220AE558-CEAA-43CD-BA7C-C06036554280}" type="presParOf" srcId="{6DB0FDB1-267D-4333-BDB0-6DF027C2AFEF}" destId="{AE3C7CA1-0B18-4D71-BA5A-1EA2865FC798}" srcOrd="2" destOrd="0" presId="urn:microsoft.com/office/officeart/2018/5/layout/IconCircleLabelList"/>
    <dgm:cxn modelId="{E6B1BBF9-ADF3-4A71-88A7-541941553ED2}" type="presParOf" srcId="{6DB0FDB1-267D-4333-BDB0-6DF027C2AFEF}" destId="{FBC49AB8-4C9A-4C98-A2BA-652B6BD1C8E2}" srcOrd="3" destOrd="0" presId="urn:microsoft.com/office/officeart/2018/5/layout/IconCircleLabelList"/>
    <dgm:cxn modelId="{8A4EAD55-4A71-4734-BAC6-F42127A02C58}" type="presParOf" srcId="{D7BC7C8C-8BC2-473D-810E-660736038106}" destId="{DF1DE9BB-1460-49C3-B5E1-5C81D9377B44}" srcOrd="5" destOrd="0" presId="urn:microsoft.com/office/officeart/2018/5/layout/IconCircleLabelList"/>
    <dgm:cxn modelId="{FDAD4FDD-8657-4000-AB80-E1D33CD061CA}" type="presParOf" srcId="{D7BC7C8C-8BC2-473D-810E-660736038106}" destId="{9C89258A-280A-403A-9DBE-CFB03549FDE7}" srcOrd="6" destOrd="0" presId="urn:microsoft.com/office/officeart/2018/5/layout/IconCircleLabelList"/>
    <dgm:cxn modelId="{1D028229-F1CD-4A8B-AF73-1EE2B1061ED5}" type="presParOf" srcId="{9C89258A-280A-403A-9DBE-CFB03549FDE7}" destId="{815DF342-18A1-4232-AF9A-A0920A58DA35}" srcOrd="0" destOrd="0" presId="urn:microsoft.com/office/officeart/2018/5/layout/IconCircleLabelList"/>
    <dgm:cxn modelId="{BE82D1C0-8251-4D34-BCBD-B373B94A58EE}" type="presParOf" srcId="{9C89258A-280A-403A-9DBE-CFB03549FDE7}" destId="{39EB8495-5DA3-4261-91C0-31DC9091DD53}" srcOrd="1" destOrd="0" presId="urn:microsoft.com/office/officeart/2018/5/layout/IconCircleLabelList"/>
    <dgm:cxn modelId="{C170ADD7-73D8-47DA-BF88-91E440A3FD66}" type="presParOf" srcId="{9C89258A-280A-403A-9DBE-CFB03549FDE7}" destId="{4A7B00D5-FA5D-43C4-BF42-7E0465F59EBA}" srcOrd="2" destOrd="0" presId="urn:microsoft.com/office/officeart/2018/5/layout/IconCircleLabelList"/>
    <dgm:cxn modelId="{55005EE9-42DB-4040-A15B-937F1203F5E6}" type="presParOf" srcId="{9C89258A-280A-403A-9DBE-CFB03549FDE7}" destId="{62498982-1493-49D3-AC5D-15A2F5FDE094}" srcOrd="3" destOrd="0" presId="urn:microsoft.com/office/officeart/2018/5/layout/IconCircleLabelList"/>
    <dgm:cxn modelId="{B35681AF-9ABF-4F27-A68B-65654300A8DF}" type="presParOf" srcId="{D7BC7C8C-8BC2-473D-810E-660736038106}" destId="{4FED37E0-74F7-4502-8DA4-C0FB27D401F3}" srcOrd="7" destOrd="0" presId="urn:microsoft.com/office/officeart/2018/5/layout/IconCircleLabelList"/>
    <dgm:cxn modelId="{96BC2DEB-D058-4FE7-AD0A-312F90251BA4}" type="presParOf" srcId="{D7BC7C8C-8BC2-473D-810E-660736038106}" destId="{E1F99D01-10C7-402D-A4B3-B64BB3E891AD}" srcOrd="8" destOrd="0" presId="urn:microsoft.com/office/officeart/2018/5/layout/IconCircleLabelList"/>
    <dgm:cxn modelId="{67372A73-29A6-4451-A00E-3650DFD5E6F3}" type="presParOf" srcId="{E1F99D01-10C7-402D-A4B3-B64BB3E891AD}" destId="{402B72FB-F16A-4DDC-9FC6-3BCF7830C5BD}" srcOrd="0" destOrd="0" presId="urn:microsoft.com/office/officeart/2018/5/layout/IconCircleLabelList"/>
    <dgm:cxn modelId="{FB0A5035-F631-4799-85C3-52DA790BFA56}" type="presParOf" srcId="{E1F99D01-10C7-402D-A4B3-B64BB3E891AD}" destId="{7F30559E-3525-488E-99C2-5E27D5304967}" srcOrd="1" destOrd="0" presId="urn:microsoft.com/office/officeart/2018/5/layout/IconCircleLabelList"/>
    <dgm:cxn modelId="{A9C58F41-5740-4066-93D9-BCA55660FA0F}" type="presParOf" srcId="{E1F99D01-10C7-402D-A4B3-B64BB3E891AD}" destId="{45BEF771-0728-4A05-BDCB-19C2CEA205E6}" srcOrd="2" destOrd="0" presId="urn:microsoft.com/office/officeart/2018/5/layout/IconCircleLabelList"/>
    <dgm:cxn modelId="{58E86743-217E-4987-B9AB-7C29C1A83368}" type="presParOf" srcId="{E1F99D01-10C7-402D-A4B3-B64BB3E891AD}" destId="{0A4BC6F0-8D4E-4A80-8DC4-60F79A11A2E7}" srcOrd="3" destOrd="0" presId="urn:microsoft.com/office/officeart/2018/5/layout/IconCircleLabelList"/>
    <dgm:cxn modelId="{81BD3320-1302-4274-BC42-49D1A131229E}" type="presParOf" srcId="{D7BC7C8C-8BC2-473D-810E-660736038106}" destId="{7D393D57-A318-4879-B148-6B6BBE133D3A}" srcOrd="9" destOrd="0" presId="urn:microsoft.com/office/officeart/2018/5/layout/IconCircleLabelList"/>
    <dgm:cxn modelId="{2B945CA5-036C-4180-AD41-969A147B3E5C}" type="presParOf" srcId="{D7BC7C8C-8BC2-473D-810E-660736038106}" destId="{02D01EAA-383C-4B87-B886-E7EA7E20044D}" srcOrd="10" destOrd="0" presId="urn:microsoft.com/office/officeart/2018/5/layout/IconCircleLabelList"/>
    <dgm:cxn modelId="{45A52193-45CE-4E54-ACAC-B33455777F99}" type="presParOf" srcId="{02D01EAA-383C-4B87-B886-E7EA7E20044D}" destId="{E89A6CA7-CBBC-434F-881A-55A4A262D0EF}" srcOrd="0" destOrd="0" presId="urn:microsoft.com/office/officeart/2018/5/layout/IconCircleLabelList"/>
    <dgm:cxn modelId="{619CBC0D-4886-45F2-9F54-2C028668226F}" type="presParOf" srcId="{02D01EAA-383C-4B87-B886-E7EA7E20044D}" destId="{27C3668C-698A-425D-AE64-A825CD03660E}" srcOrd="1" destOrd="0" presId="urn:microsoft.com/office/officeart/2018/5/layout/IconCircleLabelList"/>
    <dgm:cxn modelId="{5C36CE6F-2920-4F42-8772-2EE2BEA25861}" type="presParOf" srcId="{02D01EAA-383C-4B87-B886-E7EA7E20044D}" destId="{D3BACF18-3E8C-47A8-A0B9-C33DE30869D6}" srcOrd="2" destOrd="0" presId="urn:microsoft.com/office/officeart/2018/5/layout/IconCircleLabelList"/>
    <dgm:cxn modelId="{4F4647D6-2802-42EE-9441-9E24F16FA636}" type="presParOf" srcId="{02D01EAA-383C-4B87-B886-E7EA7E20044D}" destId="{6A558D4C-B587-41C4-AA8B-1D625EE93F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D84DA-1681-4F03-B735-F1BD184B456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4A66DA1-408F-403D-A060-8C5804DFB7B3}">
      <dgm:prSet/>
      <dgm:spPr/>
      <dgm:t>
        <a:bodyPr/>
        <a:lstStyle/>
        <a:p>
          <a:r>
            <a:rPr lang="pt-BR"/>
            <a:t>Hypotheses 01: Yes;</a:t>
          </a:r>
          <a:endParaRPr lang="en-US"/>
        </a:p>
      </dgm:t>
    </dgm:pt>
    <dgm:pt modelId="{70B87D77-4617-4830-AD1D-4AB4812D80EC}" type="parTrans" cxnId="{6DD78ECA-13E1-4783-9D13-A46BB8609C1E}">
      <dgm:prSet/>
      <dgm:spPr/>
      <dgm:t>
        <a:bodyPr/>
        <a:lstStyle/>
        <a:p>
          <a:endParaRPr lang="en-US"/>
        </a:p>
      </dgm:t>
    </dgm:pt>
    <dgm:pt modelId="{27F3D815-BCE2-4943-BB13-0A0056D4B05B}" type="sibTrans" cxnId="{6DD78ECA-13E1-4783-9D13-A46BB8609C1E}">
      <dgm:prSet/>
      <dgm:spPr/>
      <dgm:t>
        <a:bodyPr/>
        <a:lstStyle/>
        <a:p>
          <a:endParaRPr lang="en-US"/>
        </a:p>
      </dgm:t>
    </dgm:pt>
    <dgm:pt modelId="{DE5F9A78-92AE-434E-B67D-0E46A5CC5FD1}">
      <dgm:prSet/>
      <dgm:spPr/>
      <dgm:t>
        <a:bodyPr/>
        <a:lstStyle/>
        <a:p>
          <a:r>
            <a:rPr lang="pt-BR"/>
            <a:t>Hypotheses 02: Winter Olympics;</a:t>
          </a:r>
          <a:endParaRPr lang="en-US"/>
        </a:p>
      </dgm:t>
    </dgm:pt>
    <dgm:pt modelId="{E59F13D1-0C60-4221-B335-BA20673932FB}" type="parTrans" cxnId="{33B82F2D-D371-403E-8AC4-DEEDCF8D52CC}">
      <dgm:prSet/>
      <dgm:spPr/>
      <dgm:t>
        <a:bodyPr/>
        <a:lstStyle/>
        <a:p>
          <a:endParaRPr lang="en-US"/>
        </a:p>
      </dgm:t>
    </dgm:pt>
    <dgm:pt modelId="{6B811BBD-4A66-4B91-A861-8293503EC760}" type="sibTrans" cxnId="{33B82F2D-D371-403E-8AC4-DEEDCF8D52CC}">
      <dgm:prSet/>
      <dgm:spPr/>
      <dgm:t>
        <a:bodyPr/>
        <a:lstStyle/>
        <a:p>
          <a:endParaRPr lang="en-US"/>
        </a:p>
      </dgm:t>
    </dgm:pt>
    <dgm:pt modelId="{7F261FCC-F07B-4A50-A696-46E43EFF866F}">
      <dgm:prSet/>
      <dgm:spPr/>
      <dgm:t>
        <a:bodyPr/>
        <a:lstStyle/>
        <a:p>
          <a:r>
            <a:rPr lang="pt-BR"/>
            <a:t>Hypotheses 03: Decreased.</a:t>
          </a:r>
          <a:endParaRPr lang="en-US"/>
        </a:p>
      </dgm:t>
    </dgm:pt>
    <dgm:pt modelId="{6A69C7EA-73FF-4EDB-961E-469EB7A09EBD}" type="parTrans" cxnId="{F58ABA1E-C161-4763-8739-13810FB2E477}">
      <dgm:prSet/>
      <dgm:spPr/>
      <dgm:t>
        <a:bodyPr/>
        <a:lstStyle/>
        <a:p>
          <a:endParaRPr lang="en-US"/>
        </a:p>
      </dgm:t>
    </dgm:pt>
    <dgm:pt modelId="{2ADA8E67-9E3F-4484-B9D5-C4662CC1001A}" type="sibTrans" cxnId="{F58ABA1E-C161-4763-8739-13810FB2E477}">
      <dgm:prSet/>
      <dgm:spPr/>
      <dgm:t>
        <a:bodyPr/>
        <a:lstStyle/>
        <a:p>
          <a:endParaRPr lang="en-US"/>
        </a:p>
      </dgm:t>
    </dgm:pt>
    <dgm:pt modelId="{1185CF09-E633-4B6E-910C-BE420680B01B}" type="pres">
      <dgm:prSet presAssocID="{D1FD84DA-1681-4F03-B735-F1BD184B4561}" presName="root" presStyleCnt="0">
        <dgm:presLayoutVars>
          <dgm:dir/>
          <dgm:resizeHandles val="exact"/>
        </dgm:presLayoutVars>
      </dgm:prSet>
      <dgm:spPr/>
    </dgm:pt>
    <dgm:pt modelId="{1968CA92-C2AE-4E18-BE6E-3CF434474903}" type="pres">
      <dgm:prSet presAssocID="{84A66DA1-408F-403D-A060-8C5804DFB7B3}" presName="compNode" presStyleCnt="0"/>
      <dgm:spPr/>
    </dgm:pt>
    <dgm:pt modelId="{DCFC8994-B41A-416F-A891-467A34F01467}" type="pres">
      <dgm:prSet presAssocID="{84A66DA1-408F-403D-A060-8C5804DFB7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cket"/>
        </a:ext>
      </dgm:extLst>
    </dgm:pt>
    <dgm:pt modelId="{474BBC6B-9C72-45B3-B1D8-CACE689F9C24}" type="pres">
      <dgm:prSet presAssocID="{84A66DA1-408F-403D-A060-8C5804DFB7B3}" presName="spaceRect" presStyleCnt="0"/>
      <dgm:spPr/>
    </dgm:pt>
    <dgm:pt modelId="{7ADD2142-2ACC-445F-9204-2C22CD22BC13}" type="pres">
      <dgm:prSet presAssocID="{84A66DA1-408F-403D-A060-8C5804DFB7B3}" presName="textRect" presStyleLbl="revTx" presStyleIdx="0" presStyleCnt="3">
        <dgm:presLayoutVars>
          <dgm:chMax val="1"/>
          <dgm:chPref val="1"/>
        </dgm:presLayoutVars>
      </dgm:prSet>
      <dgm:spPr/>
    </dgm:pt>
    <dgm:pt modelId="{B36CF9C4-9F87-4176-95E4-F42C59E55971}" type="pres">
      <dgm:prSet presAssocID="{27F3D815-BCE2-4943-BB13-0A0056D4B05B}" presName="sibTrans" presStyleCnt="0"/>
      <dgm:spPr/>
    </dgm:pt>
    <dgm:pt modelId="{86749EEC-E27C-4264-9311-71C20135EA6C}" type="pres">
      <dgm:prSet presAssocID="{DE5F9A78-92AE-434E-B67D-0E46A5CC5FD1}" presName="compNode" presStyleCnt="0"/>
      <dgm:spPr/>
    </dgm:pt>
    <dgm:pt modelId="{9991DFAB-AC22-4D52-A900-F75B235F5F48}" type="pres">
      <dgm:prSet presAssocID="{DE5F9A78-92AE-434E-B67D-0E46A5CC5F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ce hockey"/>
        </a:ext>
      </dgm:extLst>
    </dgm:pt>
    <dgm:pt modelId="{7E985E36-A0E2-47B6-BD71-3F1DD29DF16A}" type="pres">
      <dgm:prSet presAssocID="{DE5F9A78-92AE-434E-B67D-0E46A5CC5FD1}" presName="spaceRect" presStyleCnt="0"/>
      <dgm:spPr/>
    </dgm:pt>
    <dgm:pt modelId="{515F240E-0D69-4759-BE78-F929737143B4}" type="pres">
      <dgm:prSet presAssocID="{DE5F9A78-92AE-434E-B67D-0E46A5CC5FD1}" presName="textRect" presStyleLbl="revTx" presStyleIdx="1" presStyleCnt="3">
        <dgm:presLayoutVars>
          <dgm:chMax val="1"/>
          <dgm:chPref val="1"/>
        </dgm:presLayoutVars>
      </dgm:prSet>
      <dgm:spPr/>
    </dgm:pt>
    <dgm:pt modelId="{FDFD7920-5B60-4E94-96E9-41A960F1B7FD}" type="pres">
      <dgm:prSet presAssocID="{6B811BBD-4A66-4B91-A861-8293503EC760}" presName="sibTrans" presStyleCnt="0"/>
      <dgm:spPr/>
    </dgm:pt>
    <dgm:pt modelId="{D28E07A0-FED3-4815-B114-6990DD401440}" type="pres">
      <dgm:prSet presAssocID="{7F261FCC-F07B-4A50-A696-46E43EFF866F}" presName="compNode" presStyleCnt="0"/>
      <dgm:spPr/>
    </dgm:pt>
    <dgm:pt modelId="{F4EF01FE-6BA7-4DAD-9BCD-44C8C8C1184C}" type="pres">
      <dgm:prSet presAssocID="{7F261FCC-F07B-4A50-A696-46E43EFF86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DB27F1D9-FC76-468B-9560-C9D68690F705}" type="pres">
      <dgm:prSet presAssocID="{7F261FCC-F07B-4A50-A696-46E43EFF866F}" presName="spaceRect" presStyleCnt="0"/>
      <dgm:spPr/>
    </dgm:pt>
    <dgm:pt modelId="{7025C063-E7F2-402F-8D31-BD1D457EB0C7}" type="pres">
      <dgm:prSet presAssocID="{7F261FCC-F07B-4A50-A696-46E43EFF866F}" presName="textRect" presStyleLbl="revTx" presStyleIdx="2" presStyleCnt="3">
        <dgm:presLayoutVars>
          <dgm:chMax val="1"/>
          <dgm:chPref val="1"/>
        </dgm:presLayoutVars>
      </dgm:prSet>
      <dgm:spPr/>
    </dgm:pt>
  </dgm:ptLst>
  <dgm:cxnLst>
    <dgm:cxn modelId="{D7220E05-DDCB-4E41-8E85-48770B9B5361}" type="presOf" srcId="{7F261FCC-F07B-4A50-A696-46E43EFF866F}" destId="{7025C063-E7F2-402F-8D31-BD1D457EB0C7}" srcOrd="0" destOrd="0" presId="urn:microsoft.com/office/officeart/2018/2/layout/IconLabelList"/>
    <dgm:cxn modelId="{89C21F19-2113-4BA9-BA74-59DC77DCCBF3}" type="presOf" srcId="{DE5F9A78-92AE-434E-B67D-0E46A5CC5FD1}" destId="{515F240E-0D69-4759-BE78-F929737143B4}" srcOrd="0" destOrd="0" presId="urn:microsoft.com/office/officeart/2018/2/layout/IconLabelList"/>
    <dgm:cxn modelId="{F58ABA1E-C161-4763-8739-13810FB2E477}" srcId="{D1FD84DA-1681-4F03-B735-F1BD184B4561}" destId="{7F261FCC-F07B-4A50-A696-46E43EFF866F}" srcOrd="2" destOrd="0" parTransId="{6A69C7EA-73FF-4EDB-961E-469EB7A09EBD}" sibTransId="{2ADA8E67-9E3F-4484-B9D5-C4662CC1001A}"/>
    <dgm:cxn modelId="{33B82F2D-D371-403E-8AC4-DEEDCF8D52CC}" srcId="{D1FD84DA-1681-4F03-B735-F1BD184B4561}" destId="{DE5F9A78-92AE-434E-B67D-0E46A5CC5FD1}" srcOrd="1" destOrd="0" parTransId="{E59F13D1-0C60-4221-B335-BA20673932FB}" sibTransId="{6B811BBD-4A66-4B91-A861-8293503EC760}"/>
    <dgm:cxn modelId="{227C0893-20AD-4289-AF0B-1AFC19A414CC}" type="presOf" srcId="{84A66DA1-408F-403D-A060-8C5804DFB7B3}" destId="{7ADD2142-2ACC-445F-9204-2C22CD22BC13}" srcOrd="0" destOrd="0" presId="urn:microsoft.com/office/officeart/2018/2/layout/IconLabelList"/>
    <dgm:cxn modelId="{E1C248C2-51F5-4F1F-997E-FCE5C81920AF}" type="presOf" srcId="{D1FD84DA-1681-4F03-B735-F1BD184B4561}" destId="{1185CF09-E633-4B6E-910C-BE420680B01B}" srcOrd="0" destOrd="0" presId="urn:microsoft.com/office/officeart/2018/2/layout/IconLabelList"/>
    <dgm:cxn modelId="{6DD78ECA-13E1-4783-9D13-A46BB8609C1E}" srcId="{D1FD84DA-1681-4F03-B735-F1BD184B4561}" destId="{84A66DA1-408F-403D-A060-8C5804DFB7B3}" srcOrd="0" destOrd="0" parTransId="{70B87D77-4617-4830-AD1D-4AB4812D80EC}" sibTransId="{27F3D815-BCE2-4943-BB13-0A0056D4B05B}"/>
    <dgm:cxn modelId="{83E1DF5C-5586-4E81-A89E-19F73F5C9AA5}" type="presParOf" srcId="{1185CF09-E633-4B6E-910C-BE420680B01B}" destId="{1968CA92-C2AE-4E18-BE6E-3CF434474903}" srcOrd="0" destOrd="0" presId="urn:microsoft.com/office/officeart/2018/2/layout/IconLabelList"/>
    <dgm:cxn modelId="{8A01E4DF-DA0A-4631-A0D6-36A0A512C520}" type="presParOf" srcId="{1968CA92-C2AE-4E18-BE6E-3CF434474903}" destId="{DCFC8994-B41A-416F-A891-467A34F01467}" srcOrd="0" destOrd="0" presId="urn:microsoft.com/office/officeart/2018/2/layout/IconLabelList"/>
    <dgm:cxn modelId="{8DC3807A-7245-4233-A67C-CF15D833D323}" type="presParOf" srcId="{1968CA92-C2AE-4E18-BE6E-3CF434474903}" destId="{474BBC6B-9C72-45B3-B1D8-CACE689F9C24}" srcOrd="1" destOrd="0" presId="urn:microsoft.com/office/officeart/2018/2/layout/IconLabelList"/>
    <dgm:cxn modelId="{A5CD3DA9-6B76-4FDA-9882-D3AB360FC217}" type="presParOf" srcId="{1968CA92-C2AE-4E18-BE6E-3CF434474903}" destId="{7ADD2142-2ACC-445F-9204-2C22CD22BC13}" srcOrd="2" destOrd="0" presId="urn:microsoft.com/office/officeart/2018/2/layout/IconLabelList"/>
    <dgm:cxn modelId="{BCE8D3E5-5CB0-43E3-AE26-D96365D7164C}" type="presParOf" srcId="{1185CF09-E633-4B6E-910C-BE420680B01B}" destId="{B36CF9C4-9F87-4176-95E4-F42C59E55971}" srcOrd="1" destOrd="0" presId="urn:microsoft.com/office/officeart/2018/2/layout/IconLabelList"/>
    <dgm:cxn modelId="{30DF23A1-69E3-4E02-8FDD-265B14A2ADEF}" type="presParOf" srcId="{1185CF09-E633-4B6E-910C-BE420680B01B}" destId="{86749EEC-E27C-4264-9311-71C20135EA6C}" srcOrd="2" destOrd="0" presId="urn:microsoft.com/office/officeart/2018/2/layout/IconLabelList"/>
    <dgm:cxn modelId="{DF6E6245-7184-43B9-924F-632A88383B39}" type="presParOf" srcId="{86749EEC-E27C-4264-9311-71C20135EA6C}" destId="{9991DFAB-AC22-4D52-A900-F75B235F5F48}" srcOrd="0" destOrd="0" presId="urn:microsoft.com/office/officeart/2018/2/layout/IconLabelList"/>
    <dgm:cxn modelId="{E07DBF00-B0B6-4B3D-932D-EA361AD40658}" type="presParOf" srcId="{86749EEC-E27C-4264-9311-71C20135EA6C}" destId="{7E985E36-A0E2-47B6-BD71-3F1DD29DF16A}" srcOrd="1" destOrd="0" presId="urn:microsoft.com/office/officeart/2018/2/layout/IconLabelList"/>
    <dgm:cxn modelId="{F966EA5B-642F-4F72-B45A-27E4090FAF56}" type="presParOf" srcId="{86749EEC-E27C-4264-9311-71C20135EA6C}" destId="{515F240E-0D69-4759-BE78-F929737143B4}" srcOrd="2" destOrd="0" presId="urn:microsoft.com/office/officeart/2018/2/layout/IconLabelList"/>
    <dgm:cxn modelId="{237662AC-EAA5-4BEC-9B82-048A30267675}" type="presParOf" srcId="{1185CF09-E633-4B6E-910C-BE420680B01B}" destId="{FDFD7920-5B60-4E94-96E9-41A960F1B7FD}" srcOrd="3" destOrd="0" presId="urn:microsoft.com/office/officeart/2018/2/layout/IconLabelList"/>
    <dgm:cxn modelId="{469C44B8-A9AB-450A-B59E-80202EFBB92C}" type="presParOf" srcId="{1185CF09-E633-4B6E-910C-BE420680B01B}" destId="{D28E07A0-FED3-4815-B114-6990DD401440}" srcOrd="4" destOrd="0" presId="urn:microsoft.com/office/officeart/2018/2/layout/IconLabelList"/>
    <dgm:cxn modelId="{9967FBA3-07B3-4947-8C92-1853A08B55FC}" type="presParOf" srcId="{D28E07A0-FED3-4815-B114-6990DD401440}" destId="{F4EF01FE-6BA7-4DAD-9BCD-44C8C8C1184C}" srcOrd="0" destOrd="0" presId="urn:microsoft.com/office/officeart/2018/2/layout/IconLabelList"/>
    <dgm:cxn modelId="{46109358-04F2-468F-A257-4B42FCB45D0A}" type="presParOf" srcId="{D28E07A0-FED3-4815-B114-6990DD401440}" destId="{DB27F1D9-FC76-468B-9560-C9D68690F705}" srcOrd="1" destOrd="0" presId="urn:microsoft.com/office/officeart/2018/2/layout/IconLabelList"/>
    <dgm:cxn modelId="{7AFCFFDC-196B-4C00-988F-94AB08426631}" type="presParOf" srcId="{D28E07A0-FED3-4815-B114-6990DD401440}" destId="{7025C063-E7F2-402F-8D31-BD1D457EB0C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B799AF-0F79-4165-91E7-B3E9D89104A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A2E2F7E-4233-4296-89EA-43DBE1675B77}">
      <dgm:prSet/>
      <dgm:spPr/>
      <dgm:t>
        <a:bodyPr/>
        <a:lstStyle/>
        <a:p>
          <a:r>
            <a:rPr lang="pt-BR"/>
            <a:t>Encountered challenges with getting the starting year of the Summer Olympics different from that of the Winter Olympics;</a:t>
          </a:r>
          <a:endParaRPr lang="en-US"/>
        </a:p>
      </dgm:t>
    </dgm:pt>
    <dgm:pt modelId="{0727755C-FC95-4E45-B134-32E600C4043A}" type="parTrans" cxnId="{D56644C1-73D0-4527-ACE0-8A2F950F6A9A}">
      <dgm:prSet/>
      <dgm:spPr/>
      <dgm:t>
        <a:bodyPr/>
        <a:lstStyle/>
        <a:p>
          <a:endParaRPr lang="en-US"/>
        </a:p>
      </dgm:t>
    </dgm:pt>
    <dgm:pt modelId="{31735BAD-247F-47BF-AFA3-794C3700CC2F}" type="sibTrans" cxnId="{D56644C1-73D0-4527-ACE0-8A2F950F6A9A}">
      <dgm:prSet/>
      <dgm:spPr/>
      <dgm:t>
        <a:bodyPr/>
        <a:lstStyle/>
        <a:p>
          <a:endParaRPr lang="en-US"/>
        </a:p>
      </dgm:t>
    </dgm:pt>
    <dgm:pt modelId="{5288773D-5B8C-4D72-84F8-288068717179}">
      <dgm:prSet/>
      <dgm:spPr/>
      <dgm:t>
        <a:bodyPr/>
        <a:lstStyle/>
        <a:p>
          <a:r>
            <a:rPr lang="pt-BR"/>
            <a:t>Limitation of Pandas for SQL (Sqlite) made some SQL difficult to execute but manageable.</a:t>
          </a:r>
          <a:endParaRPr lang="en-US"/>
        </a:p>
      </dgm:t>
    </dgm:pt>
    <dgm:pt modelId="{869C0A3E-093C-4D66-B42C-A24F1DEEEDF2}" type="parTrans" cxnId="{B1011098-06FE-41B9-ADE4-57236DBC230A}">
      <dgm:prSet/>
      <dgm:spPr/>
      <dgm:t>
        <a:bodyPr/>
        <a:lstStyle/>
        <a:p>
          <a:endParaRPr lang="en-US"/>
        </a:p>
      </dgm:t>
    </dgm:pt>
    <dgm:pt modelId="{00E9B102-B981-4A5B-BA95-F431E7118D6F}" type="sibTrans" cxnId="{B1011098-06FE-41B9-ADE4-57236DBC230A}">
      <dgm:prSet/>
      <dgm:spPr/>
      <dgm:t>
        <a:bodyPr/>
        <a:lstStyle/>
        <a:p>
          <a:endParaRPr lang="en-US"/>
        </a:p>
      </dgm:t>
    </dgm:pt>
    <dgm:pt modelId="{03C7241D-F93B-47F3-B4DB-88790684E25A}" type="pres">
      <dgm:prSet presAssocID="{EAB799AF-0F79-4165-91E7-B3E9D89104A5}" presName="hierChild1" presStyleCnt="0">
        <dgm:presLayoutVars>
          <dgm:chPref val="1"/>
          <dgm:dir/>
          <dgm:animOne val="branch"/>
          <dgm:animLvl val="lvl"/>
          <dgm:resizeHandles/>
        </dgm:presLayoutVars>
      </dgm:prSet>
      <dgm:spPr/>
    </dgm:pt>
    <dgm:pt modelId="{F075F368-C05F-4C9B-9C70-FAB9B4471AF0}" type="pres">
      <dgm:prSet presAssocID="{8A2E2F7E-4233-4296-89EA-43DBE1675B77}" presName="hierRoot1" presStyleCnt="0"/>
      <dgm:spPr/>
    </dgm:pt>
    <dgm:pt modelId="{38FD87A8-66AC-4E1F-AC7A-15E7E9CAAD32}" type="pres">
      <dgm:prSet presAssocID="{8A2E2F7E-4233-4296-89EA-43DBE1675B77}" presName="composite" presStyleCnt="0"/>
      <dgm:spPr/>
    </dgm:pt>
    <dgm:pt modelId="{29950F90-74D6-443D-87A9-D55F9643E3D1}" type="pres">
      <dgm:prSet presAssocID="{8A2E2F7E-4233-4296-89EA-43DBE1675B77}" presName="background" presStyleLbl="node0" presStyleIdx="0" presStyleCnt="2"/>
      <dgm:spPr/>
    </dgm:pt>
    <dgm:pt modelId="{53ECCB2D-BD31-4CE7-8EC7-D16A7C17C900}" type="pres">
      <dgm:prSet presAssocID="{8A2E2F7E-4233-4296-89EA-43DBE1675B77}" presName="text" presStyleLbl="fgAcc0" presStyleIdx="0" presStyleCnt="2">
        <dgm:presLayoutVars>
          <dgm:chPref val="3"/>
        </dgm:presLayoutVars>
      </dgm:prSet>
      <dgm:spPr/>
    </dgm:pt>
    <dgm:pt modelId="{61BBF47D-DACE-41C2-88DC-A257C641DBAC}" type="pres">
      <dgm:prSet presAssocID="{8A2E2F7E-4233-4296-89EA-43DBE1675B77}" presName="hierChild2" presStyleCnt="0"/>
      <dgm:spPr/>
    </dgm:pt>
    <dgm:pt modelId="{250ABD95-2983-4589-BDFF-B4F50F96F19B}" type="pres">
      <dgm:prSet presAssocID="{5288773D-5B8C-4D72-84F8-288068717179}" presName="hierRoot1" presStyleCnt="0"/>
      <dgm:spPr/>
    </dgm:pt>
    <dgm:pt modelId="{EA4346A0-5155-472E-A5FE-CDC4B25CDF74}" type="pres">
      <dgm:prSet presAssocID="{5288773D-5B8C-4D72-84F8-288068717179}" presName="composite" presStyleCnt="0"/>
      <dgm:spPr/>
    </dgm:pt>
    <dgm:pt modelId="{3F19D08F-6FAE-4127-B5D9-738A3E035DA0}" type="pres">
      <dgm:prSet presAssocID="{5288773D-5B8C-4D72-84F8-288068717179}" presName="background" presStyleLbl="node0" presStyleIdx="1" presStyleCnt="2"/>
      <dgm:spPr/>
    </dgm:pt>
    <dgm:pt modelId="{43E106A8-3794-4EF8-8705-CF9DD3E7A145}" type="pres">
      <dgm:prSet presAssocID="{5288773D-5B8C-4D72-84F8-288068717179}" presName="text" presStyleLbl="fgAcc0" presStyleIdx="1" presStyleCnt="2">
        <dgm:presLayoutVars>
          <dgm:chPref val="3"/>
        </dgm:presLayoutVars>
      </dgm:prSet>
      <dgm:spPr/>
    </dgm:pt>
    <dgm:pt modelId="{09CDAE18-8E36-4839-8874-E4D7B5D055B8}" type="pres">
      <dgm:prSet presAssocID="{5288773D-5B8C-4D72-84F8-288068717179}" presName="hierChild2" presStyleCnt="0"/>
      <dgm:spPr/>
    </dgm:pt>
  </dgm:ptLst>
  <dgm:cxnLst>
    <dgm:cxn modelId="{8FF49606-0DF1-4CE0-9B0F-21320F1D4F3D}" type="presOf" srcId="{EAB799AF-0F79-4165-91E7-B3E9D89104A5}" destId="{03C7241D-F93B-47F3-B4DB-88790684E25A}" srcOrd="0" destOrd="0" presId="urn:microsoft.com/office/officeart/2005/8/layout/hierarchy1"/>
    <dgm:cxn modelId="{AC24B935-1720-408D-9D34-C9CFC89B3B73}" type="presOf" srcId="{5288773D-5B8C-4D72-84F8-288068717179}" destId="{43E106A8-3794-4EF8-8705-CF9DD3E7A145}" srcOrd="0" destOrd="0" presId="urn:microsoft.com/office/officeart/2005/8/layout/hierarchy1"/>
    <dgm:cxn modelId="{B04FCF3A-51D4-4220-B2BF-8D253BB902D3}" type="presOf" srcId="{8A2E2F7E-4233-4296-89EA-43DBE1675B77}" destId="{53ECCB2D-BD31-4CE7-8EC7-D16A7C17C900}" srcOrd="0" destOrd="0" presId="urn:microsoft.com/office/officeart/2005/8/layout/hierarchy1"/>
    <dgm:cxn modelId="{B1011098-06FE-41B9-ADE4-57236DBC230A}" srcId="{EAB799AF-0F79-4165-91E7-B3E9D89104A5}" destId="{5288773D-5B8C-4D72-84F8-288068717179}" srcOrd="1" destOrd="0" parTransId="{869C0A3E-093C-4D66-B42C-A24F1DEEEDF2}" sibTransId="{00E9B102-B981-4A5B-BA95-F431E7118D6F}"/>
    <dgm:cxn modelId="{D56644C1-73D0-4527-ACE0-8A2F950F6A9A}" srcId="{EAB799AF-0F79-4165-91E7-B3E9D89104A5}" destId="{8A2E2F7E-4233-4296-89EA-43DBE1675B77}" srcOrd="0" destOrd="0" parTransId="{0727755C-FC95-4E45-B134-32E600C4043A}" sibTransId="{31735BAD-247F-47BF-AFA3-794C3700CC2F}"/>
    <dgm:cxn modelId="{BA215474-CB03-4FE4-BD7E-7AFFF28AA100}" type="presParOf" srcId="{03C7241D-F93B-47F3-B4DB-88790684E25A}" destId="{F075F368-C05F-4C9B-9C70-FAB9B4471AF0}" srcOrd="0" destOrd="0" presId="urn:microsoft.com/office/officeart/2005/8/layout/hierarchy1"/>
    <dgm:cxn modelId="{094DEE8F-1AB6-4B61-B36B-69A9AD0BCBDD}" type="presParOf" srcId="{F075F368-C05F-4C9B-9C70-FAB9B4471AF0}" destId="{38FD87A8-66AC-4E1F-AC7A-15E7E9CAAD32}" srcOrd="0" destOrd="0" presId="urn:microsoft.com/office/officeart/2005/8/layout/hierarchy1"/>
    <dgm:cxn modelId="{6F89DA48-D6A6-4277-ABCA-069A68248CFF}" type="presParOf" srcId="{38FD87A8-66AC-4E1F-AC7A-15E7E9CAAD32}" destId="{29950F90-74D6-443D-87A9-D55F9643E3D1}" srcOrd="0" destOrd="0" presId="urn:microsoft.com/office/officeart/2005/8/layout/hierarchy1"/>
    <dgm:cxn modelId="{D05EAC29-C3FA-4797-8399-5BD8DF6F95E1}" type="presParOf" srcId="{38FD87A8-66AC-4E1F-AC7A-15E7E9CAAD32}" destId="{53ECCB2D-BD31-4CE7-8EC7-D16A7C17C900}" srcOrd="1" destOrd="0" presId="urn:microsoft.com/office/officeart/2005/8/layout/hierarchy1"/>
    <dgm:cxn modelId="{0B0AD81F-7386-4D0F-9073-E1BF3DD7AE28}" type="presParOf" srcId="{F075F368-C05F-4C9B-9C70-FAB9B4471AF0}" destId="{61BBF47D-DACE-41C2-88DC-A257C641DBAC}" srcOrd="1" destOrd="0" presId="urn:microsoft.com/office/officeart/2005/8/layout/hierarchy1"/>
    <dgm:cxn modelId="{DE06DB48-3039-4B67-BDE0-33679B28CE63}" type="presParOf" srcId="{03C7241D-F93B-47F3-B4DB-88790684E25A}" destId="{250ABD95-2983-4589-BDFF-B4F50F96F19B}" srcOrd="1" destOrd="0" presId="urn:microsoft.com/office/officeart/2005/8/layout/hierarchy1"/>
    <dgm:cxn modelId="{B4A73FBC-C92D-446A-A84D-12EEACE14D70}" type="presParOf" srcId="{250ABD95-2983-4589-BDFF-B4F50F96F19B}" destId="{EA4346A0-5155-472E-A5FE-CDC4B25CDF74}" srcOrd="0" destOrd="0" presId="urn:microsoft.com/office/officeart/2005/8/layout/hierarchy1"/>
    <dgm:cxn modelId="{D9995CBC-6D22-46E1-9092-BFAF6D713609}" type="presParOf" srcId="{EA4346A0-5155-472E-A5FE-CDC4B25CDF74}" destId="{3F19D08F-6FAE-4127-B5D9-738A3E035DA0}" srcOrd="0" destOrd="0" presId="urn:microsoft.com/office/officeart/2005/8/layout/hierarchy1"/>
    <dgm:cxn modelId="{F524D267-EC76-4A83-A12F-5C9FFC8CA79E}" type="presParOf" srcId="{EA4346A0-5155-472E-A5FE-CDC4B25CDF74}" destId="{43E106A8-3794-4EF8-8705-CF9DD3E7A145}" srcOrd="1" destOrd="0" presId="urn:microsoft.com/office/officeart/2005/8/layout/hierarchy1"/>
    <dgm:cxn modelId="{BC0E48C5-F08C-4369-9E07-7E3D0E81C619}" type="presParOf" srcId="{250ABD95-2983-4589-BDFF-B4F50F96F19B}" destId="{09CDAE18-8E36-4839-8874-E4D7B5D055B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1448B-83F9-4CF8-83A2-5862634FDC56}">
      <dsp:nvSpPr>
        <dsp:cNvPr id="0" name=""/>
        <dsp:cNvSpPr/>
      </dsp:nvSpPr>
      <dsp:spPr>
        <a:xfrm>
          <a:off x="230942" y="646236"/>
          <a:ext cx="715201" cy="71520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1F683-2E0C-483C-A967-2BE011D417CE}">
      <dsp:nvSpPr>
        <dsp:cNvPr id="0" name=""/>
        <dsp:cNvSpPr/>
      </dsp:nvSpPr>
      <dsp:spPr>
        <a:xfrm>
          <a:off x="383362" y="798656"/>
          <a:ext cx="410361" cy="410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F70DEA-42AA-4669-BD18-50F171F6A273}">
      <dsp:nvSpPr>
        <dsp:cNvPr id="0" name=""/>
        <dsp:cNvSpPr/>
      </dsp:nvSpPr>
      <dsp:spPr>
        <a:xfrm>
          <a:off x="2312" y="1584205"/>
          <a:ext cx="1172460" cy="46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Review of Questions to Answer/Hypotheses/Approach;</a:t>
          </a:r>
          <a:endParaRPr lang="en-US" sz="1100" kern="1200"/>
        </a:p>
      </dsp:txBody>
      <dsp:txXfrm>
        <a:off x="2312" y="1584205"/>
        <a:ext cx="1172460" cy="468984"/>
      </dsp:txXfrm>
    </dsp:sp>
    <dsp:sp modelId="{E197C340-5408-4BF6-96B6-CC8D3660E5D8}">
      <dsp:nvSpPr>
        <dsp:cNvPr id="0" name=""/>
        <dsp:cNvSpPr/>
      </dsp:nvSpPr>
      <dsp:spPr>
        <a:xfrm>
          <a:off x="1608584" y="646236"/>
          <a:ext cx="715201" cy="71520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FFD77-A612-420B-AB4D-A4FEAC3FB16D}">
      <dsp:nvSpPr>
        <dsp:cNvPr id="0" name=""/>
        <dsp:cNvSpPr/>
      </dsp:nvSpPr>
      <dsp:spPr>
        <a:xfrm>
          <a:off x="1761003" y="798656"/>
          <a:ext cx="410361" cy="410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636044-FF2D-4876-92DA-C6B344E68EF0}">
      <dsp:nvSpPr>
        <dsp:cNvPr id="0" name=""/>
        <dsp:cNvSpPr/>
      </dsp:nvSpPr>
      <dsp:spPr>
        <a:xfrm>
          <a:off x="1379954" y="1584205"/>
          <a:ext cx="1172460" cy="46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Discuss Technical Challenges;</a:t>
          </a:r>
          <a:endParaRPr lang="en-US" sz="1100" kern="1200"/>
        </a:p>
      </dsp:txBody>
      <dsp:txXfrm>
        <a:off x="1379954" y="1584205"/>
        <a:ext cx="1172460" cy="468984"/>
      </dsp:txXfrm>
    </dsp:sp>
    <dsp:sp modelId="{E5C038F3-4E12-47E9-9549-A8D4E90ACA2C}">
      <dsp:nvSpPr>
        <dsp:cNvPr id="0" name=""/>
        <dsp:cNvSpPr/>
      </dsp:nvSpPr>
      <dsp:spPr>
        <a:xfrm>
          <a:off x="2986225" y="646236"/>
          <a:ext cx="715201" cy="71520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2B6BA-924E-4F2E-94A3-644A041B6272}">
      <dsp:nvSpPr>
        <dsp:cNvPr id="0" name=""/>
        <dsp:cNvSpPr/>
      </dsp:nvSpPr>
      <dsp:spPr>
        <a:xfrm>
          <a:off x="3138645" y="798656"/>
          <a:ext cx="410361" cy="4103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C49AB8-4C9A-4C98-A2BA-652B6BD1C8E2}">
      <dsp:nvSpPr>
        <dsp:cNvPr id="0" name=""/>
        <dsp:cNvSpPr/>
      </dsp:nvSpPr>
      <dsp:spPr>
        <a:xfrm>
          <a:off x="2757595" y="1584205"/>
          <a:ext cx="1172460" cy="46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Detail: Entity Relationship Diagram (ERD);</a:t>
          </a:r>
          <a:endParaRPr lang="en-US" sz="1100" kern="1200"/>
        </a:p>
      </dsp:txBody>
      <dsp:txXfrm>
        <a:off x="2757595" y="1584205"/>
        <a:ext cx="1172460" cy="468984"/>
      </dsp:txXfrm>
    </dsp:sp>
    <dsp:sp modelId="{815DF342-18A1-4232-AF9A-A0920A58DA35}">
      <dsp:nvSpPr>
        <dsp:cNvPr id="0" name=""/>
        <dsp:cNvSpPr/>
      </dsp:nvSpPr>
      <dsp:spPr>
        <a:xfrm>
          <a:off x="4363867" y="646236"/>
          <a:ext cx="715201" cy="71520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EB8495-5DA3-4261-91C0-31DC9091DD53}">
      <dsp:nvSpPr>
        <dsp:cNvPr id="0" name=""/>
        <dsp:cNvSpPr/>
      </dsp:nvSpPr>
      <dsp:spPr>
        <a:xfrm>
          <a:off x="4516287" y="798656"/>
          <a:ext cx="410361" cy="4103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498982-1493-49D3-AC5D-15A2F5FDE094}">
      <dsp:nvSpPr>
        <dsp:cNvPr id="0" name=""/>
        <dsp:cNvSpPr/>
      </dsp:nvSpPr>
      <dsp:spPr>
        <a:xfrm>
          <a:off x="4135237" y="1584205"/>
          <a:ext cx="1172460" cy="46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Initial Findings;</a:t>
          </a:r>
          <a:endParaRPr lang="en-US" sz="1100" kern="1200"/>
        </a:p>
      </dsp:txBody>
      <dsp:txXfrm>
        <a:off x="4135237" y="1584205"/>
        <a:ext cx="1172460" cy="468984"/>
      </dsp:txXfrm>
    </dsp:sp>
    <dsp:sp modelId="{402B72FB-F16A-4DDC-9FC6-3BCF7830C5BD}">
      <dsp:nvSpPr>
        <dsp:cNvPr id="0" name=""/>
        <dsp:cNvSpPr/>
      </dsp:nvSpPr>
      <dsp:spPr>
        <a:xfrm>
          <a:off x="5741508" y="646236"/>
          <a:ext cx="715201" cy="71520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0559E-3525-488E-99C2-5E27D5304967}">
      <dsp:nvSpPr>
        <dsp:cNvPr id="0" name=""/>
        <dsp:cNvSpPr/>
      </dsp:nvSpPr>
      <dsp:spPr>
        <a:xfrm>
          <a:off x="5893928" y="798656"/>
          <a:ext cx="410361" cy="4103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4BC6F0-8D4E-4A80-8DC4-60F79A11A2E7}">
      <dsp:nvSpPr>
        <dsp:cNvPr id="0" name=""/>
        <dsp:cNvSpPr/>
      </dsp:nvSpPr>
      <dsp:spPr>
        <a:xfrm>
          <a:off x="5512878" y="1584205"/>
          <a:ext cx="1172460" cy="46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Deeper Analysis;</a:t>
          </a:r>
          <a:endParaRPr lang="en-US" sz="1100" kern="1200"/>
        </a:p>
      </dsp:txBody>
      <dsp:txXfrm>
        <a:off x="5512878" y="1584205"/>
        <a:ext cx="1172460" cy="468984"/>
      </dsp:txXfrm>
    </dsp:sp>
    <dsp:sp modelId="{E89A6CA7-CBBC-434F-881A-55A4A262D0EF}">
      <dsp:nvSpPr>
        <dsp:cNvPr id="0" name=""/>
        <dsp:cNvSpPr/>
      </dsp:nvSpPr>
      <dsp:spPr>
        <a:xfrm>
          <a:off x="7119150" y="646236"/>
          <a:ext cx="715201" cy="71520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3668C-698A-425D-AE64-A825CD03660E}">
      <dsp:nvSpPr>
        <dsp:cNvPr id="0" name=""/>
        <dsp:cNvSpPr/>
      </dsp:nvSpPr>
      <dsp:spPr>
        <a:xfrm>
          <a:off x="7271570" y="798656"/>
          <a:ext cx="410361" cy="4103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558D4C-B587-41C4-AA8B-1D625EE93F7D}">
      <dsp:nvSpPr>
        <dsp:cNvPr id="0" name=""/>
        <dsp:cNvSpPr/>
      </dsp:nvSpPr>
      <dsp:spPr>
        <a:xfrm>
          <a:off x="6890520" y="1584205"/>
          <a:ext cx="1172460" cy="46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Hypotheses Results.</a:t>
          </a:r>
          <a:endParaRPr lang="en-US" sz="1100" kern="1200"/>
        </a:p>
      </dsp:txBody>
      <dsp:txXfrm>
        <a:off x="6890520" y="1584205"/>
        <a:ext cx="1172460" cy="46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C8994-B41A-416F-A891-467A34F01467}">
      <dsp:nvSpPr>
        <dsp:cNvPr id="0" name=""/>
        <dsp:cNvSpPr/>
      </dsp:nvSpPr>
      <dsp:spPr>
        <a:xfrm>
          <a:off x="690327" y="294226"/>
          <a:ext cx="1074317" cy="10743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DD2142-2ACC-445F-9204-2C22CD22BC13}">
      <dsp:nvSpPr>
        <dsp:cNvPr id="0" name=""/>
        <dsp:cNvSpPr/>
      </dsp:nvSpPr>
      <dsp:spPr>
        <a:xfrm>
          <a:off x="33800" y="1685199"/>
          <a:ext cx="23873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pt-BR" sz="2500" kern="1200"/>
            <a:t>Hypotheses 01: Yes;</a:t>
          </a:r>
          <a:endParaRPr lang="en-US" sz="2500" kern="1200"/>
        </a:p>
      </dsp:txBody>
      <dsp:txXfrm>
        <a:off x="33800" y="1685199"/>
        <a:ext cx="2387371" cy="720000"/>
      </dsp:txXfrm>
    </dsp:sp>
    <dsp:sp modelId="{9991DFAB-AC22-4D52-A900-F75B235F5F48}">
      <dsp:nvSpPr>
        <dsp:cNvPr id="0" name=""/>
        <dsp:cNvSpPr/>
      </dsp:nvSpPr>
      <dsp:spPr>
        <a:xfrm>
          <a:off x="3495488" y="294226"/>
          <a:ext cx="1074317" cy="10743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5F240E-0D69-4759-BE78-F929737143B4}">
      <dsp:nvSpPr>
        <dsp:cNvPr id="0" name=""/>
        <dsp:cNvSpPr/>
      </dsp:nvSpPr>
      <dsp:spPr>
        <a:xfrm>
          <a:off x="2838961" y="1685199"/>
          <a:ext cx="23873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pt-BR" sz="2500" kern="1200"/>
            <a:t>Hypotheses 02: Winter Olympics;</a:t>
          </a:r>
          <a:endParaRPr lang="en-US" sz="2500" kern="1200"/>
        </a:p>
      </dsp:txBody>
      <dsp:txXfrm>
        <a:off x="2838961" y="1685199"/>
        <a:ext cx="2387371" cy="720000"/>
      </dsp:txXfrm>
    </dsp:sp>
    <dsp:sp modelId="{F4EF01FE-6BA7-4DAD-9BCD-44C8C8C1184C}">
      <dsp:nvSpPr>
        <dsp:cNvPr id="0" name=""/>
        <dsp:cNvSpPr/>
      </dsp:nvSpPr>
      <dsp:spPr>
        <a:xfrm>
          <a:off x="6300649" y="294226"/>
          <a:ext cx="1074317" cy="10743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25C063-E7F2-402F-8D31-BD1D457EB0C7}">
      <dsp:nvSpPr>
        <dsp:cNvPr id="0" name=""/>
        <dsp:cNvSpPr/>
      </dsp:nvSpPr>
      <dsp:spPr>
        <a:xfrm>
          <a:off x="5644122" y="1685199"/>
          <a:ext cx="23873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pt-BR" sz="2500" kern="1200"/>
            <a:t>Hypotheses 03: Decreased.</a:t>
          </a:r>
          <a:endParaRPr lang="en-US" sz="2500" kern="1200"/>
        </a:p>
      </dsp:txBody>
      <dsp:txXfrm>
        <a:off x="5644122" y="1685199"/>
        <a:ext cx="238737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50F90-74D6-443D-87A9-D55F9643E3D1}">
      <dsp:nvSpPr>
        <dsp:cNvPr id="0" name=""/>
        <dsp:cNvSpPr/>
      </dsp:nvSpPr>
      <dsp:spPr>
        <a:xfrm>
          <a:off x="1040" y="356392"/>
          <a:ext cx="3650794" cy="2318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CCB2D-BD31-4CE7-8EC7-D16A7C17C900}">
      <dsp:nvSpPr>
        <dsp:cNvPr id="0" name=""/>
        <dsp:cNvSpPr/>
      </dsp:nvSpPr>
      <dsp:spPr>
        <a:xfrm>
          <a:off x="406683" y="741753"/>
          <a:ext cx="3650794" cy="2318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t-BR" sz="2300" kern="1200"/>
            <a:t>Encountered challenges with getting the starting year of the Summer Olympics different from that of the Winter Olympics;</a:t>
          </a:r>
          <a:endParaRPr lang="en-US" sz="2300" kern="1200"/>
        </a:p>
      </dsp:txBody>
      <dsp:txXfrm>
        <a:off x="474582" y="809652"/>
        <a:ext cx="3514996" cy="2182456"/>
      </dsp:txXfrm>
    </dsp:sp>
    <dsp:sp modelId="{3F19D08F-6FAE-4127-B5D9-738A3E035DA0}">
      <dsp:nvSpPr>
        <dsp:cNvPr id="0" name=""/>
        <dsp:cNvSpPr/>
      </dsp:nvSpPr>
      <dsp:spPr>
        <a:xfrm>
          <a:off x="4463121" y="356392"/>
          <a:ext cx="3650794" cy="2318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106A8-3794-4EF8-8705-CF9DD3E7A145}">
      <dsp:nvSpPr>
        <dsp:cNvPr id="0" name=""/>
        <dsp:cNvSpPr/>
      </dsp:nvSpPr>
      <dsp:spPr>
        <a:xfrm>
          <a:off x="4868765" y="741753"/>
          <a:ext cx="3650794" cy="2318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t-BR" sz="2300" kern="1200"/>
            <a:t>Limitation of Pandas for SQL (Sqlite) made some SQL difficult to execute but manageable.</a:t>
          </a:r>
          <a:endParaRPr lang="en-US" sz="2300" kern="1200"/>
        </a:p>
      </dsp:txBody>
      <dsp:txXfrm>
        <a:off x="4936664" y="809652"/>
        <a:ext cx="3514996" cy="21824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c4c728e0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c4c728e0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c4c728e0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4c4c728e0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c4c728e09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c4c728e09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c4c728e09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c4c728e09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c4c728e09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c4c728e09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c4c728e09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c4c728e0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c4c728e0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c4c728e0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c4c728e09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c4c728e09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c4c728e0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4c4c728e0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4c4c728e09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4c4c728e0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4c4c728e09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4c4c728e09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4c4c728e09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4c4c728e0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4c4c728e09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4c4c728e09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c4c728e09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c4c728e09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c4c728e09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c4c728e09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10/19/2023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3951772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3919578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39745643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extLst>
      <p:ext uri="{BB962C8B-B14F-4D97-AF65-F5344CB8AC3E}">
        <p14:creationId xmlns:p14="http://schemas.microsoft.com/office/powerpoint/2010/main" val="393375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27543751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5024906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1196950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16414520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23497134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376712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28422242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10/19/2023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1520045195"/>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dirty="0"/>
              <a:pPr/>
              <a:t>10/19/2023</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pt-BR" smtClean="0"/>
              <a:t>‹#›</a:t>
            </a:fld>
            <a:endParaRPr lang="pt-BR"/>
          </a:p>
        </p:txBody>
      </p:sp>
    </p:spTree>
    <p:extLst>
      <p:ext uri="{BB962C8B-B14F-4D97-AF65-F5344CB8AC3E}">
        <p14:creationId xmlns:p14="http://schemas.microsoft.com/office/powerpoint/2010/main" val="2493795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58"/>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D8F1FFB-5F90-4FEF-9CD9-AFBD5DE6B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3"/>
          <p:cNvSpPr txBox="1">
            <a:spLocks noGrp="1"/>
          </p:cNvSpPr>
          <p:nvPr>
            <p:ph type="subTitle" idx="1"/>
          </p:nvPr>
        </p:nvSpPr>
        <p:spPr>
          <a:xfrm>
            <a:off x="481965" y="723899"/>
            <a:ext cx="2193797" cy="3683408"/>
          </a:xfrm>
          <a:prstGeom prst="rect">
            <a:avLst/>
          </a:prstGeom>
        </p:spPr>
        <p:txBody>
          <a:bodyPr spcFirstLastPara="1" lIns="91425" tIns="91425" rIns="91425" bIns="91425" anchor="ctr" anchorCtr="0">
            <a:normAutofit/>
          </a:bodyPr>
          <a:lstStyle/>
          <a:p>
            <a:pPr marL="0" lvl="0" indent="0" algn="r" rtl="0">
              <a:spcBef>
                <a:spcPts val="0"/>
              </a:spcBef>
              <a:spcAft>
                <a:spcPts val="600"/>
              </a:spcAft>
              <a:buNone/>
            </a:pPr>
            <a:r>
              <a:rPr lang="pt-BR">
                <a:solidFill>
                  <a:schemeClr val="tx1"/>
                </a:solidFill>
              </a:rPr>
              <a:t>Report Sport Stats</a:t>
            </a:r>
          </a:p>
          <a:p>
            <a:pPr marL="0" lvl="0" indent="0" algn="r" rtl="0">
              <a:spcBef>
                <a:spcPts val="0"/>
              </a:spcBef>
              <a:spcAft>
                <a:spcPts val="600"/>
              </a:spcAft>
              <a:buNone/>
            </a:pPr>
            <a:endParaRPr lang="pt-BR">
              <a:solidFill>
                <a:schemeClr val="tx1"/>
              </a:solidFill>
            </a:endParaRPr>
          </a:p>
          <a:p>
            <a:pPr marL="0" lvl="0" indent="0" algn="r" rtl="0">
              <a:spcBef>
                <a:spcPts val="0"/>
              </a:spcBef>
              <a:spcAft>
                <a:spcPts val="600"/>
              </a:spcAft>
              <a:buNone/>
            </a:pPr>
            <a:endParaRPr lang="pt-BR">
              <a:solidFill>
                <a:schemeClr val="tx1"/>
              </a:solidFill>
            </a:endParaRPr>
          </a:p>
        </p:txBody>
      </p:sp>
      <p:cxnSp>
        <p:nvCxnSpPr>
          <p:cNvPr id="67" name="Straight Connector 66">
            <a:extLst>
              <a:ext uri="{FF2B5EF4-FFF2-40B4-BE49-F238E27FC236}">
                <a16:creationId xmlns:a16="http://schemas.microsoft.com/office/drawing/2014/main" id="{AB43FA47-BA5F-408C-A681-89DC58E9E2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0380" y="1553337"/>
            <a:ext cx="0" cy="2036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Google Shape;59;p13"/>
          <p:cNvSpPr txBox="1">
            <a:spLocks noGrp="1"/>
          </p:cNvSpPr>
          <p:nvPr>
            <p:ph type="ctrTitle"/>
          </p:nvPr>
        </p:nvSpPr>
        <p:spPr>
          <a:xfrm>
            <a:off x="3401059" y="723900"/>
            <a:ext cx="5138293" cy="3683408"/>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n-IN" sz="6000">
                <a:solidFill>
                  <a:schemeClr val="tx1"/>
                </a:solidFill>
              </a:rPr>
              <a:t>Milestone 4: Presenting Your Findings</a:t>
            </a:r>
          </a:p>
          <a:p>
            <a:pPr marL="0" lvl="0" indent="0" rtl="0">
              <a:spcBef>
                <a:spcPts val="0"/>
              </a:spcBef>
              <a:spcAft>
                <a:spcPts val="0"/>
              </a:spcAft>
              <a:buNone/>
            </a:pPr>
            <a:endParaRPr lang="en-IN" sz="6000">
              <a:solidFill>
                <a:schemeClr val="tx1"/>
              </a:solidFill>
            </a:endParaRPr>
          </a:p>
          <a:p>
            <a:pPr marL="0" lvl="0" indent="0" rtl="0">
              <a:spcBef>
                <a:spcPts val="0"/>
              </a:spcBef>
              <a:spcAft>
                <a:spcPts val="0"/>
              </a:spcAft>
              <a:buNone/>
            </a:pPr>
            <a:endParaRPr lang="en-IN" sz="6000">
              <a:solidFill>
                <a:schemeClr val="tx1"/>
              </a:solidFill>
            </a:endParaRPr>
          </a:p>
        </p:txBody>
      </p:sp>
      <p:sp>
        <p:nvSpPr>
          <p:cNvPr id="2" name="TextBox 1">
            <a:extLst>
              <a:ext uri="{FF2B5EF4-FFF2-40B4-BE49-F238E27FC236}">
                <a16:creationId xmlns:a16="http://schemas.microsoft.com/office/drawing/2014/main" id="{6735D66F-3402-23FB-9A40-A6B02D76B7D3}"/>
              </a:ext>
            </a:extLst>
          </p:cNvPr>
          <p:cNvSpPr txBox="1"/>
          <p:nvPr/>
        </p:nvSpPr>
        <p:spPr>
          <a:xfrm>
            <a:off x="6462272" y="3795913"/>
            <a:ext cx="1997849" cy="646331"/>
          </a:xfrm>
          <a:prstGeom prst="rect">
            <a:avLst/>
          </a:prstGeom>
          <a:noFill/>
        </p:spPr>
        <p:txBody>
          <a:bodyPr wrap="square" rtlCol="0">
            <a:spAutoFit/>
          </a:bodyPr>
          <a:lstStyle/>
          <a:p>
            <a:r>
              <a:rPr lang="en-IN" dirty="0" err="1"/>
              <a:t>K.Dhanraj</a:t>
            </a:r>
            <a:endParaRPr lang="en-IN" dirty="0"/>
          </a:p>
          <a:p>
            <a:endParaRPr lang="en-IN"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400"/>
                                        <p:tgtEl>
                                          <p:spTgt spid="59"/>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p:nvSpPr>
          <p:cNvPr id="121" name="Rectangle 120">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0630" y="0"/>
            <a:ext cx="4103370" cy="51435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2"/>
          <p:cNvSpPr txBox="1">
            <a:spLocks noGrp="1"/>
          </p:cNvSpPr>
          <p:nvPr>
            <p:ph type="title"/>
          </p:nvPr>
        </p:nvSpPr>
        <p:spPr>
          <a:xfrm>
            <a:off x="5397909" y="374649"/>
            <a:ext cx="3259394"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spc="-120">
                <a:solidFill>
                  <a:srgbClr val="6A663F"/>
                </a:solidFill>
              </a:rPr>
              <a:t>Initial Findings</a:t>
            </a:r>
          </a:p>
          <a:p>
            <a:pPr marL="0" lvl="0" indent="0" defTabSz="914400">
              <a:spcBef>
                <a:spcPct val="0"/>
              </a:spcBef>
              <a:spcAft>
                <a:spcPts val="0"/>
              </a:spcAft>
            </a:pPr>
            <a:endParaRPr lang="en-US" sz="3600" spc="-120">
              <a:solidFill>
                <a:srgbClr val="6A663F"/>
              </a:solidFill>
            </a:endParaRPr>
          </a:p>
          <a:p>
            <a:pPr marL="0" lvl="0" indent="0" defTabSz="914400">
              <a:spcBef>
                <a:spcPct val="0"/>
              </a:spcBef>
              <a:spcAft>
                <a:spcPts val="0"/>
              </a:spcAft>
            </a:pPr>
            <a:endParaRPr lang="en-US" sz="3600" spc="-120">
              <a:solidFill>
                <a:srgbClr val="6A663F"/>
              </a:solidFill>
            </a:endParaRPr>
          </a:p>
        </p:txBody>
      </p:sp>
      <p:pic>
        <p:nvPicPr>
          <p:cNvPr id="116" name="Google Shape;116;p22"/>
          <p:cNvPicPr preferRelativeResize="0"/>
          <p:nvPr/>
        </p:nvPicPr>
        <p:blipFill rotWithShape="1">
          <a:blip r:embed="rId3"/>
          <a:stretch/>
        </p:blipFill>
        <p:spPr>
          <a:xfrm>
            <a:off x="482394" y="1101685"/>
            <a:ext cx="4088720" cy="2700098"/>
          </a:xfrm>
          <a:prstGeom prst="rect">
            <a:avLst/>
          </a:prstGeom>
          <a:noFill/>
        </p:spPr>
      </p:pic>
      <p:sp>
        <p:nvSpPr>
          <p:cNvPr id="115" name="Google Shape;115;p22"/>
          <p:cNvSpPr txBox="1">
            <a:spLocks noGrp="1"/>
          </p:cNvSpPr>
          <p:nvPr>
            <p:ph type="body" idx="1"/>
          </p:nvPr>
        </p:nvSpPr>
        <p:spPr>
          <a:xfrm>
            <a:off x="5397909" y="1508760"/>
            <a:ext cx="3259394" cy="2898549"/>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r>
              <a:rPr lang="en-US"/>
              <a:t>The relative percentages of gold, silver and bronze medals have also stabilized, which may be due to the reasons mentioned above.</a:t>
            </a:r>
          </a:p>
          <a:p>
            <a:pPr marL="0" lvl="0" indent="0" defTabSz="914400">
              <a:spcBef>
                <a:spcPts val="1200"/>
              </a:spcBef>
              <a:spcAft>
                <a:spcPts val="0"/>
              </a:spcAft>
              <a:buFont typeface="Arial" pitchFamily="34" charset="0"/>
              <a:buChar char=" "/>
            </a:pPr>
            <a:endParaRPr lang="en-US"/>
          </a:p>
          <a:p>
            <a:pPr marL="0" lvl="0" indent="0" defTabSz="914400">
              <a:spcBef>
                <a:spcPts val="1200"/>
              </a:spcBef>
              <a:spcAft>
                <a:spcPts val="1200"/>
              </a:spcAft>
              <a:buFont typeface="Arial" pitchFamily="34" charset="0"/>
              <a:buChar char=" "/>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sp>
        <p:nvSpPr>
          <p:cNvPr id="128" name="Rectangle 127">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0630" y="0"/>
            <a:ext cx="4103370" cy="51435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Google Shape;121;p23"/>
          <p:cNvSpPr txBox="1">
            <a:spLocks noGrp="1"/>
          </p:cNvSpPr>
          <p:nvPr>
            <p:ph type="title"/>
          </p:nvPr>
        </p:nvSpPr>
        <p:spPr>
          <a:xfrm>
            <a:off x="5397909" y="374649"/>
            <a:ext cx="3259394"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spc="-120"/>
              <a:t>Initial Findings</a:t>
            </a:r>
          </a:p>
          <a:p>
            <a:pPr marL="0" lvl="0" indent="0" defTabSz="914400">
              <a:spcBef>
                <a:spcPct val="0"/>
              </a:spcBef>
              <a:spcAft>
                <a:spcPts val="0"/>
              </a:spcAft>
            </a:pPr>
            <a:endParaRPr lang="en-US" sz="3600" spc="-120"/>
          </a:p>
          <a:p>
            <a:pPr marL="0" lvl="0" indent="0" defTabSz="914400">
              <a:spcBef>
                <a:spcPct val="0"/>
              </a:spcBef>
              <a:spcAft>
                <a:spcPts val="0"/>
              </a:spcAft>
            </a:pPr>
            <a:endParaRPr lang="en-US" sz="3600" spc="-120"/>
          </a:p>
        </p:txBody>
      </p:sp>
      <p:pic>
        <p:nvPicPr>
          <p:cNvPr id="123" name="Google Shape;123;p23"/>
          <p:cNvPicPr preferRelativeResize="0"/>
          <p:nvPr/>
        </p:nvPicPr>
        <p:blipFill rotWithShape="1">
          <a:blip r:embed="rId3"/>
          <a:stretch/>
        </p:blipFill>
        <p:spPr>
          <a:xfrm>
            <a:off x="482394" y="1088827"/>
            <a:ext cx="4088720" cy="2725813"/>
          </a:xfrm>
          <a:prstGeom prst="rect">
            <a:avLst/>
          </a:prstGeom>
          <a:noFill/>
        </p:spPr>
      </p:pic>
      <p:sp>
        <p:nvSpPr>
          <p:cNvPr id="122" name="Google Shape;122;p23"/>
          <p:cNvSpPr txBox="1">
            <a:spLocks noGrp="1"/>
          </p:cNvSpPr>
          <p:nvPr>
            <p:ph type="body" idx="1"/>
          </p:nvPr>
        </p:nvSpPr>
        <p:spPr>
          <a:xfrm>
            <a:off x="5397909" y="1508760"/>
            <a:ext cx="3259394" cy="2898549"/>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r>
              <a:rPr lang="en-US"/>
              <a:t>This assumption seems to be correct. Over time, the ratio of women to men has indeed increased. However, there is an interesting detail: during the Second World War, the proportion of the Summer Olympics dropped sharply, but then it resumed its growth momentum. Without further analysis, I cannot explain this phenomenon.</a:t>
            </a:r>
          </a:p>
          <a:p>
            <a:pPr marL="0" lvl="0" indent="0" defTabSz="914400">
              <a:spcBef>
                <a:spcPts val="1200"/>
              </a:spcBef>
              <a:spcAft>
                <a:spcPts val="0"/>
              </a:spcAft>
              <a:buFont typeface="Arial" pitchFamily="34" charset="0"/>
              <a:buChar char=" "/>
            </a:pPr>
            <a:endParaRPr lang="en-US"/>
          </a:p>
          <a:p>
            <a:pPr marL="0" lvl="0" indent="0" defTabSz="914400">
              <a:spcBef>
                <a:spcPts val="1200"/>
              </a:spcBef>
              <a:spcAft>
                <a:spcPts val="1200"/>
              </a:spcAft>
              <a:buFont typeface="Arial" pitchFamily="34" charset="0"/>
              <a:buChar char=" "/>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134" name="Rectangle 133">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4"/>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300" spc="-120">
                <a:solidFill>
                  <a:srgbClr val="FFFFFF"/>
                </a:solidFill>
              </a:rPr>
              <a:t>Deeper Analysis</a:t>
            </a:r>
          </a:p>
          <a:p>
            <a:pPr marL="0" lvl="0" indent="0" defTabSz="914400">
              <a:spcBef>
                <a:spcPct val="0"/>
              </a:spcBef>
              <a:spcAft>
                <a:spcPts val="0"/>
              </a:spcAft>
            </a:pPr>
            <a:endParaRPr lang="en-US" sz="3300" spc="-120">
              <a:solidFill>
                <a:srgbClr val="FFFFFF"/>
              </a:solidFill>
            </a:endParaRPr>
          </a:p>
          <a:p>
            <a:pPr marL="0" lvl="0" indent="0" defTabSz="914400">
              <a:spcBef>
                <a:spcPct val="0"/>
              </a:spcBef>
              <a:spcAft>
                <a:spcPts val="0"/>
              </a:spcAft>
            </a:pPr>
            <a:endParaRPr lang="en-US" sz="3300" spc="-120">
              <a:solidFill>
                <a:srgbClr val="FFFFFF"/>
              </a:solidFill>
            </a:endParaRPr>
          </a:p>
        </p:txBody>
      </p:sp>
      <p:sp>
        <p:nvSpPr>
          <p:cNvPr id="138" name="Rectangle 137">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24"/>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1200"/>
              </a:spcAft>
              <a:buFont typeface="Arial" pitchFamily="34" charset="0"/>
              <a:buChar char=" "/>
            </a:pPr>
            <a:r>
              <a:rPr lang="en-US">
                <a:solidFill>
                  <a:schemeClr val="tx1"/>
                </a:solidFill>
              </a:rPr>
              <a:t>The length of the array of the number of medal count in the Winter Olympics and Summer Olympics are different because Winter Olympics started in 1924, but Summer Olympics started in 1896. Therefore, I have to create a new shortened table of the Summer Olympics started in 1924 to match the length of the Winter Olympics.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40" name="Rectangle 139">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5"/>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300" spc="-120">
                <a:solidFill>
                  <a:srgbClr val="FFFFFF"/>
                </a:solidFill>
              </a:rPr>
              <a:t>Deeper Analysis</a:t>
            </a:r>
          </a:p>
          <a:p>
            <a:pPr marL="0" lvl="0" indent="0" defTabSz="914400">
              <a:spcBef>
                <a:spcPct val="0"/>
              </a:spcBef>
              <a:spcAft>
                <a:spcPts val="0"/>
              </a:spcAft>
            </a:pPr>
            <a:endParaRPr lang="en-US" sz="3300" spc="-120">
              <a:solidFill>
                <a:srgbClr val="FFFFFF"/>
              </a:solidFill>
            </a:endParaRPr>
          </a:p>
        </p:txBody>
      </p:sp>
      <p:sp>
        <p:nvSpPr>
          <p:cNvPr id="144" name="Rectangle 143">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5"/>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457200" lvl="0" indent="-342900" defTabSz="914400">
              <a:spcBef>
                <a:spcPts val="1417"/>
              </a:spcBef>
              <a:spcAft>
                <a:spcPts val="0"/>
              </a:spcAft>
              <a:buClr>
                <a:srgbClr val="999999"/>
              </a:buClr>
              <a:buSzPts val="1800"/>
              <a:buFont typeface="Arial" pitchFamily="34" charset="0"/>
              <a:buChar char=" "/>
            </a:pPr>
            <a:r>
              <a:rPr lang="en-US">
                <a:solidFill>
                  <a:schemeClr val="tx1"/>
                </a:solidFill>
              </a:rPr>
              <a:t>The Pearson correlation coefficient between the total number of medals in the winter and Summer Olympics, from 1924 to 2016, is 0.94, which is highly positive. Therefore, the performance of a country in Winter Olympics is highly correlated to that in Summer Olympics;</a:t>
            </a:r>
          </a:p>
          <a:p>
            <a:pPr marL="457200" lvl="0" indent="-342900" defTabSz="914400">
              <a:spcBef>
                <a:spcPts val="0"/>
              </a:spcBef>
              <a:spcAft>
                <a:spcPts val="0"/>
              </a:spcAft>
              <a:buClr>
                <a:srgbClr val="999999"/>
              </a:buClr>
              <a:buSzPts val="1800"/>
              <a:buFont typeface="Arial" pitchFamily="34" charset="0"/>
              <a:buChar char=" "/>
            </a:pPr>
            <a:r>
              <a:rPr lang="en-US">
                <a:solidFill>
                  <a:schemeClr val="tx1"/>
                </a:solidFill>
              </a:rPr>
              <a:t>I will then calculate the standard deviation in country performance through years. A Comparison between average std of Winter and that of Summer Olympics will help.</a:t>
            </a:r>
          </a:p>
          <a:p>
            <a:pPr marL="0" lvl="0" indent="0" defTabSz="914400">
              <a:spcBef>
                <a:spcPts val="1417"/>
              </a:spcBef>
              <a:spcAft>
                <a:spcPts val="0"/>
              </a:spcAft>
              <a:buFont typeface="Arial" pitchFamily="34" charset="0"/>
              <a:buChar char=" "/>
            </a:pPr>
            <a:endParaRPr lang="en-US">
              <a:solidFill>
                <a:schemeClr val="tx1"/>
              </a:solidFill>
              <a:sym typeface="Arial"/>
            </a:endParaRPr>
          </a:p>
          <a:p>
            <a:pPr marL="0" lvl="0" indent="0" defTabSz="914400">
              <a:spcBef>
                <a:spcPts val="1417"/>
              </a:spcBef>
              <a:spcAft>
                <a:spcPts val="0"/>
              </a:spcAft>
              <a:buFont typeface="Arial" pitchFamily="34" charset="0"/>
              <a:buChar char=" "/>
            </a:pPr>
            <a:endParaRPr lang="en-US">
              <a:solidFill>
                <a:schemeClr val="tx1"/>
              </a:solidFil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6" name="Rectangle 145">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6"/>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300" spc="-120">
                <a:solidFill>
                  <a:srgbClr val="FFFFFF"/>
                </a:solidFill>
              </a:rPr>
              <a:t>Deeper Analysis</a:t>
            </a:r>
          </a:p>
          <a:p>
            <a:pPr marL="0" lvl="0" indent="0" defTabSz="914400">
              <a:spcBef>
                <a:spcPct val="0"/>
              </a:spcBef>
              <a:spcAft>
                <a:spcPts val="0"/>
              </a:spcAft>
            </a:pPr>
            <a:endParaRPr lang="en-US" sz="3300" spc="-120">
              <a:solidFill>
                <a:srgbClr val="FFFFFF"/>
              </a:solidFill>
            </a:endParaRPr>
          </a:p>
        </p:txBody>
      </p:sp>
      <p:sp>
        <p:nvSpPr>
          <p:cNvPr id="150" name="Rectangle 149">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26"/>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457200" lvl="0" indent="-355600" defTabSz="914400">
              <a:spcBef>
                <a:spcPts val="0"/>
              </a:spcBef>
              <a:spcAft>
                <a:spcPts val="0"/>
              </a:spcAft>
              <a:buSzPts val="2000"/>
              <a:buFont typeface="Arial" pitchFamily="34" charset="0"/>
              <a:buChar char=" "/>
            </a:pPr>
            <a:r>
              <a:rPr lang="en-US">
                <a:solidFill>
                  <a:schemeClr val="tx1"/>
                </a:solidFill>
              </a:rPr>
              <a:t>std_medal_count_summer_olympics = 475;</a:t>
            </a:r>
          </a:p>
          <a:p>
            <a:pPr marL="457200" lvl="0" indent="-355600" defTabSz="914400">
              <a:spcBef>
                <a:spcPts val="0"/>
              </a:spcBef>
              <a:spcAft>
                <a:spcPts val="0"/>
              </a:spcAft>
              <a:buSzPts val="2000"/>
              <a:buFont typeface="Arial" pitchFamily="34" charset="0"/>
              <a:buChar char=" "/>
            </a:pPr>
            <a:r>
              <a:rPr lang="en-US">
                <a:solidFill>
                  <a:schemeClr val="tx1"/>
                </a:solidFill>
              </a:rPr>
              <a:t>std_medal_count_winter_olympics = 153;</a:t>
            </a:r>
          </a:p>
          <a:p>
            <a:pPr marL="457200" lvl="0" indent="-355600" defTabSz="914400">
              <a:spcBef>
                <a:spcPts val="0"/>
              </a:spcBef>
              <a:spcAft>
                <a:spcPts val="0"/>
              </a:spcAft>
              <a:buSzPts val="2000"/>
              <a:buFont typeface="Arial" pitchFamily="34" charset="0"/>
              <a:buChar char=" "/>
            </a:pPr>
            <a:r>
              <a:rPr lang="en-US">
                <a:solidFill>
                  <a:schemeClr val="tx1"/>
                </a:solidFill>
              </a:rPr>
              <a:t>From 1924 to 2016, as the standard deviation in the Summer Olympics is about 3 times that in the Winter Olympics, country performance by year change more in Summer Olympics.</a:t>
            </a:r>
          </a:p>
          <a:p>
            <a:pPr marL="0" lvl="0" indent="0" defTabSz="914400">
              <a:spcBef>
                <a:spcPts val="1200"/>
              </a:spcBef>
              <a:spcAft>
                <a:spcPts val="0"/>
              </a:spcAft>
              <a:buFont typeface="Arial" pitchFamily="34" charset="0"/>
              <a:buChar char=" "/>
            </a:pPr>
            <a:endParaRPr lang="en-US">
              <a:solidFill>
                <a:schemeClr val="tx1"/>
              </a:solidFill>
            </a:endParaRPr>
          </a:p>
          <a:p>
            <a:pPr marL="0" lvl="0" indent="0" defTabSz="914400">
              <a:spcBef>
                <a:spcPts val="1200"/>
              </a:spcBef>
              <a:spcAft>
                <a:spcPts val="1200"/>
              </a:spcAft>
              <a:buFont typeface="Arial" pitchFamily="34" charset="0"/>
              <a:buChar char=" "/>
            </a:pPr>
            <a:endParaRPr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52" name="Rectangle 151">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27"/>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300" spc="-120">
                <a:solidFill>
                  <a:srgbClr val="FFFFFF"/>
                </a:solidFill>
              </a:rPr>
              <a:t>Final Findings (Result of Hypotheses)</a:t>
            </a:r>
          </a:p>
        </p:txBody>
      </p:sp>
      <p:sp>
        <p:nvSpPr>
          <p:cNvPr id="156" name="Rectangle 155">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7"/>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457200" lvl="0" indent="-342900" defTabSz="914400">
              <a:spcBef>
                <a:spcPts val="0"/>
              </a:spcBef>
              <a:spcAft>
                <a:spcPts val="0"/>
              </a:spcAft>
              <a:buSzPts val="1800"/>
              <a:buFont typeface="Arial" pitchFamily="34" charset="0"/>
              <a:buChar char=" "/>
            </a:pPr>
            <a:r>
              <a:rPr lang="en-US">
                <a:solidFill>
                  <a:schemeClr val="tx1"/>
                </a:solidFill>
              </a:rPr>
              <a:t> Yes, the performance of a country in Winter Olympics is highly correlated to that in Summer Olympics;</a:t>
            </a:r>
          </a:p>
          <a:p>
            <a:pPr marL="457200" lvl="0" indent="-342900" defTabSz="914400">
              <a:spcBef>
                <a:spcPts val="0"/>
              </a:spcBef>
              <a:spcAft>
                <a:spcPts val="0"/>
              </a:spcAft>
              <a:buSzPts val="1800"/>
              <a:buFont typeface="Arial" pitchFamily="34" charset="0"/>
              <a:buChar char=" "/>
            </a:pPr>
            <a:r>
              <a:rPr lang="en-US">
                <a:solidFill>
                  <a:schemeClr val="tx1"/>
                </a:solidFill>
              </a:rPr>
              <a:t> Yes, the country performance by year change more in Winter Olympics than that in Summer Olympics;</a:t>
            </a:r>
          </a:p>
          <a:p>
            <a:pPr marL="457200" lvl="0" indent="-342900" defTabSz="914400">
              <a:spcBef>
                <a:spcPts val="0"/>
              </a:spcBef>
              <a:spcAft>
                <a:spcPts val="0"/>
              </a:spcAft>
              <a:buSzPts val="1800"/>
              <a:buFont typeface="Arial" pitchFamily="34" charset="0"/>
              <a:buChar char=" "/>
            </a:pPr>
            <a:r>
              <a:rPr lang="en-US">
                <a:solidFill>
                  <a:schemeClr val="tx1"/>
                </a:solidFill>
              </a:rPr>
              <a:t> The male:female ratio has decreased from 1896 t o 2016.</a:t>
            </a:r>
          </a:p>
          <a:p>
            <a:pPr marL="0" lvl="0" indent="0" defTabSz="914400">
              <a:spcBef>
                <a:spcPts val="1200"/>
              </a:spcBef>
              <a:spcAft>
                <a:spcPts val="0"/>
              </a:spcAft>
              <a:buFont typeface="Arial" pitchFamily="34" charset="0"/>
              <a:buChar char=" "/>
            </a:pPr>
            <a:endParaRPr lang="en-US">
              <a:solidFill>
                <a:schemeClr val="tx1"/>
              </a:solidFill>
            </a:endParaRPr>
          </a:p>
          <a:p>
            <a:pPr marL="0" lvl="0" indent="0" defTabSz="914400">
              <a:spcBef>
                <a:spcPts val="1200"/>
              </a:spcBef>
              <a:spcAft>
                <a:spcPts val="1200"/>
              </a:spcAft>
              <a:buFont typeface="Arial" pitchFamily="34" charset="0"/>
              <a:buChar char=" "/>
            </a:pP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p:nvSpPr>
          <p:cNvPr id="158" name="Rectangle 15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8"/>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300" spc="-120">
                <a:solidFill>
                  <a:srgbClr val="FFFFFF"/>
                </a:solidFill>
              </a:rPr>
              <a:t>Recommendations</a:t>
            </a:r>
          </a:p>
        </p:txBody>
      </p:sp>
      <p:sp>
        <p:nvSpPr>
          <p:cNvPr id="162" name="Rectangle 16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8"/>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0"/>
              </a:spcAft>
              <a:buFont typeface="Arial" pitchFamily="34" charset="0"/>
              <a:buChar char=" "/>
            </a:pPr>
            <a:r>
              <a:rPr lang="en-US">
                <a:solidFill>
                  <a:schemeClr val="tx1"/>
                </a:solidFill>
              </a:rPr>
              <a:t>The Olympiad Organizing Committee should devote more resource in the weather prediction to help organize the Olympics, as the weather affects the performance of athletes.</a:t>
            </a:r>
          </a:p>
          <a:p>
            <a:pPr marL="0" lvl="0" indent="0" defTabSz="914400">
              <a:spcBef>
                <a:spcPts val="1200"/>
              </a:spcBef>
              <a:spcAft>
                <a:spcPts val="0"/>
              </a:spcAft>
              <a:buFont typeface="Arial" pitchFamily="34" charset="0"/>
              <a:buChar char=" "/>
            </a:pPr>
            <a:r>
              <a:rPr lang="en-US">
                <a:solidFill>
                  <a:schemeClr val="tx1"/>
                </a:solidFill>
              </a:rPr>
              <a:t>The Olympiad Organizing Committee should advocate the equality between male and female and keep encouraging more female to join the Olympics.</a:t>
            </a:r>
          </a:p>
          <a:p>
            <a:pPr marL="0" lvl="0" indent="0" defTabSz="914400">
              <a:spcBef>
                <a:spcPts val="1200"/>
              </a:spcBef>
              <a:spcAft>
                <a:spcPts val="0"/>
              </a:spcAft>
              <a:buFont typeface="Arial" pitchFamily="34" charset="0"/>
              <a:buChar char=" "/>
            </a:pPr>
            <a:endParaRPr lang="en-US">
              <a:solidFill>
                <a:schemeClr val="tx1"/>
              </a:solidFill>
            </a:endParaRPr>
          </a:p>
          <a:p>
            <a:pPr marL="0" lvl="0" indent="0" defTabSz="914400">
              <a:spcBef>
                <a:spcPts val="1200"/>
              </a:spcBef>
              <a:spcAft>
                <a:spcPts val="1200"/>
              </a:spcAft>
              <a:buFont typeface="Arial" pitchFamily="34" charset="0"/>
              <a:buChar char=" "/>
            </a:pP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2918" y="374649"/>
            <a:ext cx="807958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SzPts val="990"/>
            </a:pPr>
            <a:r>
              <a:rPr lang="en-US" sz="5400" spc="-120"/>
              <a:t>Contents</a:t>
            </a:r>
          </a:p>
        </p:txBody>
      </p:sp>
      <p:graphicFrame>
        <p:nvGraphicFramePr>
          <p:cNvPr id="68" name="Google Shape;66;p14">
            <a:extLst>
              <a:ext uri="{FF2B5EF4-FFF2-40B4-BE49-F238E27FC236}">
                <a16:creationId xmlns:a16="http://schemas.microsoft.com/office/drawing/2014/main" id="{DFCED740-1DAC-E019-333A-46F6BE45AE08}"/>
              </a:ext>
            </a:extLst>
          </p:cNvPr>
          <p:cNvGraphicFramePr/>
          <p:nvPr>
            <p:extLst>
              <p:ext uri="{D42A27DB-BD31-4B8C-83A1-F6EECF244321}">
                <p14:modId xmlns:p14="http://schemas.microsoft.com/office/powerpoint/2010/main" val="644185850"/>
              </p:ext>
            </p:extLst>
          </p:nvPr>
        </p:nvGraphicFramePr>
        <p:xfrm>
          <a:off x="507206" y="1780161"/>
          <a:ext cx="8065294" cy="2699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p:nvSpPr>
          <p:cNvPr id="77" name="Rectangle 7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71;p15"/>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300" spc="-120">
                <a:solidFill>
                  <a:srgbClr val="FFFFFF"/>
                </a:solidFill>
              </a:rPr>
              <a:t>Section 1: Questions to Answer</a:t>
            </a:r>
          </a:p>
          <a:p>
            <a:pPr marL="0" lvl="0" indent="0" defTabSz="914400">
              <a:spcBef>
                <a:spcPct val="0"/>
              </a:spcBef>
              <a:spcAft>
                <a:spcPts val="0"/>
              </a:spcAft>
            </a:pPr>
            <a:endParaRPr lang="en-US" sz="3300" spc="-120">
              <a:solidFill>
                <a:srgbClr val="FFFFFF"/>
              </a:solidFill>
            </a:endParaRPr>
          </a:p>
          <a:p>
            <a:pPr marL="0" lvl="0" indent="0" defTabSz="914400">
              <a:spcBef>
                <a:spcPct val="0"/>
              </a:spcBef>
              <a:spcAft>
                <a:spcPts val="0"/>
              </a:spcAft>
            </a:pPr>
            <a:endParaRPr lang="en-US" sz="3300" spc="-120">
              <a:solidFill>
                <a:srgbClr val="FFFFFF"/>
              </a:solidFill>
            </a:endParaRPr>
          </a:p>
        </p:txBody>
      </p:sp>
      <p:sp>
        <p:nvSpPr>
          <p:cNvPr id="81" name="Rectangle 8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oogle Shape;72;p15"/>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457200" lvl="0" indent="-381635" defTabSz="914400">
              <a:spcBef>
                <a:spcPts val="0"/>
              </a:spcBef>
              <a:spcAft>
                <a:spcPts val="0"/>
              </a:spcAft>
              <a:buSzPct val="100000"/>
              <a:buFont typeface="Arial" pitchFamily="34" charset="0"/>
              <a:buChar char=" "/>
            </a:pPr>
            <a:r>
              <a:rPr lang="en-US">
                <a:solidFill>
                  <a:schemeClr val="tx1"/>
                </a:solidFill>
              </a:rPr>
              <a:t>Q1: Is there any correlation between the performance of a country in Winter Olympics and that in Summer Olympics?</a:t>
            </a:r>
          </a:p>
          <a:p>
            <a:pPr marL="457200" lvl="0" indent="-381635" defTabSz="914400">
              <a:spcBef>
                <a:spcPts val="0"/>
              </a:spcBef>
              <a:spcAft>
                <a:spcPts val="0"/>
              </a:spcAft>
              <a:buSzPct val="100000"/>
              <a:buFont typeface="Arial" pitchFamily="34" charset="0"/>
              <a:buChar char=" "/>
            </a:pPr>
            <a:r>
              <a:rPr lang="en-US">
                <a:solidFill>
                  <a:schemeClr val="tx1"/>
                </a:solidFill>
              </a:rPr>
              <a:t>Q2: Does country performance by year change more in Winter Olympics or Summer Olympics?</a:t>
            </a:r>
          </a:p>
          <a:p>
            <a:pPr marL="457200" lvl="0" indent="-381635" defTabSz="914400">
              <a:spcBef>
                <a:spcPts val="0"/>
              </a:spcBef>
              <a:spcAft>
                <a:spcPts val="0"/>
              </a:spcAft>
              <a:buSzPct val="100000"/>
              <a:buFont typeface="Arial" pitchFamily="34" charset="0"/>
              <a:buChar char=" "/>
            </a:pPr>
            <a:r>
              <a:rPr lang="en-US">
                <a:solidFill>
                  <a:schemeClr val="tx1"/>
                </a:solidFill>
              </a:rPr>
              <a:t>Q3: How has the male:female ratio evolved through time?</a:t>
            </a:r>
          </a:p>
          <a:p>
            <a:pPr marL="0" lvl="0" indent="0" defTabSz="914400">
              <a:spcBef>
                <a:spcPts val="1200"/>
              </a:spcBef>
              <a:spcAft>
                <a:spcPts val="0"/>
              </a:spcAft>
              <a:buFont typeface="Arial" pitchFamily="34" charset="0"/>
              <a:buChar char=" "/>
            </a:pPr>
            <a:endParaRPr lang="en-US">
              <a:solidFill>
                <a:schemeClr val="tx1"/>
              </a:solidFill>
            </a:endParaRPr>
          </a:p>
          <a:p>
            <a:pPr marL="0" lvl="0" indent="0" defTabSz="914400">
              <a:spcBef>
                <a:spcPts val="1200"/>
              </a:spcBef>
              <a:spcAft>
                <a:spcPts val="1200"/>
              </a:spcAft>
              <a:buFont typeface="Arial" pitchFamily="34" charset="0"/>
              <a:buChar char=" "/>
            </a:pP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92918" y="374649"/>
            <a:ext cx="8079581"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spc="-120"/>
              <a:t>Section 2 Initial Hypotheses</a:t>
            </a:r>
          </a:p>
          <a:p>
            <a:pPr marL="0" lvl="0" indent="0" defTabSz="914400">
              <a:spcBef>
                <a:spcPct val="0"/>
              </a:spcBef>
              <a:spcAft>
                <a:spcPts val="0"/>
              </a:spcAft>
            </a:pPr>
            <a:endParaRPr lang="en-US" sz="5400" spc="-120"/>
          </a:p>
          <a:p>
            <a:pPr marL="0" lvl="0" indent="0" defTabSz="914400">
              <a:spcBef>
                <a:spcPct val="0"/>
              </a:spcBef>
              <a:spcAft>
                <a:spcPts val="0"/>
              </a:spcAft>
            </a:pPr>
            <a:endParaRPr lang="en-US" sz="5400" spc="-120"/>
          </a:p>
        </p:txBody>
      </p:sp>
      <p:graphicFrame>
        <p:nvGraphicFramePr>
          <p:cNvPr id="80" name="Google Shape;78;p16">
            <a:extLst>
              <a:ext uri="{FF2B5EF4-FFF2-40B4-BE49-F238E27FC236}">
                <a16:creationId xmlns:a16="http://schemas.microsoft.com/office/drawing/2014/main" id="{68C83680-A1D5-0911-A0E3-58939B0EFA7B}"/>
              </a:ext>
            </a:extLst>
          </p:cNvPr>
          <p:cNvGraphicFramePr/>
          <p:nvPr>
            <p:extLst>
              <p:ext uri="{D42A27DB-BD31-4B8C-83A1-F6EECF244321}">
                <p14:modId xmlns:p14="http://schemas.microsoft.com/office/powerpoint/2010/main" val="1101640866"/>
              </p:ext>
            </p:extLst>
          </p:nvPr>
        </p:nvGraphicFramePr>
        <p:xfrm>
          <a:off x="507206" y="1780161"/>
          <a:ext cx="8065294" cy="2699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sp>
        <p:nvSpPr>
          <p:cNvPr id="89" name="Rectangle 88">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7"/>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300" spc="-120">
                <a:solidFill>
                  <a:srgbClr val="FFFFFF"/>
                </a:solidFill>
              </a:rPr>
              <a:t>Section 3: Data Analysis Approach</a:t>
            </a:r>
          </a:p>
          <a:p>
            <a:pPr marL="0" lvl="0" indent="0" defTabSz="914400">
              <a:spcBef>
                <a:spcPct val="0"/>
              </a:spcBef>
              <a:spcAft>
                <a:spcPts val="0"/>
              </a:spcAft>
            </a:pPr>
            <a:endParaRPr lang="en-US" sz="3300" spc="-120">
              <a:solidFill>
                <a:srgbClr val="FFFFFF"/>
              </a:solidFill>
            </a:endParaRPr>
          </a:p>
          <a:p>
            <a:pPr marL="0" lvl="0" indent="0" defTabSz="914400">
              <a:spcBef>
                <a:spcPct val="0"/>
              </a:spcBef>
              <a:spcAft>
                <a:spcPts val="0"/>
              </a:spcAft>
            </a:pPr>
            <a:endParaRPr lang="en-US" sz="3300" spc="-120">
              <a:solidFill>
                <a:srgbClr val="FFFFFF"/>
              </a:solidFill>
            </a:endParaRPr>
          </a:p>
        </p:txBody>
      </p:sp>
      <p:sp>
        <p:nvSpPr>
          <p:cNvPr id="93" name="Rectangle 92">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84;p17"/>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457200" lvl="0" indent="-369570" defTabSz="914400">
              <a:spcBef>
                <a:spcPts val="0"/>
              </a:spcBef>
              <a:spcAft>
                <a:spcPts val="0"/>
              </a:spcAft>
              <a:buSzPct val="100000"/>
              <a:buFont typeface="Arial" pitchFamily="34" charset="0"/>
              <a:buChar char=" "/>
            </a:pPr>
            <a:r>
              <a:rPr lang="en-US">
                <a:solidFill>
                  <a:schemeClr val="tx1"/>
                </a:solidFill>
              </a:rPr>
              <a:t>A1: to calculate the Pearson correlation coefficient.</a:t>
            </a:r>
          </a:p>
          <a:p>
            <a:pPr marL="457200" lvl="0" indent="-369570" defTabSz="914400">
              <a:spcBef>
                <a:spcPts val="0"/>
              </a:spcBef>
              <a:spcAft>
                <a:spcPts val="0"/>
              </a:spcAft>
              <a:buSzPct val="100000"/>
              <a:buFont typeface="Arial" pitchFamily="34" charset="0"/>
              <a:buChar char=" "/>
            </a:pPr>
            <a:r>
              <a:rPr lang="en-US">
                <a:solidFill>
                  <a:schemeClr val="tx1"/>
                </a:solidFill>
              </a:rPr>
              <a:t>A2: to calculate the standard deviation in country performance through years. A Comparison between average std of Winter and that of Summer Olympics will help.</a:t>
            </a:r>
          </a:p>
          <a:p>
            <a:pPr marL="457200" lvl="0" indent="-369570" defTabSz="914400">
              <a:spcBef>
                <a:spcPts val="0"/>
              </a:spcBef>
              <a:spcAft>
                <a:spcPts val="0"/>
              </a:spcAft>
              <a:buSzPct val="100000"/>
              <a:buFont typeface="Arial" pitchFamily="34" charset="0"/>
              <a:buChar char=" "/>
            </a:pPr>
            <a:r>
              <a:rPr lang="en-US">
                <a:solidFill>
                  <a:schemeClr val="tx1"/>
                </a:solidFill>
              </a:rPr>
              <a:t>A3: to draw a simple histogram.</a:t>
            </a:r>
          </a:p>
          <a:p>
            <a:pPr marL="0" lvl="0" indent="0" defTabSz="914400">
              <a:spcBef>
                <a:spcPts val="1200"/>
              </a:spcBef>
              <a:spcAft>
                <a:spcPts val="0"/>
              </a:spcAft>
              <a:buFont typeface="Arial" pitchFamily="34" charset="0"/>
              <a:buChar char=" "/>
            </a:pPr>
            <a:endParaRPr lang="en-US">
              <a:solidFill>
                <a:schemeClr val="tx1"/>
              </a:solidFill>
            </a:endParaRPr>
          </a:p>
          <a:p>
            <a:pPr marL="0" lvl="0" indent="0" defTabSz="914400">
              <a:spcBef>
                <a:spcPts val="1200"/>
              </a:spcBef>
              <a:spcAft>
                <a:spcPts val="1200"/>
              </a:spcAft>
              <a:buFont typeface="Arial" pitchFamily="34" charset="0"/>
              <a:buChar char=" "/>
            </a:pP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BR"/>
              <a:t>Technical Challenges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aphicFrame>
        <p:nvGraphicFramePr>
          <p:cNvPr id="92" name="Google Shape;90;p18">
            <a:extLst>
              <a:ext uri="{FF2B5EF4-FFF2-40B4-BE49-F238E27FC236}">
                <a16:creationId xmlns:a16="http://schemas.microsoft.com/office/drawing/2014/main" id="{51F09A55-C13D-765F-BF32-A3E874A0BBA7}"/>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BR"/>
              <a:t>Entity Relationship Diagram (ERD)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96" name="Google Shape;96;p19"/>
          <p:cNvPicPr preferRelativeResize="0"/>
          <p:nvPr/>
        </p:nvPicPr>
        <p:blipFill rotWithShape="1">
          <a:blip r:embed="rId3">
            <a:alphaModFix/>
          </a:blip>
          <a:srcRect/>
          <a:stretch/>
        </p:blipFill>
        <p:spPr>
          <a:xfrm>
            <a:off x="803102" y="1161673"/>
            <a:ext cx="7537799" cy="353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7" name="Rectangle 10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Google Shape;101;p20"/>
          <p:cNvSpPr txBox="1">
            <a:spLocks noGrp="1"/>
          </p:cNvSpPr>
          <p:nvPr>
            <p:ph type="title"/>
          </p:nvPr>
        </p:nvSpPr>
        <p:spPr>
          <a:xfrm>
            <a:off x="492918" y="747468"/>
            <a:ext cx="2295699" cy="365984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300" spc="-120">
                <a:solidFill>
                  <a:srgbClr val="FFFFFF"/>
                </a:solidFill>
              </a:rPr>
              <a:t>Initial Findings</a:t>
            </a:r>
          </a:p>
          <a:p>
            <a:pPr marL="0" lvl="0" indent="0" defTabSz="914400">
              <a:spcBef>
                <a:spcPct val="0"/>
              </a:spcBef>
              <a:spcAft>
                <a:spcPts val="0"/>
              </a:spcAft>
            </a:pPr>
            <a:endParaRPr lang="en-US" sz="3300" spc="-120">
              <a:solidFill>
                <a:srgbClr val="FFFFFF"/>
              </a:solidFill>
            </a:endParaRPr>
          </a:p>
          <a:p>
            <a:pPr marL="0" lvl="0" indent="0" defTabSz="914400">
              <a:spcBef>
                <a:spcPct val="0"/>
              </a:spcBef>
              <a:spcAft>
                <a:spcPts val="0"/>
              </a:spcAft>
            </a:pPr>
            <a:endParaRPr lang="en-US" sz="3300" spc="-120">
              <a:solidFill>
                <a:srgbClr val="FFFFFF"/>
              </a:solidFill>
            </a:endParaRPr>
          </a:p>
        </p:txBody>
      </p:sp>
      <p:sp>
        <p:nvSpPr>
          <p:cNvPr id="111" name="Rectangle 11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20"/>
          <p:cNvSpPr txBox="1">
            <a:spLocks noGrp="1"/>
          </p:cNvSpPr>
          <p:nvPr>
            <p:ph type="body" idx="1"/>
          </p:nvPr>
        </p:nvSpPr>
        <p:spPr>
          <a:xfrm>
            <a:off x="3526910" y="747468"/>
            <a:ext cx="5045875" cy="3648564"/>
          </a:xfrm>
          <a:prstGeom prst="rect">
            <a:avLst/>
          </a:prstGeom>
        </p:spPr>
        <p:txBody>
          <a:bodyPr spcFirstLastPara="1" vert="horz" lIns="91440" tIns="45720" rIns="91440" bIns="45720" rtlCol="0" anchor="ctr" anchorCtr="0">
            <a:normAutofit/>
          </a:bodyPr>
          <a:lstStyle/>
          <a:p>
            <a:pPr marL="457200" lvl="0" indent="-342900" defTabSz="914400">
              <a:spcBef>
                <a:spcPts val="0"/>
              </a:spcBef>
              <a:spcAft>
                <a:spcPts val="600"/>
              </a:spcAft>
              <a:buClr>
                <a:srgbClr val="000000"/>
              </a:buClr>
              <a:buSzPts val="1800"/>
              <a:buFont typeface="Arial" pitchFamily="34" charset="0"/>
              <a:buChar char=" "/>
            </a:pPr>
            <a:r>
              <a:rPr lang="en-US" sz="1400">
                <a:solidFill>
                  <a:schemeClr val="tx1"/>
                </a:solidFill>
                <a:sym typeface="Arial"/>
              </a:rPr>
              <a:t>Although the ratio between the Summer Olympics and the Winter Olympics is indeed different, men happen to be dominant. My first assumption is that the ratio of women to men has increased over time. I began to dive into it.</a:t>
            </a:r>
          </a:p>
          <a:p>
            <a:pPr marL="457200" lvl="0" indent="-342900" defTabSz="914400">
              <a:spcBef>
                <a:spcPts val="0"/>
              </a:spcBef>
              <a:spcAft>
                <a:spcPts val="600"/>
              </a:spcAft>
              <a:buClr>
                <a:srgbClr val="000000"/>
              </a:buClr>
              <a:buSzPts val="1800"/>
              <a:buFont typeface="Arial" pitchFamily="34" charset="0"/>
              <a:buChar char=" "/>
            </a:pPr>
            <a:r>
              <a:rPr lang="en-US" sz="1400">
                <a:solidFill>
                  <a:schemeClr val="tx1"/>
                </a:solidFill>
                <a:sym typeface="Arial"/>
              </a:rPr>
              <a:t>There are significant differences between male and female participants not only in terms of expected height and weight, but also in terms of age. The first two differences can be attributed to biology. Although the latter may require more than just: it is worth considering social factors at the same time.</a:t>
            </a:r>
          </a:p>
          <a:p>
            <a:pPr marL="457200" lvl="0" indent="-342900" defTabSz="914400">
              <a:spcBef>
                <a:spcPts val="0"/>
              </a:spcBef>
              <a:spcAft>
                <a:spcPts val="600"/>
              </a:spcAft>
              <a:buClr>
                <a:srgbClr val="000000"/>
              </a:buClr>
              <a:buSzPts val="1800"/>
              <a:buFont typeface="Arial" pitchFamily="34" charset="0"/>
              <a:buChar char=" "/>
            </a:pPr>
            <a:r>
              <a:rPr lang="en-US" sz="1400">
                <a:solidFill>
                  <a:schemeClr val="tx1"/>
                </a:solidFill>
                <a:sym typeface="Arial"/>
              </a:rPr>
              <a:t>Another interesting fact is that the age gap in the Winter Olympics is much smaller (~2.8 years old and 1.5 years old)</a:t>
            </a:r>
          </a:p>
          <a:p>
            <a:pPr marL="457200" lvl="0" indent="-342900" defTabSz="914400">
              <a:spcBef>
                <a:spcPts val="0"/>
              </a:spcBef>
              <a:spcAft>
                <a:spcPts val="600"/>
              </a:spcAft>
              <a:buClr>
                <a:srgbClr val="000000"/>
              </a:buClr>
              <a:buSzPts val="1800"/>
              <a:buFont typeface="Arial" pitchFamily="34" charset="0"/>
              <a:buChar char=" "/>
            </a:pPr>
            <a:r>
              <a:rPr lang="en-US" sz="1400">
                <a:solidFill>
                  <a:schemeClr val="tx1"/>
                </a:solidFill>
                <a:sym typeface="Arial"/>
              </a:rPr>
              <a:t>Another analysis of the number and ratio of medals is needed. I checked the ratio of total medal winners and the changes in the ratio of different medals:</a:t>
            </a:r>
            <a:endParaRPr lang="en-US" sz="14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p:nvSpPr>
          <p:cNvPr id="114" name="Rectangle 113">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0630" y="0"/>
            <a:ext cx="4103370" cy="51435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Google Shape;107;p21"/>
          <p:cNvSpPr txBox="1">
            <a:spLocks noGrp="1"/>
          </p:cNvSpPr>
          <p:nvPr>
            <p:ph type="title"/>
          </p:nvPr>
        </p:nvSpPr>
        <p:spPr>
          <a:xfrm>
            <a:off x="5397909" y="374649"/>
            <a:ext cx="3259394" cy="12436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spc="-120">
                <a:solidFill>
                  <a:srgbClr val="4F3741"/>
                </a:solidFill>
              </a:rPr>
              <a:t>Initial Findings</a:t>
            </a:r>
          </a:p>
          <a:p>
            <a:pPr marL="0" lvl="0" indent="0" defTabSz="914400">
              <a:spcBef>
                <a:spcPct val="0"/>
              </a:spcBef>
              <a:spcAft>
                <a:spcPts val="0"/>
              </a:spcAft>
            </a:pPr>
            <a:endParaRPr lang="en-US" sz="3600" spc="-120">
              <a:solidFill>
                <a:srgbClr val="4F3741"/>
              </a:solidFill>
            </a:endParaRPr>
          </a:p>
          <a:p>
            <a:pPr marL="0" lvl="0" indent="0" defTabSz="914400">
              <a:spcBef>
                <a:spcPct val="0"/>
              </a:spcBef>
              <a:spcAft>
                <a:spcPts val="0"/>
              </a:spcAft>
            </a:pPr>
            <a:endParaRPr lang="en-US" sz="3600" spc="-120">
              <a:solidFill>
                <a:srgbClr val="4F3741"/>
              </a:solidFill>
            </a:endParaRPr>
          </a:p>
        </p:txBody>
      </p:sp>
      <p:pic>
        <p:nvPicPr>
          <p:cNvPr id="109" name="Google Shape;109;p21"/>
          <p:cNvPicPr preferRelativeResize="0"/>
          <p:nvPr/>
        </p:nvPicPr>
        <p:blipFill rotWithShape="1">
          <a:blip r:embed="rId3"/>
          <a:stretch/>
        </p:blipFill>
        <p:spPr>
          <a:xfrm>
            <a:off x="482394" y="1112678"/>
            <a:ext cx="4088720" cy="2678111"/>
          </a:xfrm>
          <a:prstGeom prst="rect">
            <a:avLst/>
          </a:prstGeom>
          <a:noFill/>
        </p:spPr>
      </p:pic>
      <p:sp>
        <p:nvSpPr>
          <p:cNvPr id="108" name="Google Shape;108;p21"/>
          <p:cNvSpPr txBox="1">
            <a:spLocks noGrp="1"/>
          </p:cNvSpPr>
          <p:nvPr>
            <p:ph type="body" idx="1"/>
          </p:nvPr>
        </p:nvSpPr>
        <p:spPr>
          <a:xfrm>
            <a:off x="5397909" y="1508760"/>
            <a:ext cx="3259394" cy="2898549"/>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Font typeface="Arial" pitchFamily="34" charset="0"/>
              <a:buChar char=" "/>
            </a:pPr>
            <a:r>
              <a:rPr lang="en-US"/>
              <a:t>In the last century, the medal ratio fluctuated greatly in the two competitions, but eventually stabilized. This can be interpreted as establishing norms on these issues.</a:t>
            </a:r>
          </a:p>
          <a:p>
            <a:pPr marL="0" lvl="0" indent="0" defTabSz="914400">
              <a:spcBef>
                <a:spcPts val="1200"/>
              </a:spcBef>
              <a:spcAft>
                <a:spcPts val="0"/>
              </a:spcAft>
              <a:buFont typeface="Arial" pitchFamily="34" charset="0"/>
              <a:buChar char=" "/>
            </a:pPr>
            <a:endParaRPr lang="en-US"/>
          </a:p>
          <a:p>
            <a:pPr marL="0" lvl="0" indent="0" defTabSz="914400">
              <a:spcBef>
                <a:spcPts val="1200"/>
              </a:spcBef>
              <a:spcAft>
                <a:spcPts val="1200"/>
              </a:spcAft>
              <a:buFont typeface="Arial" pitchFamily="34" charset="0"/>
              <a:buChar char=" "/>
            </a:pPr>
            <a:endParaRPr lang="en-US"/>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802</Words>
  <Application>Microsoft Office PowerPoint</Application>
  <PresentationFormat>On-screen Show (16:9)</PresentationFormat>
  <Paragraphs>53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 Light</vt:lpstr>
      <vt:lpstr>Arial</vt:lpstr>
      <vt:lpstr>Metropolitan</vt:lpstr>
      <vt:lpstr>Milestone 4: Presenting Your Findings  </vt:lpstr>
      <vt:lpstr>Contents</vt:lpstr>
      <vt:lpstr>Section 1: Questions to Answer  </vt:lpstr>
      <vt:lpstr>Section 2 Initial Hypotheses  </vt:lpstr>
      <vt:lpstr>Section 3: Data Analysis Approach  </vt:lpstr>
      <vt:lpstr>Technical Challenges  </vt:lpstr>
      <vt:lpstr>Entity Relationship Diagram (ERD)  </vt:lpstr>
      <vt:lpstr>Initial Findings  </vt:lpstr>
      <vt:lpstr>Initial Findings  </vt:lpstr>
      <vt:lpstr>Initial Findings  </vt:lpstr>
      <vt:lpstr>Initial Findings  </vt:lpstr>
      <vt:lpstr>Deeper Analysis  </vt:lpstr>
      <vt:lpstr>Deeper Analysis </vt:lpstr>
      <vt:lpstr>Deeper Analysis </vt:lpstr>
      <vt:lpstr>Final Findings (Result of Hypotheses)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 Presenting Your Findings  </dc:title>
  <cp:lastModifiedBy>Kacharla, Dhanraj</cp:lastModifiedBy>
  <cp:revision>1</cp:revision>
  <dcterms:modified xsi:type="dcterms:W3CDTF">2023-10-19T04:00:16Z</dcterms:modified>
</cp:coreProperties>
</file>