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2" r:id="rId6"/>
    <p:sldId id="275" r:id="rId7"/>
    <p:sldId id="278" r:id="rId8"/>
    <p:sldId id="277" r:id="rId9"/>
    <p:sldId id="276" r:id="rId10"/>
    <p:sldId id="279" r:id="rId11"/>
    <p:sldId id="282" r:id="rId12"/>
    <p:sldId id="281" r:id="rId13"/>
    <p:sldId id="280" r:id="rId14"/>
    <p:sldId id="283" r:id="rId15"/>
    <p:sldId id="284" r:id="rId16"/>
    <p:sldId id="285" r:id="rId17"/>
    <p:sldId id="286" r:id="rId18"/>
    <p:sldId id="288" r:id="rId19"/>
    <p:sldId id="263" r:id="rId20"/>
    <p:sldId id="26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65" d="100"/>
          <a:sy n="65" d="100"/>
        </p:scale>
        <p:origin x="724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get-kal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Kali Linux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project we will Install “Kali Linux” In virtual box.</a:t>
            </a:r>
          </a:p>
          <a:p>
            <a:r>
              <a:rPr lang="en-US" dirty="0"/>
              <a:t>This will make your OS installation fast and correctly.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82352-3BCC-CA8D-3D58-9BC3EAC3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C35547-E841-ACA8-E368-83B158F4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1D16B9-71B8-916D-3B93-FA028B2E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Configure the network.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Enter the Hostname of the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Hostname: </a:t>
            </a:r>
            <a:r>
              <a:rPr lang="en-US" dirty="0"/>
              <a:t>KALI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30EC91-207D-5E61-0350-90F205D1C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753C1-8981-3767-E40D-517D8180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60B01F4-1511-0E57-89F8-8EF3CBC7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91756B-F391-429D-3CDC-247553A48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Set up Users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Enter the full name of the New User.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New user: </a:t>
            </a:r>
            <a:r>
              <a:rPr lang="en-US" dirty="0"/>
              <a:t>Dhanraj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B32841-32AA-C810-D4BB-9446204D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66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CAAE2-289A-7DA4-4DB3-3EC50FA3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75CF79-382F-908E-2F10-F0A13306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6DF8D6-A89E-96BF-E1E4-AE8AC4B0C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Set up Users and passwords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the user name for your account.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Username: </a:t>
            </a:r>
            <a:r>
              <a:rPr lang="en-US" dirty="0" err="1"/>
              <a:t>dhanraj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948937-1495-B6F9-FE00-111EB25E0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97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AEE87-C06A-0229-FDD8-2BC2039B0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23C06BB-6196-3F18-439A-2EDFECCB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0D35FB-5825-60AF-AD33-7E519BE88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Configure the Password.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Set a password for your kali </a:t>
            </a:r>
            <a:r>
              <a:rPr lang="en-US" dirty="0" err="1"/>
              <a:t>linux</a:t>
            </a:r>
            <a:r>
              <a:rPr lang="en-US" dirty="0"/>
              <a:t> system, which should be have to be strong.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And re-enter the password to make that password is correct.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E40EBC-5254-F786-5450-7E0BFA07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55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2B19-728B-EBE9-9D0A-089658A8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E098B81-84AD-212C-6211-A0D91BDC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3F32CC7-B802-FBEB-2058-CE36A9114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Partition disk.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option 1 ‘Guided –use entire disk’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 it will configure all files in that one partitions.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662CD-76CB-9AE9-AF59-890B625DD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030710"/>
            <a:ext cx="4676626" cy="41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E0AF-1C2A-FF59-F565-20727056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FED33E2-B36F-6010-C6AA-ED14D9A8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4A2D0FE-7BBD-FF3D-C1AD-39BAD85C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Partition disk.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the disk we created previously.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All files in one Partition.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 we can save all files in one place.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87EE82-30E5-12BB-7C04-D377ED14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145440"/>
            <a:ext cx="4638879" cy="290830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EA4534-C64C-5ADB-155B-4965DED0B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41" y="3936173"/>
            <a:ext cx="4636545" cy="29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593A-2ACF-6DA5-12A3-3FD228C6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760A12-0ABE-0DAE-F496-663853BC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DFA91C-1BB2-A45B-767D-EDDBA2862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Software Selection</a:t>
            </a:r>
          </a:p>
          <a:p>
            <a:r>
              <a:rPr lang="en-US" dirty="0"/>
              <a:t>Choose the software to install.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Mostly its </a:t>
            </a:r>
            <a:r>
              <a:rPr lang="en-US" dirty="0" err="1"/>
              <a:t>Xfce</a:t>
            </a:r>
            <a:r>
              <a:rPr lang="en-US" dirty="0"/>
              <a:t> (default)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as pre loaded settings which makes user experience great.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BAF836-CE95-E4D8-965E-03C8856D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8A8B-BD27-1A19-45D6-324EDBDE7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C1ADE99-9954-17CD-EA9E-C4267C7C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609749-5B46-08C9-891A-50BAC457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Install the GRUB boot Loader.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‘yes’ and continue.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the disk to where it should installed.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571F43-B8D3-6B85-5AAF-1BA7F1472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1052736"/>
            <a:ext cx="4176466" cy="2736304"/>
          </a:xfrm>
          <a:prstGeom prst="rect">
            <a:avLst/>
          </a:prstGeom>
          <a:noFill/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09778D-1B8E-9E1D-D7C2-9422C247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3789040"/>
            <a:ext cx="4176466" cy="28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7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B53BB-C569-DEE5-002C-70E963FB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C98F5B-F471-85A5-1C8E-746F45A6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6FA081C-4866-B4CE-35DA-BD940440E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Finish The Installation.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installation is Complete.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Please choose &lt;continue&gt; to reboot.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And the OS will be Loaded in Virtual Machine.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A279CD-C0BC-49A6-4249-7F6260B1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7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Loading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3397DF-E7D0-2606-62B1-9F9DD28C3C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497265"/>
            <a:ext cx="4419599" cy="3082670"/>
          </a:xfrm>
          <a:noFill/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/>
              <a:t>Finally the Kali Linux Installation Completed.</a:t>
            </a:r>
          </a:p>
          <a:p>
            <a:r>
              <a:rPr lang="en-US"/>
              <a:t>After Booting this login page will appear Fill the ‘username’ &amp; ‘password’ to LOG IN 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Download Requirements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072872-6FE9-C23D-2AD3-652C2FE6C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7905958" y="3429000"/>
            <a:ext cx="3229013" cy="2725948"/>
          </a:xfrm>
        </p:spPr>
        <p:txBody>
          <a:bodyPr anchor="b">
            <a:normAutofit/>
          </a:bodyPr>
          <a:lstStyle/>
          <a:p>
            <a:r>
              <a:rPr lang="en-US" sz="2400" dirty="0"/>
              <a:t>Download “ISO” file for Kali Linux.</a:t>
            </a:r>
          </a:p>
          <a:p>
            <a:pPr marL="0" indent="0">
              <a:buNone/>
            </a:pPr>
            <a:r>
              <a:rPr lang="en-US" sz="2400" dirty="0"/>
              <a:t>Here is Link To Download </a:t>
            </a:r>
            <a:r>
              <a:rPr lang="en-US" sz="2400" dirty="0">
                <a:hlinkClick r:id="rId3"/>
              </a:rPr>
              <a:t>Kali Linux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Select the ISO Compatible to your system.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Desktop </a:t>
            </a:r>
          </a:p>
        </p:txBody>
      </p:sp>
      <p:pic>
        <p:nvPicPr>
          <p:cNvPr id="5" name="Picture 4" descr="A blue and black background with a black frame&#10;&#10;AI-generated content may be incorrect.">
            <a:extLst>
              <a:ext uri="{FF2B5EF4-FFF2-40B4-BE49-F238E27FC236}">
                <a16:creationId xmlns:a16="http://schemas.microsoft.com/office/drawing/2014/main" id="{4E699A2F-5FF9-018C-CE56-CA6C85D4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7" y="1905000"/>
            <a:ext cx="7586134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9CD34-867F-C678-104F-705AF565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B2A1A44-56D7-0FD9-4220-8CF19D6B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4B839F-828F-BE0D-81AA-1EAC2273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88" y="1556792"/>
            <a:ext cx="4608512" cy="4598156"/>
          </a:xfrm>
        </p:spPr>
        <p:txBody>
          <a:bodyPr anchor="b">
            <a:noAutofit/>
          </a:bodyPr>
          <a:lstStyle/>
          <a:p>
            <a:r>
              <a:rPr lang="en-US" sz="2400" dirty="0"/>
              <a:t>Click On ‘New Machine’ to Add New OS to virtual machine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Configure the ‘Name and Operating system’.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Add Name </a:t>
            </a:r>
            <a:r>
              <a:rPr lang="en-US" sz="2000" dirty="0" err="1"/>
              <a:t>Eg.</a:t>
            </a:r>
            <a:r>
              <a:rPr lang="en-US" sz="2000" dirty="0"/>
              <a:t> Kali Linux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Select the folder where you want to store the files created by Kali </a:t>
            </a:r>
            <a:r>
              <a:rPr lang="en-US" sz="2000" dirty="0" err="1"/>
              <a:t>linux</a:t>
            </a:r>
            <a:r>
              <a:rPr lang="en-US" sz="20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Select the Download ISO file.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Select type of OS </a:t>
            </a:r>
            <a:r>
              <a:rPr lang="en-US" sz="2000" dirty="0" err="1"/>
              <a:t>Eg.</a:t>
            </a:r>
            <a:r>
              <a:rPr lang="en-US" sz="2000" dirty="0"/>
              <a:t> Linux, </a:t>
            </a:r>
            <a:r>
              <a:rPr lang="en-US" sz="2000" dirty="0" err="1"/>
              <a:t>Redhat</a:t>
            </a:r>
            <a:r>
              <a:rPr lang="en-US" sz="2000" dirty="0"/>
              <a:t>, Debian X64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1E430FBF-7F2B-92A2-81A8-9AD4553C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9" y="1988840"/>
            <a:ext cx="53285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DBB1D-11C9-9F11-F9C9-1D450FBF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BB8CBA5-B5E5-582B-3F52-161EA25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6A18B5-9719-BF13-FB51-9EBB3AF855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37055"/>
            <a:ext cx="4419599" cy="3403090"/>
          </a:xfrm>
          <a:prstGeom prst="rect">
            <a:avLst/>
          </a:prstGeo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CAE4C2-DD93-D966-DCD6-3F77FA8C1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460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Hardware Configurations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Select the Base Memory (RAM) As per your Pc Compatibility.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As OS Needs Processors to run any type of Program.</a:t>
            </a:r>
          </a:p>
        </p:txBody>
      </p:sp>
    </p:spTree>
    <p:extLst>
      <p:ext uri="{BB962C8B-B14F-4D97-AF65-F5344CB8AC3E}">
        <p14:creationId xmlns:p14="http://schemas.microsoft.com/office/powerpoint/2010/main" val="8669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BCA5C-8360-476F-DF98-207D54C0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ACE193D-2052-D1BC-1425-A1B06F7B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69E84-9F58-A4B8-9D72-4F44375D6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337055"/>
            <a:ext cx="4419599" cy="3403090"/>
          </a:xfrm>
          <a:prstGeom prst="rect">
            <a:avLst/>
          </a:prstGeo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21A85D-F70C-9B75-3B06-709A3E1B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/>
          <a:p>
            <a:r>
              <a:rPr lang="en-US" dirty="0"/>
              <a:t>Hard Disk Configurations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Create a Virtual Hard disk where the Kali Linux will be get Installed.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ideal Storage to Run Kali Linux Is form 20Gb to up to your PC storage.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Create a virtual storage of 20Gb.</a:t>
            </a:r>
            <a:br>
              <a:rPr lang="en-US" sz="2000" dirty="0"/>
            </a:b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Finish the configuration, the Kali Linux will BOOT.</a:t>
            </a:r>
          </a:p>
        </p:txBody>
      </p:sp>
    </p:spTree>
    <p:extLst>
      <p:ext uri="{BB962C8B-B14F-4D97-AF65-F5344CB8AC3E}">
        <p14:creationId xmlns:p14="http://schemas.microsoft.com/office/powerpoint/2010/main" val="16248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8254C-417B-A4EB-B697-08257D7BB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6C0A1D-C1A9-578E-FBAF-3350390C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217412D-B613-2781-17B2-9E2906FBD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Kali Linux (BIOS MODE)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the “Graphical install” Option to Install the Kali Linux.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you select “install” option the it will just run the Kali Linux for one Time next time you have to install again.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Other options are not much to use now.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5D734-379B-B0DA-91FD-E3148B020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772816"/>
            <a:ext cx="511256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9AB2D-6A19-D80D-0D0C-28369B9F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7CB7829-6135-8DD6-2EBB-649716B9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0C1AC3F-C23F-EC17-846E-6A138CB0B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Select a Language.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Choose the Language You want.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Mostly ‘English’ as it is Easy to Communicate.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82B38E-41D3-0561-7CF0-4EE5D248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3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E4D2-B54D-9BC6-664C-8FDC11CB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0F42949-1AD5-CE8B-DE71-6ED2F098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5B5D96A-4320-585B-2F85-78343E1A3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Select  Your 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As OS need Region To configure Time.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5781C2-1727-BD68-3CEC-FA775D6B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311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14143-D609-FD10-D29A-6BF12E03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C560B62-7D6E-73C6-437F-97DEB7CF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Kali Linux Configuration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3F0DBEA-0B95-9FE4-B84F-26379F6A4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Configure the Keyboard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Select the Keyboard of which language you want.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Mostly ‘American English’.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018922-BFB0-F3E8-14BE-A3BF32BE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082928"/>
            <a:ext cx="4419598" cy="3911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46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95</TotalTime>
  <Words>579</Words>
  <Application>Microsoft Office PowerPoint</Application>
  <PresentationFormat>Custom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Courier New</vt:lpstr>
      <vt:lpstr>Chalkboard 16x9</vt:lpstr>
      <vt:lpstr>Kali Linux Installation</vt:lpstr>
      <vt:lpstr>Download Requirements </vt:lpstr>
      <vt:lpstr>Create Virtual Machine </vt:lpstr>
      <vt:lpstr>Create Virtual Machine </vt:lpstr>
      <vt:lpstr>Create Virtual Machine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Configuration </vt:lpstr>
      <vt:lpstr>Kali Linux Loading</vt:lpstr>
      <vt:lpstr>Kali Linux Desktop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Dhanraj Lugade</dc:creator>
  <cp:lastModifiedBy>Dhanraj Lugade</cp:lastModifiedBy>
  <cp:revision>1</cp:revision>
  <dcterms:created xsi:type="dcterms:W3CDTF">2025-07-15T16:43:49Z</dcterms:created>
  <dcterms:modified xsi:type="dcterms:W3CDTF">2025-07-18T14:32:01Z</dcterms:modified>
</cp:coreProperties>
</file>